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8"/>
  </p:notesMasterIdLst>
  <p:sldIdLst>
    <p:sldId id="256" r:id="rId2"/>
    <p:sldId id="269" r:id="rId3"/>
    <p:sldId id="257" r:id="rId4"/>
    <p:sldId id="270" r:id="rId5"/>
    <p:sldId id="258" r:id="rId6"/>
    <p:sldId id="271" r:id="rId7"/>
    <p:sldId id="272" r:id="rId8"/>
    <p:sldId id="259" r:id="rId9"/>
    <p:sldId id="260" r:id="rId10"/>
    <p:sldId id="262" r:id="rId11"/>
    <p:sldId id="273" r:id="rId12"/>
    <p:sldId id="261"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2" r:id="rId31"/>
    <p:sldId id="291" r:id="rId32"/>
    <p:sldId id="293" r:id="rId33"/>
    <p:sldId id="294" r:id="rId34"/>
    <p:sldId id="295" r:id="rId35"/>
    <p:sldId id="266" r:id="rId36"/>
    <p:sldId id="268" r:id="rId37"/>
  </p:sldIdLst>
  <p:sldSz cx="9144000" cy="5143500" type="screen16x9"/>
  <p:notesSz cx="6858000" cy="9144000"/>
  <p:embeddedFontLst>
    <p:embeddedFont>
      <p:font typeface="Lato" panose="020B0604020202020204" charset="0"/>
      <p:regular r:id="rId39"/>
      <p:bold r:id="rId40"/>
      <p:italic r:id="rId41"/>
      <p:boldItalic r:id="rId42"/>
    </p:embeddedFont>
    <p:embeddedFont>
      <p:font typeface="Raleway" panose="020B0604020202020204" charset="0"/>
      <p:regular r:id="rId43"/>
      <p:bold r:id="rId44"/>
      <p:italic r:id="rId45"/>
      <p:boldItalic r:id="rId46"/>
    </p:embeddedFont>
    <p:embeddedFont>
      <p:font typeface="Montserrat" panose="020B0604020202020204" charset="0"/>
      <p:regular r:id="rId47"/>
      <p:bold r:id="rId48"/>
      <p:italic r:id="rId49"/>
      <p:boldItalic r:id="rId50"/>
    </p:embeddedFont>
    <p:embeddedFont>
      <p:font typeface="Calibri" panose="020F0502020204030204" pitchFamily="3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5" roundtripDataSignature="AMtx7mg9tkm3yQY8pQkR3zy8t4jMqN65v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3" d="100"/>
          <a:sy n="93" d="100"/>
        </p:scale>
        <p:origin x="-1314" y="-4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61989659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 name="Google Shape;17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11"/>
          <p:cNvSpPr/>
          <p:nvPr/>
        </p:nvSpPr>
        <p:spPr>
          <a:xfrm rot="5400000">
            <a:off x="7500300" y="505"/>
            <a:ext cx="1643700" cy="1643700"/>
          </a:xfrm>
          <a:prstGeom prst="diagStripe">
            <a:avLst>
              <a:gd name="adj" fmla="val 0"/>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 name="Google Shape;11;p11"/>
          <p:cNvGrpSpPr/>
          <p:nvPr/>
        </p:nvGrpSpPr>
        <p:grpSpPr>
          <a:xfrm>
            <a:off x="0" y="490"/>
            <a:ext cx="5153705" cy="5134399"/>
            <a:chOff x="0" y="75"/>
            <a:chExt cx="5153705" cy="5152950"/>
          </a:xfrm>
        </p:grpSpPr>
        <p:sp>
          <p:nvSpPr>
            <p:cNvPr id="12" name="Google Shape;12;p11"/>
            <p:cNvSpPr/>
            <p:nvPr/>
          </p:nvSpPr>
          <p:spPr>
            <a:xfrm rot="-5400000">
              <a:off x="455" y="-225"/>
              <a:ext cx="5152800" cy="5153700"/>
            </a:xfrm>
            <a:prstGeom prst="diagStripe">
              <a:avLst>
                <a:gd name="adj" fmla="val 50000"/>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11"/>
            <p:cNvSpPr/>
            <p:nvPr/>
          </p:nvSpPr>
          <p:spPr>
            <a:xfrm rot="-5400000">
              <a:off x="150" y="1145825"/>
              <a:ext cx="3996600" cy="3996900"/>
            </a:xfrm>
            <a:prstGeom prst="diagStripe">
              <a:avLst>
                <a:gd name="adj" fmla="val 58774"/>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11"/>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11"/>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 name="Google Shape;16;p11"/>
          <p:cNvSpPr txBox="1">
            <a:spLocks noGrp="1"/>
          </p:cNvSpPr>
          <p:nvPr>
            <p:ph type="ctrTitle"/>
          </p:nvPr>
        </p:nvSpPr>
        <p:spPr>
          <a:xfrm>
            <a:off x="3537150" y="1578400"/>
            <a:ext cx="5017500" cy="15789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sp>
        <p:nvSpPr>
          <p:cNvPr id="17" name="Google Shape;17;p11"/>
          <p:cNvSpPr txBox="1">
            <a:spLocks noGrp="1"/>
          </p:cNvSpPr>
          <p:nvPr>
            <p:ph type="subTitle" idx="1"/>
          </p:nvPr>
        </p:nvSpPr>
        <p:spPr>
          <a:xfrm>
            <a:off x="5083950" y="3924925"/>
            <a:ext cx="3470700" cy="506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a:endParaRPr/>
          </a:p>
        </p:txBody>
      </p:sp>
      <p:sp>
        <p:nvSpPr>
          <p:cNvPr id="18" name="Google Shape;1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7"/>
        <p:cNvGrpSpPr/>
        <p:nvPr/>
      </p:nvGrpSpPr>
      <p:grpSpPr>
        <a:xfrm>
          <a:off x="0" y="0"/>
          <a:ext cx="0" cy="0"/>
          <a:chOff x="0" y="0"/>
          <a:chExt cx="0" cy="0"/>
        </a:xfrm>
      </p:grpSpPr>
      <p:grpSp>
        <p:nvGrpSpPr>
          <p:cNvPr id="108" name="Google Shape;108;p21"/>
          <p:cNvGrpSpPr/>
          <p:nvPr/>
        </p:nvGrpSpPr>
        <p:grpSpPr>
          <a:xfrm>
            <a:off x="4406400" y="0"/>
            <a:ext cx="4737600" cy="5143065"/>
            <a:chOff x="4406400" y="0"/>
            <a:chExt cx="4737600" cy="5143065"/>
          </a:xfrm>
        </p:grpSpPr>
        <p:sp>
          <p:nvSpPr>
            <p:cNvPr id="109" name="Google Shape;109;p21"/>
            <p:cNvSpPr/>
            <p:nvPr/>
          </p:nvSpPr>
          <p:spPr>
            <a:xfrm rot="5400000">
              <a:off x="4408200" y="-1800"/>
              <a:ext cx="47340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21"/>
            <p:cNvSpPr/>
            <p:nvPr/>
          </p:nvSpPr>
          <p:spPr>
            <a:xfrm rot="5400000">
              <a:off x="4841125" y="5700"/>
              <a:ext cx="42981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21"/>
            <p:cNvSpPr/>
            <p:nvPr/>
          </p:nvSpPr>
          <p:spPr>
            <a:xfrm rot="-5400000">
              <a:off x="5618399" y="123646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21"/>
            <p:cNvSpPr/>
            <p:nvPr/>
          </p:nvSpPr>
          <p:spPr>
            <a:xfrm flipH="1">
              <a:off x="5849857" y="14439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21"/>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21"/>
            <p:cNvSpPr/>
            <p:nvPr/>
          </p:nvSpPr>
          <p:spPr>
            <a:xfrm flipH="1">
              <a:off x="6222115" y="267695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21"/>
            <p:cNvSpPr/>
            <p:nvPr/>
          </p:nvSpPr>
          <p:spPr>
            <a:xfrm rot="-5400000">
              <a:off x="6675341" y="186201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2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21"/>
            <p:cNvSpPr/>
            <p:nvPr/>
          </p:nvSpPr>
          <p:spPr>
            <a:xfrm rot="-5400000">
              <a:off x="6861141" y="247781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21"/>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21"/>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21"/>
            <p:cNvSpPr/>
            <p:nvPr/>
          </p:nvSpPr>
          <p:spPr>
            <a:xfrm rot="-5400000">
              <a:off x="7047599" y="309501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21"/>
            <p:cNvSpPr/>
            <p:nvPr/>
          </p:nvSpPr>
          <p:spPr>
            <a:xfrm flipH="1">
              <a:off x="7276649" y="330250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2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21"/>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21"/>
            <p:cNvSpPr/>
            <p:nvPr/>
          </p:nvSpPr>
          <p:spPr>
            <a:xfrm rot="-5400000">
              <a:off x="8102491" y="371847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21"/>
            <p:cNvSpPr/>
            <p:nvPr/>
          </p:nvSpPr>
          <p:spPr>
            <a:xfrm flipH="1">
              <a:off x="8334533" y="392596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21"/>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7" name="Google Shape;127;p21"/>
          <p:cNvSpPr txBox="1">
            <a:spLocks noGrp="1"/>
          </p:cNvSpPr>
          <p:nvPr>
            <p:ph type="title" hasCustomPrompt="1"/>
          </p:nvPr>
        </p:nvSpPr>
        <p:spPr>
          <a:xfrm>
            <a:off x="823850" y="1284675"/>
            <a:ext cx="4776000" cy="13008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r>
              <a:t>xx%</a:t>
            </a:r>
          </a:p>
        </p:txBody>
      </p:sp>
      <p:sp>
        <p:nvSpPr>
          <p:cNvPr id="128" name="Google Shape;128;p21"/>
          <p:cNvSpPr txBox="1">
            <a:spLocks noGrp="1"/>
          </p:cNvSpPr>
          <p:nvPr>
            <p:ph type="body" idx="1"/>
          </p:nvPr>
        </p:nvSpPr>
        <p:spPr>
          <a:xfrm>
            <a:off x="823850" y="2643124"/>
            <a:ext cx="4776000" cy="12189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129" name="Google Shape;129;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
        <p:cNvGrpSpPr/>
        <p:nvPr/>
      </p:nvGrpSpPr>
      <p:grpSpPr>
        <a:xfrm>
          <a:off x="0" y="0"/>
          <a:ext cx="0" cy="0"/>
          <a:chOff x="0" y="0"/>
          <a:chExt cx="0" cy="0"/>
        </a:xfrm>
      </p:grpSpPr>
      <p:sp>
        <p:nvSpPr>
          <p:cNvPr id="20" name="Google Shape;2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1"/>
        <p:cNvGrpSpPr/>
        <p:nvPr/>
      </p:nvGrpSpPr>
      <p:grpSpPr>
        <a:xfrm>
          <a:off x="0" y="0"/>
          <a:ext cx="0" cy="0"/>
          <a:chOff x="0" y="0"/>
          <a:chExt cx="0" cy="0"/>
        </a:xfrm>
      </p:grpSpPr>
      <p:grpSp>
        <p:nvGrpSpPr>
          <p:cNvPr id="22" name="Google Shape;22;p13"/>
          <p:cNvGrpSpPr/>
          <p:nvPr/>
        </p:nvGrpSpPr>
        <p:grpSpPr>
          <a:xfrm>
            <a:off x="4406400" y="0"/>
            <a:ext cx="4737600" cy="5143500"/>
            <a:chOff x="4406400" y="0"/>
            <a:chExt cx="4737600" cy="5143500"/>
          </a:xfrm>
        </p:grpSpPr>
        <p:sp>
          <p:nvSpPr>
            <p:cNvPr id="23" name="Google Shape;23;p13"/>
            <p:cNvSpPr/>
            <p:nvPr/>
          </p:nvSpPr>
          <p:spPr>
            <a:xfrm rot="5400000">
              <a:off x="4407900" y="-1500"/>
              <a:ext cx="47346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13"/>
            <p:cNvSpPr/>
            <p:nvPr/>
          </p:nvSpPr>
          <p:spPr>
            <a:xfrm rot="5400000">
              <a:off x="4840825" y="6000"/>
              <a:ext cx="42987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13"/>
            <p:cNvSpPr/>
            <p:nvPr/>
          </p:nvSpPr>
          <p:spPr>
            <a:xfrm rot="-5400000">
              <a:off x="5618399" y="123664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13"/>
            <p:cNvSpPr/>
            <p:nvPr/>
          </p:nvSpPr>
          <p:spPr>
            <a:xfrm flipH="1">
              <a:off x="5849857" y="144407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13"/>
            <p:cNvSpPr/>
            <p:nvPr/>
          </p:nvSpPr>
          <p:spPr>
            <a:xfrm rot="-5400000">
              <a:off x="5987081" y="246974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13"/>
            <p:cNvSpPr/>
            <p:nvPr/>
          </p:nvSpPr>
          <p:spPr>
            <a:xfrm flipH="1">
              <a:off x="6222115" y="2677179"/>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13"/>
            <p:cNvSpPr/>
            <p:nvPr/>
          </p:nvSpPr>
          <p:spPr>
            <a:xfrm rot="-5400000">
              <a:off x="6675341" y="186224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13"/>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13"/>
            <p:cNvSpPr/>
            <p:nvPr/>
          </p:nvSpPr>
          <p:spPr>
            <a:xfrm rot="-5400000">
              <a:off x="6861141" y="247808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13"/>
            <p:cNvSpPr/>
            <p:nvPr/>
          </p:nvSpPr>
          <p:spPr>
            <a:xfrm flipH="1">
              <a:off x="7965266" y="269319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13"/>
            <p:cNvSpPr/>
            <p:nvPr/>
          </p:nvSpPr>
          <p:spPr>
            <a:xfrm flipH="1">
              <a:off x="8145082" y="330903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13"/>
            <p:cNvSpPr/>
            <p:nvPr/>
          </p:nvSpPr>
          <p:spPr>
            <a:xfrm rot="-5400000">
              <a:off x="7047599" y="309534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13"/>
            <p:cNvSpPr/>
            <p:nvPr/>
          </p:nvSpPr>
          <p:spPr>
            <a:xfrm flipH="1">
              <a:off x="7276649" y="330278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13"/>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13"/>
            <p:cNvSpPr/>
            <p:nvPr/>
          </p:nvSpPr>
          <p:spPr>
            <a:xfrm flipH="1">
              <a:off x="7462448" y="391862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13"/>
            <p:cNvSpPr/>
            <p:nvPr/>
          </p:nvSpPr>
          <p:spPr>
            <a:xfrm rot="-5400000">
              <a:off x="8102491" y="37188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13"/>
            <p:cNvSpPr/>
            <p:nvPr/>
          </p:nvSpPr>
          <p:spPr>
            <a:xfrm flipH="1">
              <a:off x="8334533" y="392629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13"/>
            <p:cNvSpPr/>
            <p:nvPr/>
          </p:nvSpPr>
          <p:spPr>
            <a:xfrm rot="-5400000">
              <a:off x="8288290" y="433470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1" name="Google Shape;41;p13"/>
          <p:cNvSpPr txBox="1">
            <a:spLocks noGrp="1"/>
          </p:cNvSpPr>
          <p:nvPr>
            <p:ph type="title"/>
          </p:nvPr>
        </p:nvSpPr>
        <p:spPr>
          <a:xfrm>
            <a:off x="823850" y="866775"/>
            <a:ext cx="4587000" cy="35211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2" name="Google Shape;42;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
        <p:cNvGrpSpPr/>
        <p:nvPr/>
      </p:nvGrpSpPr>
      <p:grpSpPr>
        <a:xfrm>
          <a:off x="0" y="0"/>
          <a:ext cx="0" cy="0"/>
          <a:chOff x="0" y="0"/>
          <a:chExt cx="0" cy="0"/>
        </a:xfrm>
      </p:grpSpPr>
      <p:grpSp>
        <p:nvGrpSpPr>
          <p:cNvPr id="44" name="Google Shape;44;p14"/>
          <p:cNvGrpSpPr/>
          <p:nvPr/>
        </p:nvGrpSpPr>
        <p:grpSpPr>
          <a:xfrm>
            <a:off x="0" y="381001"/>
            <a:ext cx="1037850" cy="1016288"/>
            <a:chOff x="0" y="381001"/>
            <a:chExt cx="1037850" cy="1016288"/>
          </a:xfrm>
        </p:grpSpPr>
        <p:sp>
          <p:nvSpPr>
            <p:cNvPr id="45" name="Google Shape;45;p1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1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 name="Google Shape;47;p14"/>
          <p:cNvSpPr txBox="1">
            <a:spLocks noGrp="1"/>
          </p:cNvSpPr>
          <p:nvPr>
            <p:ph type="title"/>
          </p:nvPr>
        </p:nvSpPr>
        <p:spPr>
          <a:xfrm>
            <a:off x="1297500" y="1658325"/>
            <a:ext cx="3036300" cy="1751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8" name="Google Shape;48;p14"/>
          <p:cNvSpPr txBox="1">
            <a:spLocks noGrp="1"/>
          </p:cNvSpPr>
          <p:nvPr>
            <p:ph type="subTitle" idx="1"/>
          </p:nvPr>
        </p:nvSpPr>
        <p:spPr>
          <a:xfrm>
            <a:off x="1297500" y="3538000"/>
            <a:ext cx="3036300" cy="506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a:endParaRPr/>
          </a:p>
        </p:txBody>
      </p:sp>
      <p:sp>
        <p:nvSpPr>
          <p:cNvPr id="49" name="Google Shape;49;p14"/>
          <p:cNvSpPr txBox="1">
            <a:spLocks noGrp="1"/>
          </p:cNvSpPr>
          <p:nvPr>
            <p:ph type="body" idx="2"/>
          </p:nvPr>
        </p:nvSpPr>
        <p:spPr>
          <a:xfrm>
            <a:off x="4648200" y="1696600"/>
            <a:ext cx="3676800" cy="23475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50" name="Google Shape;50;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grpSp>
        <p:nvGrpSpPr>
          <p:cNvPr id="59" name="Google Shape;59;p16"/>
          <p:cNvGrpSpPr/>
          <p:nvPr/>
        </p:nvGrpSpPr>
        <p:grpSpPr>
          <a:xfrm>
            <a:off x="4406400" y="0"/>
            <a:ext cx="4737600" cy="5143065"/>
            <a:chOff x="4406400" y="0"/>
            <a:chExt cx="4737600" cy="5143065"/>
          </a:xfrm>
        </p:grpSpPr>
        <p:sp>
          <p:nvSpPr>
            <p:cNvPr id="60" name="Google Shape;60;p16"/>
            <p:cNvSpPr/>
            <p:nvPr/>
          </p:nvSpPr>
          <p:spPr>
            <a:xfrm rot="5400000">
              <a:off x="4408200" y="-1800"/>
              <a:ext cx="47340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16"/>
            <p:cNvSpPr/>
            <p:nvPr/>
          </p:nvSpPr>
          <p:spPr>
            <a:xfrm rot="5400000">
              <a:off x="4841125" y="5700"/>
              <a:ext cx="42981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16"/>
            <p:cNvSpPr/>
            <p:nvPr/>
          </p:nvSpPr>
          <p:spPr>
            <a:xfrm rot="-5400000">
              <a:off x="5618399" y="123646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16"/>
            <p:cNvSpPr/>
            <p:nvPr/>
          </p:nvSpPr>
          <p:spPr>
            <a:xfrm flipH="1">
              <a:off x="5849857" y="14439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16"/>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16"/>
            <p:cNvSpPr/>
            <p:nvPr/>
          </p:nvSpPr>
          <p:spPr>
            <a:xfrm flipH="1">
              <a:off x="6222115" y="267695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16"/>
            <p:cNvSpPr/>
            <p:nvPr/>
          </p:nvSpPr>
          <p:spPr>
            <a:xfrm rot="-5400000">
              <a:off x="6675341" y="186201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16"/>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16"/>
            <p:cNvSpPr/>
            <p:nvPr/>
          </p:nvSpPr>
          <p:spPr>
            <a:xfrm rot="-5400000">
              <a:off x="6861141" y="247781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16"/>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16"/>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6"/>
            <p:cNvSpPr/>
            <p:nvPr/>
          </p:nvSpPr>
          <p:spPr>
            <a:xfrm rot="-5400000">
              <a:off x="7047599" y="309501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6"/>
            <p:cNvSpPr/>
            <p:nvPr/>
          </p:nvSpPr>
          <p:spPr>
            <a:xfrm flipH="1">
              <a:off x="7276649" y="330250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16"/>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16"/>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6"/>
            <p:cNvSpPr/>
            <p:nvPr/>
          </p:nvSpPr>
          <p:spPr>
            <a:xfrm rot="-5400000">
              <a:off x="8102491" y="371847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6"/>
            <p:cNvSpPr/>
            <p:nvPr/>
          </p:nvSpPr>
          <p:spPr>
            <a:xfrm flipH="1">
              <a:off x="8334533" y="392596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6"/>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8" name="Google Shape;78;p16"/>
          <p:cNvSpPr txBox="1">
            <a:spLocks noGrp="1"/>
          </p:cNvSpPr>
          <p:nvPr>
            <p:ph type="title"/>
          </p:nvPr>
        </p:nvSpPr>
        <p:spPr>
          <a:xfrm>
            <a:off x="823850" y="2053000"/>
            <a:ext cx="4587000" cy="11487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9" name="Google Shape;79;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0"/>
        <p:cNvGrpSpPr/>
        <p:nvPr/>
      </p:nvGrpSpPr>
      <p:grpSpPr>
        <a:xfrm>
          <a:off x="0" y="0"/>
          <a:ext cx="0" cy="0"/>
          <a:chOff x="0" y="0"/>
          <a:chExt cx="0" cy="0"/>
        </a:xfrm>
      </p:grpSpPr>
      <p:grpSp>
        <p:nvGrpSpPr>
          <p:cNvPr id="81" name="Google Shape;81;p17"/>
          <p:cNvGrpSpPr/>
          <p:nvPr/>
        </p:nvGrpSpPr>
        <p:grpSpPr>
          <a:xfrm>
            <a:off x="0" y="381001"/>
            <a:ext cx="1037850" cy="1016288"/>
            <a:chOff x="0" y="381001"/>
            <a:chExt cx="1037850" cy="1016288"/>
          </a:xfrm>
        </p:grpSpPr>
        <p:sp>
          <p:nvSpPr>
            <p:cNvPr id="82" name="Google Shape;82;p1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1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4" name="Google Shape;84;p17"/>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85" name="Google Shape;85;p17"/>
          <p:cNvSpPr txBox="1">
            <a:spLocks noGrp="1"/>
          </p:cNvSpPr>
          <p:nvPr>
            <p:ph type="body" idx="1"/>
          </p:nvPr>
        </p:nvSpPr>
        <p:spPr>
          <a:xfrm>
            <a:off x="1297500" y="1567550"/>
            <a:ext cx="7038900" cy="29112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86" name="Google Shape;86;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7"/>
        <p:cNvGrpSpPr/>
        <p:nvPr/>
      </p:nvGrpSpPr>
      <p:grpSpPr>
        <a:xfrm>
          <a:off x="0" y="0"/>
          <a:ext cx="0" cy="0"/>
          <a:chOff x="0" y="0"/>
          <a:chExt cx="0" cy="0"/>
        </a:xfrm>
      </p:grpSpPr>
      <p:grpSp>
        <p:nvGrpSpPr>
          <p:cNvPr id="88" name="Google Shape;88;p18"/>
          <p:cNvGrpSpPr/>
          <p:nvPr/>
        </p:nvGrpSpPr>
        <p:grpSpPr>
          <a:xfrm>
            <a:off x="0" y="381001"/>
            <a:ext cx="1037850" cy="1016288"/>
            <a:chOff x="0" y="381001"/>
            <a:chExt cx="1037850" cy="1016288"/>
          </a:xfrm>
        </p:grpSpPr>
        <p:sp>
          <p:nvSpPr>
            <p:cNvPr id="89" name="Google Shape;89;p1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1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1" name="Google Shape;91;p18"/>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92" name="Google Shape;92;p18"/>
          <p:cNvSpPr txBox="1">
            <a:spLocks noGrp="1"/>
          </p:cNvSpPr>
          <p:nvPr>
            <p:ph type="body" idx="1"/>
          </p:nvPr>
        </p:nvSpPr>
        <p:spPr>
          <a:xfrm>
            <a:off x="1297500" y="1567550"/>
            <a:ext cx="3403200" cy="29112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93" name="Google Shape;93;p18"/>
          <p:cNvSpPr txBox="1">
            <a:spLocks noGrp="1"/>
          </p:cNvSpPr>
          <p:nvPr>
            <p:ph type="body" idx="2"/>
          </p:nvPr>
        </p:nvSpPr>
        <p:spPr>
          <a:xfrm>
            <a:off x="4933221" y="1567550"/>
            <a:ext cx="3403200" cy="29112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94" name="Google Shape;94;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5"/>
        <p:cNvGrpSpPr/>
        <p:nvPr/>
      </p:nvGrpSpPr>
      <p:grpSpPr>
        <a:xfrm>
          <a:off x="0" y="0"/>
          <a:ext cx="0" cy="0"/>
          <a:chOff x="0" y="0"/>
          <a:chExt cx="0" cy="0"/>
        </a:xfrm>
      </p:grpSpPr>
      <p:grpSp>
        <p:nvGrpSpPr>
          <p:cNvPr id="96" name="Google Shape;96;p19"/>
          <p:cNvGrpSpPr/>
          <p:nvPr/>
        </p:nvGrpSpPr>
        <p:grpSpPr>
          <a:xfrm>
            <a:off x="0" y="381001"/>
            <a:ext cx="1037850" cy="1016288"/>
            <a:chOff x="0" y="381001"/>
            <a:chExt cx="1037850" cy="1016288"/>
          </a:xfrm>
        </p:grpSpPr>
        <p:sp>
          <p:nvSpPr>
            <p:cNvPr id="97" name="Google Shape;97;p1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9" name="Google Shape;99;p19"/>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00" name="Google Shape;100;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1"/>
        <p:cNvGrpSpPr/>
        <p:nvPr/>
      </p:nvGrpSpPr>
      <p:grpSpPr>
        <a:xfrm>
          <a:off x="0" y="0"/>
          <a:ext cx="0" cy="0"/>
          <a:chOff x="0" y="0"/>
          <a:chExt cx="0" cy="0"/>
        </a:xfrm>
      </p:grpSpPr>
      <p:grpSp>
        <p:nvGrpSpPr>
          <p:cNvPr id="102" name="Google Shape;102;p20"/>
          <p:cNvGrpSpPr/>
          <p:nvPr/>
        </p:nvGrpSpPr>
        <p:grpSpPr>
          <a:xfrm>
            <a:off x="0" y="4128572"/>
            <a:ext cx="698925" cy="684657"/>
            <a:chOff x="0" y="3785672"/>
            <a:chExt cx="698925" cy="684657"/>
          </a:xfrm>
        </p:grpSpPr>
        <p:sp>
          <p:nvSpPr>
            <p:cNvPr id="103" name="Google Shape;103;p20"/>
            <p:cNvSpPr/>
            <p:nvPr/>
          </p:nvSpPr>
          <p:spPr>
            <a:xfrm rot="-5400000">
              <a:off x="0" y="3785672"/>
              <a:ext cx="544800" cy="544800"/>
            </a:xfrm>
            <a:prstGeom prst="diagStripe">
              <a:avLst>
                <a:gd name="adj" fmla="val 50000"/>
              </a:avLst>
            </a:prstGeom>
            <a:solidFill>
              <a:schemeClr val="lt1">
                <a:alpha val="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20"/>
            <p:cNvSpPr/>
            <p:nvPr/>
          </p:nvSpPr>
          <p:spPr>
            <a:xfrm flipH="1">
              <a:off x="154125" y="3925529"/>
              <a:ext cx="544800" cy="544800"/>
            </a:xfrm>
            <a:prstGeom prst="diagStripe">
              <a:avLst>
                <a:gd name="adj" fmla="val 50000"/>
              </a:avLst>
            </a:prstGeom>
            <a:solidFill>
              <a:schemeClr val="lt1">
                <a:alpha val="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5" name="Google Shape;105;p20"/>
          <p:cNvSpPr txBox="1">
            <a:spLocks noGrp="1"/>
          </p:cNvSpPr>
          <p:nvPr>
            <p:ph type="body" idx="1"/>
          </p:nvPr>
        </p:nvSpPr>
        <p:spPr>
          <a:xfrm>
            <a:off x="812725" y="4305375"/>
            <a:ext cx="6936000" cy="5238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300"/>
              <a:buNone/>
              <a:defRPr/>
            </a:lvl1pPr>
          </a:lstStyle>
          <a:p>
            <a:endParaRPr/>
          </a:p>
        </p:txBody>
      </p:sp>
      <p:sp>
        <p:nvSpPr>
          <p:cNvPr id="106" name="Google Shape;106;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endParaRPr/>
          </a:p>
        </p:txBody>
      </p:sp>
      <p:sp>
        <p:nvSpPr>
          <p:cNvPr id="7" name="Google Shape;7;p1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endParaRPr/>
          </a:p>
        </p:txBody>
      </p:sp>
      <p:sp>
        <p:nvSpPr>
          <p:cNvPr id="8" name="Google Shape;8;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creativecommons.org/licenses/by-nc-nd/3.0/" TargetMode="External"/><Relationship Id="rId4" Type="http://schemas.openxmlformats.org/officeDocument/2006/relationships/hyperlink" Target="https://nerocafe.net/il-terzo-occhio-recensioni/i-segreti-della-mente-di-hido-nakata-chatro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50.wmf"/><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simplysarafina.blogspot.com/2011/04/thank-you-thursday.html" TargetMode="External"/><Relationship Id="rId2" Type="http://schemas.openxmlformats.org/officeDocument/2006/relationships/image" Target="../media/image52.jpg"/><Relationship Id="rId1" Type="http://schemas.openxmlformats.org/officeDocument/2006/relationships/slideLayout" Target="../slideLayouts/slideLayout2.xml"/><Relationship Id="rId4" Type="http://schemas.openxmlformats.org/officeDocument/2006/relationships/image" Target="../media/image53.gi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
          <p:cNvSpPr txBox="1">
            <a:spLocks noGrp="1"/>
          </p:cNvSpPr>
          <p:nvPr>
            <p:ph type="ctrTitle"/>
          </p:nvPr>
        </p:nvSpPr>
        <p:spPr>
          <a:xfrm>
            <a:off x="3488361" y="943972"/>
            <a:ext cx="5017500" cy="72728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 sz="4100" b="1" dirty="0"/>
              <a:t>MINOR PROJECT</a:t>
            </a:r>
            <a:endParaRPr sz="4100" b="1" dirty="0"/>
          </a:p>
        </p:txBody>
      </p:sp>
      <p:sp>
        <p:nvSpPr>
          <p:cNvPr id="135" name="Google Shape;135;p1"/>
          <p:cNvSpPr txBox="1">
            <a:spLocks noGrp="1"/>
          </p:cNvSpPr>
          <p:nvPr>
            <p:ph type="subTitle" idx="1"/>
          </p:nvPr>
        </p:nvSpPr>
        <p:spPr>
          <a:xfrm>
            <a:off x="3601247" y="1636830"/>
            <a:ext cx="4039774" cy="2849578"/>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1300"/>
              <a:buNone/>
            </a:pPr>
            <a:r>
              <a:rPr lang="en" sz="2400" dirty="0">
                <a:latin typeface="+mn-lt"/>
              </a:rPr>
              <a:t>SNEEK CHATROOMs</a:t>
            </a:r>
          </a:p>
          <a:p>
            <a:pPr marL="0" lvl="0" indent="0" algn="l" rtl="0">
              <a:lnSpc>
                <a:spcPct val="100000"/>
              </a:lnSpc>
              <a:spcBef>
                <a:spcPts val="0"/>
              </a:spcBef>
              <a:spcAft>
                <a:spcPts val="0"/>
              </a:spcAft>
              <a:buSzPts val="1300"/>
              <a:buNone/>
            </a:pPr>
            <a:endParaRPr lang="en" sz="2800" dirty="0"/>
          </a:p>
          <a:p>
            <a:pPr marL="0" lvl="0" indent="0" algn="l" rtl="0">
              <a:lnSpc>
                <a:spcPct val="100000"/>
              </a:lnSpc>
              <a:spcBef>
                <a:spcPts val="0"/>
              </a:spcBef>
              <a:spcAft>
                <a:spcPts val="0"/>
              </a:spcAft>
              <a:buSzPts val="1300"/>
              <a:buNone/>
            </a:pPr>
            <a:endParaRPr sz="2800" dirty="0"/>
          </a:p>
        </p:txBody>
      </p:sp>
      <p:pic>
        <p:nvPicPr>
          <p:cNvPr id="3" name="Picture 2">
            <a:extLst>
              <a:ext uri="{FF2B5EF4-FFF2-40B4-BE49-F238E27FC236}">
                <a16:creationId xmlns="" xmlns:a16="http://schemas.microsoft.com/office/drawing/2014/main" id="{FD66BA88-0DD2-4082-86CD-A2111D0CE6BC}"/>
              </a:ext>
            </a:extLst>
          </p:cNvPr>
          <p:cNvPicPr>
            <a:picLocks noChangeAspect="1"/>
          </p:cNvPicPr>
          <p:nvPr/>
        </p:nvPicPr>
        <p:blipFill>
          <a:blip r:embed="rId3">
            <a:extLst>
              <a:ext uri="{837473B0-CC2E-450A-ABE3-18F120FF3D39}">
                <a1611:picAttrSrcUrl xmlns="" xmlns:a1611="http://schemas.microsoft.com/office/drawing/2016/11/main" r:id="rId4"/>
              </a:ext>
            </a:extLst>
          </a:blip>
          <a:stretch>
            <a:fillRect/>
          </a:stretch>
        </p:blipFill>
        <p:spPr>
          <a:xfrm>
            <a:off x="3400645" y="2343150"/>
            <a:ext cx="4380519" cy="2462825"/>
          </a:xfrm>
          <a:prstGeom prst="ellipse">
            <a:avLst/>
          </a:prstGeom>
          <a:ln>
            <a:noFill/>
          </a:ln>
          <a:effectLst>
            <a:softEdge rad="112500"/>
          </a:effectLst>
        </p:spPr>
      </p:pic>
      <p:sp>
        <p:nvSpPr>
          <p:cNvPr id="4" name="TextBox 3">
            <a:extLst>
              <a:ext uri="{FF2B5EF4-FFF2-40B4-BE49-F238E27FC236}">
                <a16:creationId xmlns="" xmlns:a16="http://schemas.microsoft.com/office/drawing/2014/main" id="{AEBE8CA8-A084-4340-B9CF-A29E95C444DA}"/>
              </a:ext>
            </a:extLst>
          </p:cNvPr>
          <p:cNvSpPr txBox="1"/>
          <p:nvPr/>
        </p:nvSpPr>
        <p:spPr>
          <a:xfrm>
            <a:off x="2714846" y="5154826"/>
            <a:ext cx="3452037" cy="230832"/>
          </a:xfrm>
          <a:prstGeom prst="rect">
            <a:avLst/>
          </a:prstGeom>
          <a:noFill/>
        </p:spPr>
        <p:txBody>
          <a:bodyPr wrap="square" rtlCol="0">
            <a:spAutoFit/>
          </a:bodyPr>
          <a:lstStyle/>
          <a:p>
            <a:r>
              <a:rPr lang="en-IN" sz="900">
                <a:hlinkClick r:id="rId4" tooltip="https://nerocafe.net/il-terzo-occhio-recensioni/i-segreti-della-mente-di-hido-nakata-chatroom/"/>
              </a:rPr>
              <a:t>This Photo</a:t>
            </a:r>
            <a:r>
              <a:rPr lang="en-IN" sz="900"/>
              <a:t> by Unknown Author is licensed under </a:t>
            </a:r>
            <a:r>
              <a:rPr lang="en-IN" sz="900">
                <a:hlinkClick r:id="rId5" tooltip="https://creativecommons.org/licenses/by-nc-nd/3.0/"/>
              </a:rPr>
              <a:t>CC BY-NC-ND</a:t>
            </a:r>
            <a:endParaRPr lang="en-IN" sz="900"/>
          </a:p>
        </p:txBody>
      </p:sp>
      <p:sp>
        <p:nvSpPr>
          <p:cNvPr id="6" name="Google Shape;394;p28"/>
          <p:cNvSpPr/>
          <p:nvPr/>
        </p:nvSpPr>
        <p:spPr>
          <a:xfrm rot="1508453">
            <a:off x="8333218" y="870914"/>
            <a:ext cx="512727" cy="303992"/>
          </a:xfrm>
          <a:custGeom>
            <a:avLst/>
            <a:gdLst/>
            <a:ahLst/>
            <a:cxnLst/>
            <a:rect l="l" t="t" r="r" b="b"/>
            <a:pathLst>
              <a:path w="872" h="517" extrusionOk="0">
                <a:moveTo>
                  <a:pt x="527" y="1"/>
                </a:moveTo>
                <a:cubicBezTo>
                  <a:pt x="354" y="1"/>
                  <a:pt x="151" y="89"/>
                  <a:pt x="0" y="423"/>
                </a:cubicBezTo>
                <a:cubicBezTo>
                  <a:pt x="3" y="423"/>
                  <a:pt x="128" y="516"/>
                  <a:pt x="303" y="516"/>
                </a:cubicBezTo>
                <a:cubicBezTo>
                  <a:pt x="468" y="516"/>
                  <a:pt x="678" y="433"/>
                  <a:pt x="872" y="110"/>
                </a:cubicBezTo>
                <a:cubicBezTo>
                  <a:pt x="872" y="110"/>
                  <a:pt x="718" y="1"/>
                  <a:pt x="52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 name="Google Shape;391;p28"/>
          <p:cNvGrpSpPr/>
          <p:nvPr/>
        </p:nvGrpSpPr>
        <p:grpSpPr>
          <a:xfrm rot="20072043">
            <a:off x="7660156" y="329997"/>
            <a:ext cx="1318089" cy="689551"/>
            <a:chOff x="796760" y="117033"/>
            <a:chExt cx="1318089" cy="689551"/>
          </a:xfrm>
        </p:grpSpPr>
        <p:grpSp>
          <p:nvGrpSpPr>
            <p:cNvPr id="8" name="Google Shape;392;p28"/>
            <p:cNvGrpSpPr/>
            <p:nvPr/>
          </p:nvGrpSpPr>
          <p:grpSpPr>
            <a:xfrm>
              <a:off x="1580991" y="366032"/>
              <a:ext cx="533858" cy="339242"/>
              <a:chOff x="7895966" y="801057"/>
              <a:chExt cx="533858" cy="339242"/>
            </a:xfrm>
          </p:grpSpPr>
          <p:sp>
            <p:nvSpPr>
              <p:cNvPr id="12" name="Google Shape;393;p28"/>
              <p:cNvSpPr/>
              <p:nvPr/>
            </p:nvSpPr>
            <p:spPr>
              <a:xfrm>
                <a:off x="7895966" y="836307"/>
                <a:ext cx="512727" cy="303992"/>
              </a:xfrm>
              <a:custGeom>
                <a:avLst/>
                <a:gdLst/>
                <a:ahLst/>
                <a:cxnLst/>
                <a:rect l="l" t="t" r="r" b="b"/>
                <a:pathLst>
                  <a:path w="872" h="517" extrusionOk="0">
                    <a:moveTo>
                      <a:pt x="527" y="1"/>
                    </a:moveTo>
                    <a:cubicBezTo>
                      <a:pt x="354" y="1"/>
                      <a:pt x="151" y="89"/>
                      <a:pt x="0" y="423"/>
                    </a:cubicBezTo>
                    <a:cubicBezTo>
                      <a:pt x="3" y="423"/>
                      <a:pt x="128" y="516"/>
                      <a:pt x="303" y="516"/>
                    </a:cubicBezTo>
                    <a:cubicBezTo>
                      <a:pt x="468" y="516"/>
                      <a:pt x="678" y="433"/>
                      <a:pt x="872" y="110"/>
                    </a:cubicBezTo>
                    <a:cubicBezTo>
                      <a:pt x="872" y="110"/>
                      <a:pt x="718" y="1"/>
                      <a:pt x="52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394;p28"/>
              <p:cNvSpPr/>
              <p:nvPr/>
            </p:nvSpPr>
            <p:spPr>
              <a:xfrm>
                <a:off x="7917097" y="801057"/>
                <a:ext cx="512727" cy="303992"/>
              </a:xfrm>
              <a:custGeom>
                <a:avLst/>
                <a:gdLst/>
                <a:ahLst/>
                <a:cxnLst/>
                <a:rect l="l" t="t" r="r" b="b"/>
                <a:pathLst>
                  <a:path w="872" h="517" extrusionOk="0">
                    <a:moveTo>
                      <a:pt x="527" y="1"/>
                    </a:moveTo>
                    <a:cubicBezTo>
                      <a:pt x="354" y="1"/>
                      <a:pt x="151" y="89"/>
                      <a:pt x="0" y="423"/>
                    </a:cubicBezTo>
                    <a:cubicBezTo>
                      <a:pt x="3" y="423"/>
                      <a:pt x="128" y="516"/>
                      <a:pt x="303" y="516"/>
                    </a:cubicBezTo>
                    <a:cubicBezTo>
                      <a:pt x="468" y="516"/>
                      <a:pt x="678" y="433"/>
                      <a:pt x="872" y="110"/>
                    </a:cubicBezTo>
                    <a:cubicBezTo>
                      <a:pt x="872" y="110"/>
                      <a:pt x="718" y="1"/>
                      <a:pt x="52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 name="Google Shape;395;p28"/>
            <p:cNvGrpSpPr/>
            <p:nvPr/>
          </p:nvGrpSpPr>
          <p:grpSpPr>
            <a:xfrm>
              <a:off x="796760" y="117033"/>
              <a:ext cx="715876" cy="689551"/>
              <a:chOff x="7110870" y="560376"/>
              <a:chExt cx="579845" cy="558567"/>
            </a:xfrm>
          </p:grpSpPr>
          <p:sp>
            <p:nvSpPr>
              <p:cNvPr id="10" name="Google Shape;396;p28"/>
              <p:cNvSpPr/>
              <p:nvPr/>
            </p:nvSpPr>
            <p:spPr>
              <a:xfrm>
                <a:off x="7110870" y="595630"/>
                <a:ext cx="559766" cy="523313"/>
              </a:xfrm>
              <a:custGeom>
                <a:avLst/>
                <a:gdLst/>
                <a:ahLst/>
                <a:cxnLst/>
                <a:rect l="l" t="t" r="r" b="b"/>
                <a:pathLst>
                  <a:path w="952" h="890" extrusionOk="0">
                    <a:moveTo>
                      <a:pt x="308" y="1"/>
                    </a:moveTo>
                    <a:lnTo>
                      <a:pt x="308" y="1"/>
                    </a:lnTo>
                    <a:cubicBezTo>
                      <a:pt x="1" y="718"/>
                      <a:pt x="570" y="889"/>
                      <a:pt x="570" y="889"/>
                    </a:cubicBezTo>
                    <a:cubicBezTo>
                      <a:pt x="952" y="223"/>
                      <a:pt x="308" y="1"/>
                      <a:pt x="30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397;p28"/>
              <p:cNvSpPr/>
              <p:nvPr/>
            </p:nvSpPr>
            <p:spPr>
              <a:xfrm>
                <a:off x="7130949" y="560376"/>
                <a:ext cx="559766" cy="523313"/>
              </a:xfrm>
              <a:custGeom>
                <a:avLst/>
                <a:gdLst/>
                <a:ahLst/>
                <a:cxnLst/>
                <a:rect l="l" t="t" r="r" b="b"/>
                <a:pathLst>
                  <a:path w="952" h="890" extrusionOk="0">
                    <a:moveTo>
                      <a:pt x="308" y="1"/>
                    </a:moveTo>
                    <a:lnTo>
                      <a:pt x="308" y="1"/>
                    </a:lnTo>
                    <a:cubicBezTo>
                      <a:pt x="1" y="718"/>
                      <a:pt x="570" y="889"/>
                      <a:pt x="570" y="889"/>
                    </a:cubicBezTo>
                    <a:cubicBezTo>
                      <a:pt x="952" y="223"/>
                      <a:pt x="308" y="1"/>
                      <a:pt x="30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3"/>
        <p:cNvGrpSpPr/>
        <p:nvPr/>
      </p:nvGrpSpPr>
      <p:grpSpPr>
        <a:xfrm>
          <a:off x="0" y="0"/>
          <a:ext cx="0" cy="0"/>
          <a:chOff x="0" y="0"/>
          <a:chExt cx="0" cy="0"/>
        </a:xfrm>
      </p:grpSpPr>
      <p:cxnSp>
        <p:nvCxnSpPr>
          <p:cNvPr id="13" name="Straight Connector 12"/>
          <p:cNvCxnSpPr/>
          <p:nvPr/>
        </p:nvCxnSpPr>
        <p:spPr>
          <a:xfrm flipV="1">
            <a:off x="901366" y="309043"/>
            <a:ext cx="3023163" cy="7148"/>
          </a:xfrm>
          <a:prstGeom prst="line">
            <a:avLst/>
          </a:prstGeom>
        </p:spPr>
        <p:style>
          <a:lnRef idx="3">
            <a:schemeClr val="accent4"/>
          </a:lnRef>
          <a:fillRef idx="0">
            <a:schemeClr val="accent4"/>
          </a:fillRef>
          <a:effectRef idx="2">
            <a:schemeClr val="accent4"/>
          </a:effectRef>
          <a:fontRef idx="minor">
            <a:schemeClr val="tx1"/>
          </a:fontRef>
        </p:style>
      </p:cxnSp>
      <p:cxnSp>
        <p:nvCxnSpPr>
          <p:cNvPr id="10" name="Straight Connector 9"/>
          <p:cNvCxnSpPr/>
          <p:nvPr/>
        </p:nvCxnSpPr>
        <p:spPr>
          <a:xfrm>
            <a:off x="652533" y="632426"/>
            <a:ext cx="0" cy="3970396"/>
          </a:xfrm>
          <a:prstGeom prst="line">
            <a:avLst/>
          </a:prstGeom>
        </p:spPr>
        <p:style>
          <a:lnRef idx="3">
            <a:schemeClr val="accent4"/>
          </a:lnRef>
          <a:fillRef idx="0">
            <a:schemeClr val="accent4"/>
          </a:fillRef>
          <a:effectRef idx="2">
            <a:schemeClr val="accent4"/>
          </a:effectRef>
          <a:fontRef idx="minor">
            <a:schemeClr val="tx1"/>
          </a:fontRef>
        </p:style>
      </p:cxnSp>
      <p:sp>
        <p:nvSpPr>
          <p:cNvPr id="184" name="Google Shape;184;p7"/>
          <p:cNvSpPr txBox="1">
            <a:spLocks noGrp="1"/>
          </p:cNvSpPr>
          <p:nvPr>
            <p:ph type="body" idx="4294967295"/>
          </p:nvPr>
        </p:nvSpPr>
        <p:spPr>
          <a:xfrm>
            <a:off x="1191802" y="311741"/>
            <a:ext cx="7274104" cy="999608"/>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r>
              <a:rPr lang="en-US" sz="2800" b="1" u="sng" dirty="0" smtClean="0">
                <a:latin typeface="Times New Roman" panose="02020603050405020304" pitchFamily="18" charset="0"/>
                <a:ea typeface="Montserrat"/>
                <a:cs typeface="Times New Roman" panose="02020603050405020304" pitchFamily="18" charset="0"/>
                <a:sym typeface="Montserrat"/>
              </a:rPr>
              <a:t>3. </a:t>
            </a:r>
            <a:r>
              <a:rPr lang="en-US" sz="2800" b="1" u="sng" dirty="0">
                <a:latin typeface="Times New Roman" panose="02020603050405020304" pitchFamily="18" charset="0"/>
                <a:ea typeface="Montserrat"/>
                <a:cs typeface="Times New Roman" panose="02020603050405020304" pitchFamily="18" charset="0"/>
                <a:sym typeface="Montserrat"/>
              </a:rPr>
              <a:t>DATA FLOW DIAGRAM(LEVEL </a:t>
            </a:r>
            <a:r>
              <a:rPr lang="en-US" sz="2800" b="1" u="sng" dirty="0" smtClean="0">
                <a:latin typeface="Times New Roman" panose="02020603050405020304" pitchFamily="18" charset="0"/>
                <a:ea typeface="Montserrat"/>
                <a:cs typeface="Times New Roman" panose="02020603050405020304" pitchFamily="18" charset="0"/>
                <a:sym typeface="Montserrat"/>
              </a:rPr>
              <a:t>1)</a:t>
            </a:r>
            <a:endParaRPr sz="2800" b="1" u="sng" dirty="0">
              <a:latin typeface="Times New Roman" panose="02020603050405020304" pitchFamily="18" charset="0"/>
              <a:ea typeface="Montserrat"/>
              <a:cs typeface="Times New Roman" panose="02020603050405020304" pitchFamily="18" charset="0"/>
              <a:sym typeface="Montserrat"/>
            </a:endParaRPr>
          </a:p>
          <a:p>
            <a:pPr marL="0" lvl="0" indent="0" algn="ctr" rtl="0">
              <a:lnSpc>
                <a:spcPct val="100000"/>
              </a:lnSpc>
              <a:spcBef>
                <a:spcPts val="1000"/>
              </a:spcBef>
              <a:spcAft>
                <a:spcPts val="0"/>
              </a:spcAft>
              <a:buSzPts val="1300"/>
              <a:buNone/>
            </a:pPr>
            <a:endParaRPr sz="2800" b="1" u="sng" dirty="0">
              <a:latin typeface="Times New Roman" panose="02020603050405020304" pitchFamily="18" charset="0"/>
              <a:ea typeface="Montserrat"/>
              <a:cs typeface="Times New Roman" panose="02020603050405020304" pitchFamily="18" charset="0"/>
              <a:sym typeface="Montserrat"/>
            </a:endParaRPr>
          </a:p>
          <a:p>
            <a:pPr marL="0" lvl="0" indent="0" algn="ctr" rtl="0">
              <a:lnSpc>
                <a:spcPct val="100000"/>
              </a:lnSpc>
              <a:spcBef>
                <a:spcPts val="1000"/>
              </a:spcBef>
              <a:spcAft>
                <a:spcPts val="1000"/>
              </a:spcAft>
              <a:buSzPts val="1300"/>
              <a:buNone/>
            </a:pPr>
            <a:endParaRPr sz="2800" b="1" u="sng" dirty="0">
              <a:latin typeface="Times New Roman" panose="02020603050405020304" pitchFamily="18" charset="0"/>
              <a:ea typeface="Montserrat"/>
              <a:cs typeface="Times New Roman" panose="02020603050405020304" pitchFamily="18" charset="0"/>
              <a:sym typeface="Montserrat"/>
            </a:endParaRPr>
          </a:p>
        </p:txBody>
      </p:sp>
      <p:pic>
        <p:nvPicPr>
          <p:cNvPr id="3" name="Picture 2" descr="C:\Users\HELL\Desktop\dfd level 1.JPG"/>
          <p:cNvPicPr/>
          <p:nvPr/>
        </p:nvPicPr>
        <p:blipFill>
          <a:blip r:embed="rId3">
            <a:extLst>
              <a:ext uri="{28A0092B-C50C-407E-A947-70E740481C1C}">
                <a14:useLocalDpi xmlns:a14="http://schemas.microsoft.com/office/drawing/2010/main" val="0"/>
              </a:ext>
            </a:extLst>
          </a:blip>
          <a:srcRect/>
          <a:stretch>
            <a:fillRect/>
          </a:stretch>
        </p:blipFill>
        <p:spPr bwMode="auto">
          <a:xfrm>
            <a:off x="1643696" y="1039912"/>
            <a:ext cx="6349597" cy="3645104"/>
          </a:xfrm>
          <a:prstGeom prst="rect">
            <a:avLst/>
          </a:prstGeom>
          <a:noFill/>
          <a:ln>
            <a:noFill/>
          </a:ln>
        </p:spPr>
      </p:pic>
      <p:grpSp>
        <p:nvGrpSpPr>
          <p:cNvPr id="4" name="Google Shape;1981;p41"/>
          <p:cNvGrpSpPr/>
          <p:nvPr/>
        </p:nvGrpSpPr>
        <p:grpSpPr>
          <a:xfrm>
            <a:off x="93287" y="45460"/>
            <a:ext cx="1367835" cy="891235"/>
            <a:chOff x="7027823" y="3184468"/>
            <a:chExt cx="1752063" cy="1141585"/>
          </a:xfrm>
        </p:grpSpPr>
        <p:sp>
          <p:nvSpPr>
            <p:cNvPr id="5" name="Google Shape;1982;p41"/>
            <p:cNvSpPr/>
            <p:nvPr/>
          </p:nvSpPr>
          <p:spPr>
            <a:xfrm rot="20546594">
              <a:off x="7027823" y="3184468"/>
              <a:ext cx="1569151" cy="1133837"/>
            </a:xfrm>
            <a:custGeom>
              <a:avLst/>
              <a:gdLst/>
              <a:ahLst/>
              <a:cxnLst/>
              <a:rect l="l" t="t" r="r" b="b"/>
              <a:pathLst>
                <a:path w="12707" h="9182" extrusionOk="0">
                  <a:moveTo>
                    <a:pt x="12706" y="4591"/>
                  </a:moveTo>
                  <a:cubicBezTo>
                    <a:pt x="12706" y="3942"/>
                    <a:pt x="12393" y="3390"/>
                    <a:pt x="11954" y="3156"/>
                  </a:cubicBezTo>
                  <a:lnTo>
                    <a:pt x="11954" y="1584"/>
                  </a:lnTo>
                  <a:cubicBezTo>
                    <a:pt x="11954" y="1294"/>
                    <a:pt x="11721" y="1060"/>
                    <a:pt x="11430" y="1060"/>
                  </a:cubicBezTo>
                  <a:lnTo>
                    <a:pt x="9933" y="1060"/>
                  </a:lnTo>
                  <a:cubicBezTo>
                    <a:pt x="8959" y="400"/>
                    <a:pt x="7712" y="1"/>
                    <a:pt x="6350" y="1"/>
                  </a:cubicBezTo>
                  <a:cubicBezTo>
                    <a:pt x="4995" y="1"/>
                    <a:pt x="3748" y="400"/>
                    <a:pt x="2774" y="1060"/>
                  </a:cubicBezTo>
                  <a:lnTo>
                    <a:pt x="1276" y="1060"/>
                  </a:lnTo>
                  <a:cubicBezTo>
                    <a:pt x="986" y="1060"/>
                    <a:pt x="752" y="1294"/>
                    <a:pt x="752" y="1584"/>
                  </a:cubicBezTo>
                  <a:lnTo>
                    <a:pt x="752" y="3156"/>
                  </a:lnTo>
                  <a:cubicBezTo>
                    <a:pt x="308" y="3390"/>
                    <a:pt x="0" y="3942"/>
                    <a:pt x="0" y="4591"/>
                  </a:cubicBezTo>
                  <a:cubicBezTo>
                    <a:pt x="0" y="5235"/>
                    <a:pt x="308" y="5793"/>
                    <a:pt x="752" y="6026"/>
                  </a:cubicBezTo>
                  <a:lnTo>
                    <a:pt x="752" y="7604"/>
                  </a:lnTo>
                  <a:cubicBezTo>
                    <a:pt x="752" y="7889"/>
                    <a:pt x="986" y="8122"/>
                    <a:pt x="1276" y="8122"/>
                  </a:cubicBezTo>
                  <a:lnTo>
                    <a:pt x="2774" y="8122"/>
                  </a:lnTo>
                  <a:cubicBezTo>
                    <a:pt x="3748" y="8783"/>
                    <a:pt x="4995" y="9182"/>
                    <a:pt x="6350" y="9182"/>
                  </a:cubicBezTo>
                  <a:cubicBezTo>
                    <a:pt x="7712" y="9182"/>
                    <a:pt x="8959" y="8783"/>
                    <a:pt x="9933" y="8122"/>
                  </a:cubicBezTo>
                  <a:lnTo>
                    <a:pt x="11430" y="8122"/>
                  </a:lnTo>
                  <a:cubicBezTo>
                    <a:pt x="11721" y="8122"/>
                    <a:pt x="11949" y="7889"/>
                    <a:pt x="11954" y="7604"/>
                  </a:cubicBezTo>
                  <a:lnTo>
                    <a:pt x="11954" y="6026"/>
                  </a:lnTo>
                  <a:cubicBezTo>
                    <a:pt x="12393" y="5793"/>
                    <a:pt x="12706" y="5241"/>
                    <a:pt x="12706" y="4591"/>
                  </a:cubicBezTo>
                  <a:close/>
                </a:path>
              </a:pathLst>
            </a:custGeo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2"/>
                </a:solidFill>
                <a:latin typeface="Arial"/>
                <a:ea typeface="Arial"/>
                <a:cs typeface="Arial"/>
                <a:sym typeface="Arial"/>
              </a:endParaRPr>
            </a:p>
          </p:txBody>
        </p:sp>
        <p:sp>
          <p:nvSpPr>
            <p:cNvPr id="6" name="Google Shape;1983;p41"/>
            <p:cNvSpPr/>
            <p:nvPr/>
          </p:nvSpPr>
          <p:spPr>
            <a:xfrm rot="20546583">
              <a:off x="7271015" y="3249868"/>
              <a:ext cx="1508871" cy="1076185"/>
            </a:xfrm>
            <a:custGeom>
              <a:avLst/>
              <a:gdLst/>
              <a:ahLst/>
              <a:cxnLst/>
              <a:rect l="l" t="t" r="r" b="b"/>
              <a:pathLst>
                <a:path w="12314" h="8783" extrusionOk="0">
                  <a:moveTo>
                    <a:pt x="6151" y="63"/>
                  </a:moveTo>
                  <a:cubicBezTo>
                    <a:pt x="7410" y="63"/>
                    <a:pt x="8629" y="416"/>
                    <a:pt x="9586" y="1077"/>
                  </a:cubicBezTo>
                  <a:lnTo>
                    <a:pt x="9637" y="1111"/>
                  </a:lnTo>
                  <a:lnTo>
                    <a:pt x="9654" y="1122"/>
                  </a:lnTo>
                  <a:lnTo>
                    <a:pt x="11231" y="1122"/>
                  </a:lnTo>
                  <a:cubicBezTo>
                    <a:pt x="11380" y="1122"/>
                    <a:pt x="11493" y="1236"/>
                    <a:pt x="11493" y="1384"/>
                  </a:cubicBezTo>
                  <a:lnTo>
                    <a:pt x="11493" y="3116"/>
                  </a:lnTo>
                  <a:lnTo>
                    <a:pt x="11528" y="3133"/>
                  </a:lnTo>
                  <a:lnTo>
                    <a:pt x="11636" y="3184"/>
                  </a:lnTo>
                  <a:cubicBezTo>
                    <a:pt x="12000" y="3378"/>
                    <a:pt x="12251" y="3862"/>
                    <a:pt x="12251" y="4391"/>
                  </a:cubicBezTo>
                  <a:cubicBezTo>
                    <a:pt x="12251" y="4915"/>
                    <a:pt x="12000" y="5405"/>
                    <a:pt x="11636" y="5599"/>
                  </a:cubicBezTo>
                  <a:lnTo>
                    <a:pt x="11528" y="5650"/>
                  </a:lnTo>
                  <a:lnTo>
                    <a:pt x="11493" y="5667"/>
                  </a:lnTo>
                  <a:lnTo>
                    <a:pt x="11493" y="7404"/>
                  </a:lnTo>
                  <a:cubicBezTo>
                    <a:pt x="11493" y="7546"/>
                    <a:pt x="11380" y="7666"/>
                    <a:pt x="11231" y="7666"/>
                  </a:cubicBezTo>
                  <a:lnTo>
                    <a:pt x="9654" y="7666"/>
                  </a:lnTo>
                  <a:lnTo>
                    <a:pt x="9637" y="7677"/>
                  </a:lnTo>
                  <a:lnTo>
                    <a:pt x="9586" y="7712"/>
                  </a:lnTo>
                  <a:cubicBezTo>
                    <a:pt x="8629" y="8361"/>
                    <a:pt x="7404" y="8725"/>
                    <a:pt x="6151" y="8725"/>
                  </a:cubicBezTo>
                  <a:cubicBezTo>
                    <a:pt x="4898" y="8725"/>
                    <a:pt x="3680" y="8361"/>
                    <a:pt x="2723" y="7712"/>
                  </a:cubicBezTo>
                  <a:lnTo>
                    <a:pt x="2672" y="7677"/>
                  </a:lnTo>
                  <a:lnTo>
                    <a:pt x="2655" y="7666"/>
                  </a:lnTo>
                  <a:lnTo>
                    <a:pt x="1077" y="7666"/>
                  </a:lnTo>
                  <a:cubicBezTo>
                    <a:pt x="929" y="7666"/>
                    <a:pt x="809" y="7546"/>
                    <a:pt x="809" y="7404"/>
                  </a:cubicBezTo>
                  <a:lnTo>
                    <a:pt x="809" y="5673"/>
                  </a:lnTo>
                  <a:lnTo>
                    <a:pt x="775" y="5656"/>
                  </a:lnTo>
                  <a:lnTo>
                    <a:pt x="673" y="5599"/>
                  </a:lnTo>
                  <a:cubicBezTo>
                    <a:pt x="302" y="5405"/>
                    <a:pt x="58" y="4921"/>
                    <a:pt x="58" y="4391"/>
                  </a:cubicBezTo>
                  <a:cubicBezTo>
                    <a:pt x="58" y="3867"/>
                    <a:pt x="302" y="3383"/>
                    <a:pt x="673" y="3190"/>
                  </a:cubicBezTo>
                  <a:lnTo>
                    <a:pt x="775" y="3133"/>
                  </a:lnTo>
                  <a:lnTo>
                    <a:pt x="809" y="3116"/>
                  </a:lnTo>
                  <a:lnTo>
                    <a:pt x="809" y="1384"/>
                  </a:lnTo>
                  <a:cubicBezTo>
                    <a:pt x="809" y="1242"/>
                    <a:pt x="929" y="1122"/>
                    <a:pt x="1077" y="1122"/>
                  </a:cubicBezTo>
                  <a:lnTo>
                    <a:pt x="2655" y="1122"/>
                  </a:lnTo>
                  <a:lnTo>
                    <a:pt x="2672" y="1111"/>
                  </a:lnTo>
                  <a:lnTo>
                    <a:pt x="2723" y="1077"/>
                  </a:lnTo>
                  <a:cubicBezTo>
                    <a:pt x="3680" y="422"/>
                    <a:pt x="4898" y="63"/>
                    <a:pt x="6151" y="63"/>
                  </a:cubicBezTo>
                  <a:close/>
                  <a:moveTo>
                    <a:pt x="6151" y="0"/>
                  </a:moveTo>
                  <a:cubicBezTo>
                    <a:pt x="4887" y="0"/>
                    <a:pt x="3657" y="365"/>
                    <a:pt x="2683" y="1025"/>
                  </a:cubicBezTo>
                  <a:lnTo>
                    <a:pt x="2637" y="1060"/>
                  </a:lnTo>
                  <a:lnTo>
                    <a:pt x="1077" y="1060"/>
                  </a:lnTo>
                  <a:cubicBezTo>
                    <a:pt x="895" y="1060"/>
                    <a:pt x="752" y="1208"/>
                    <a:pt x="752" y="1384"/>
                  </a:cubicBezTo>
                  <a:lnTo>
                    <a:pt x="752" y="3081"/>
                  </a:lnTo>
                  <a:lnTo>
                    <a:pt x="650" y="3133"/>
                  </a:lnTo>
                  <a:cubicBezTo>
                    <a:pt x="257" y="3332"/>
                    <a:pt x="1" y="3845"/>
                    <a:pt x="1" y="4391"/>
                  </a:cubicBezTo>
                  <a:cubicBezTo>
                    <a:pt x="1" y="4938"/>
                    <a:pt x="257" y="5445"/>
                    <a:pt x="650" y="5650"/>
                  </a:cubicBezTo>
                  <a:lnTo>
                    <a:pt x="752" y="5701"/>
                  </a:lnTo>
                  <a:lnTo>
                    <a:pt x="752" y="7404"/>
                  </a:lnTo>
                  <a:cubicBezTo>
                    <a:pt x="752" y="7581"/>
                    <a:pt x="900" y="7723"/>
                    <a:pt x="1077" y="7723"/>
                  </a:cubicBezTo>
                  <a:lnTo>
                    <a:pt x="2643" y="7723"/>
                  </a:lnTo>
                  <a:lnTo>
                    <a:pt x="2689" y="7757"/>
                  </a:lnTo>
                  <a:cubicBezTo>
                    <a:pt x="3663" y="8423"/>
                    <a:pt x="4893" y="8782"/>
                    <a:pt x="6157" y="8782"/>
                  </a:cubicBezTo>
                  <a:cubicBezTo>
                    <a:pt x="7421" y="8782"/>
                    <a:pt x="8657" y="8423"/>
                    <a:pt x="9625" y="7757"/>
                  </a:cubicBezTo>
                  <a:lnTo>
                    <a:pt x="9677" y="7723"/>
                  </a:lnTo>
                  <a:lnTo>
                    <a:pt x="11237" y="7723"/>
                  </a:lnTo>
                  <a:cubicBezTo>
                    <a:pt x="11414" y="7723"/>
                    <a:pt x="11562" y="7581"/>
                    <a:pt x="11562" y="7404"/>
                  </a:cubicBezTo>
                  <a:lnTo>
                    <a:pt x="11562" y="5707"/>
                  </a:lnTo>
                  <a:lnTo>
                    <a:pt x="11664" y="5650"/>
                  </a:lnTo>
                  <a:cubicBezTo>
                    <a:pt x="12052" y="5451"/>
                    <a:pt x="12314" y="4938"/>
                    <a:pt x="12314" y="4391"/>
                  </a:cubicBezTo>
                  <a:cubicBezTo>
                    <a:pt x="12314" y="3845"/>
                    <a:pt x="12052" y="3338"/>
                    <a:pt x="11664" y="3133"/>
                  </a:cubicBezTo>
                  <a:lnTo>
                    <a:pt x="11562" y="3081"/>
                  </a:lnTo>
                  <a:lnTo>
                    <a:pt x="11562" y="1384"/>
                  </a:lnTo>
                  <a:cubicBezTo>
                    <a:pt x="11562" y="1208"/>
                    <a:pt x="11414" y="1060"/>
                    <a:pt x="11237" y="1060"/>
                  </a:cubicBezTo>
                  <a:lnTo>
                    <a:pt x="9671" y="1060"/>
                  </a:lnTo>
                  <a:lnTo>
                    <a:pt x="9620" y="1025"/>
                  </a:lnTo>
                  <a:cubicBezTo>
                    <a:pt x="8652" y="365"/>
                    <a:pt x="7421" y="0"/>
                    <a:pt x="615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 name="Google Shape;2015;p41"/>
          <p:cNvGrpSpPr/>
          <p:nvPr/>
        </p:nvGrpSpPr>
        <p:grpSpPr>
          <a:xfrm rot="-1352684">
            <a:off x="472972" y="218524"/>
            <a:ext cx="497877" cy="444445"/>
            <a:chOff x="5049725" y="249400"/>
            <a:chExt cx="481825" cy="481825"/>
          </a:xfrm>
        </p:grpSpPr>
        <p:sp>
          <p:nvSpPr>
            <p:cNvPr id="8" name="Google Shape;2016;p41"/>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9" name="Google Shape;2017;p41"/>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14" name="Google Shape;820;p32"/>
          <p:cNvSpPr/>
          <p:nvPr/>
        </p:nvSpPr>
        <p:spPr>
          <a:xfrm rot="10800000">
            <a:off x="8408725" y="4470353"/>
            <a:ext cx="338449" cy="819743"/>
          </a:xfrm>
          <a:custGeom>
            <a:avLst/>
            <a:gdLst/>
            <a:ahLst/>
            <a:cxnLst/>
            <a:rect l="l" t="t" r="r" b="b"/>
            <a:pathLst>
              <a:path w="1197" h="2899" extrusionOk="0">
                <a:moveTo>
                  <a:pt x="609" y="0"/>
                </a:moveTo>
                <a:cubicBezTo>
                  <a:pt x="605" y="0"/>
                  <a:pt x="602" y="0"/>
                  <a:pt x="599" y="0"/>
                </a:cubicBezTo>
                <a:cubicBezTo>
                  <a:pt x="268" y="0"/>
                  <a:pt x="1" y="262"/>
                  <a:pt x="1" y="592"/>
                </a:cubicBezTo>
                <a:lnTo>
                  <a:pt x="1" y="678"/>
                </a:lnTo>
                <a:lnTo>
                  <a:pt x="132" y="678"/>
                </a:lnTo>
                <a:lnTo>
                  <a:pt x="132" y="598"/>
                </a:lnTo>
                <a:cubicBezTo>
                  <a:pt x="120" y="330"/>
                  <a:pt x="331" y="108"/>
                  <a:pt x="599" y="108"/>
                </a:cubicBezTo>
                <a:cubicBezTo>
                  <a:pt x="861" y="108"/>
                  <a:pt x="1071" y="330"/>
                  <a:pt x="1060" y="598"/>
                </a:cubicBezTo>
                <a:lnTo>
                  <a:pt x="1060" y="2523"/>
                </a:lnTo>
                <a:cubicBezTo>
                  <a:pt x="1060" y="2654"/>
                  <a:pt x="952" y="2762"/>
                  <a:pt x="821" y="2762"/>
                </a:cubicBezTo>
                <a:lnTo>
                  <a:pt x="764" y="2762"/>
                </a:lnTo>
                <a:cubicBezTo>
                  <a:pt x="627" y="2762"/>
                  <a:pt x="519" y="2654"/>
                  <a:pt x="519" y="2523"/>
                </a:cubicBezTo>
                <a:lnTo>
                  <a:pt x="519" y="866"/>
                </a:lnTo>
                <a:cubicBezTo>
                  <a:pt x="519" y="820"/>
                  <a:pt x="485" y="797"/>
                  <a:pt x="451" y="797"/>
                </a:cubicBezTo>
                <a:cubicBezTo>
                  <a:pt x="416" y="797"/>
                  <a:pt x="382" y="820"/>
                  <a:pt x="382" y="866"/>
                </a:cubicBezTo>
                <a:lnTo>
                  <a:pt x="382" y="2523"/>
                </a:lnTo>
                <a:cubicBezTo>
                  <a:pt x="388" y="2728"/>
                  <a:pt x="553" y="2899"/>
                  <a:pt x="758" y="2899"/>
                </a:cubicBezTo>
                <a:lnTo>
                  <a:pt x="821" y="2899"/>
                </a:lnTo>
                <a:cubicBezTo>
                  <a:pt x="1026" y="2893"/>
                  <a:pt x="1197" y="2728"/>
                  <a:pt x="1197" y="2523"/>
                </a:cubicBezTo>
                <a:lnTo>
                  <a:pt x="1197" y="598"/>
                </a:lnTo>
                <a:cubicBezTo>
                  <a:pt x="1197" y="271"/>
                  <a:pt x="934" y="0"/>
                  <a:pt x="60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77429" y="263308"/>
            <a:ext cx="6976153" cy="1578900"/>
          </a:xfrm>
        </p:spPr>
        <p:txBody>
          <a:bodyPr>
            <a:normAutofit fontScale="90000"/>
          </a:bodyPr>
          <a:lstStyle/>
          <a:p>
            <a:pPr lvl="0"/>
            <a:r>
              <a:rPr lang="en-US" sz="3100" b="1" u="sng" dirty="0" smtClean="0">
                <a:latin typeface="Times New Roman" panose="02020603050405020304" pitchFamily="18" charset="0"/>
                <a:cs typeface="Times New Roman" panose="02020603050405020304" pitchFamily="18" charset="0"/>
              </a:rPr>
              <a:t>4. </a:t>
            </a:r>
            <a:r>
              <a:rPr lang="en-US" sz="3100" b="1" u="sng" dirty="0">
                <a:latin typeface="Times New Roman" panose="02020603050405020304" pitchFamily="18" charset="0"/>
                <a:cs typeface="Times New Roman" panose="02020603050405020304" pitchFamily="18" charset="0"/>
              </a:rPr>
              <a:t>DATA FLOW DIAGRAM(LEVEL </a:t>
            </a:r>
            <a:r>
              <a:rPr lang="en-US" sz="3100" b="1" u="sng" dirty="0" smtClean="0">
                <a:latin typeface="Times New Roman" panose="02020603050405020304" pitchFamily="18" charset="0"/>
                <a:cs typeface="Times New Roman" panose="02020603050405020304" pitchFamily="18" charset="0"/>
              </a:rPr>
              <a:t>2)</a:t>
            </a:r>
            <a:r>
              <a:rPr lang="en-US" b="1" u="sng" dirty="0">
                <a:latin typeface="Times New Roman" panose="02020603050405020304" pitchFamily="18" charset="0"/>
                <a:cs typeface="Times New Roman" panose="02020603050405020304" pitchFamily="18" charset="0"/>
              </a:rPr>
              <a:t/>
            </a:r>
            <a:br>
              <a:rPr lang="en-US" b="1" u="sng" dirty="0">
                <a:latin typeface="Times New Roman" panose="02020603050405020304" pitchFamily="18" charset="0"/>
                <a:cs typeface="Times New Roman" panose="02020603050405020304" pitchFamily="18" charset="0"/>
              </a:rPr>
            </a:br>
            <a:r>
              <a:rPr lang="en-US" b="1" u="sng" dirty="0">
                <a:latin typeface="Times New Roman" panose="02020603050405020304" pitchFamily="18" charset="0"/>
                <a:cs typeface="Times New Roman" panose="02020603050405020304" pitchFamily="18" charset="0"/>
              </a:rPr>
              <a:t/>
            </a:r>
            <a:br>
              <a:rPr lang="en-US" b="1" u="sng" dirty="0">
                <a:latin typeface="Times New Roman" panose="02020603050405020304" pitchFamily="18" charset="0"/>
                <a:cs typeface="Times New Roman" panose="02020603050405020304" pitchFamily="18" charset="0"/>
              </a:rPr>
            </a:br>
            <a:r>
              <a:rPr lang="en-US" b="1" u="sng" dirty="0">
                <a:latin typeface="Times New Roman" panose="02020603050405020304" pitchFamily="18" charset="0"/>
                <a:cs typeface="Times New Roman" panose="02020603050405020304" pitchFamily="18" charset="0"/>
              </a:rPr>
              <a:t/>
            </a:r>
            <a:br>
              <a:rPr lang="en-US" b="1" u="sng" dirty="0">
                <a:latin typeface="Times New Roman" panose="02020603050405020304" pitchFamily="18" charset="0"/>
                <a:cs typeface="Times New Roman" panose="02020603050405020304" pitchFamily="18" charset="0"/>
              </a:rPr>
            </a:br>
            <a:endParaRPr lang="en-US" dirty="0"/>
          </a:p>
        </p:txBody>
      </p:sp>
      <p:pic>
        <p:nvPicPr>
          <p:cNvPr id="4" name="Picture 3" descr="C:\Users\HELL\Desktop\minor n\dfd level 2.JPG"/>
          <p:cNvPicPr/>
          <p:nvPr/>
        </p:nvPicPr>
        <p:blipFill rotWithShape="1">
          <a:blip r:embed="rId2">
            <a:extLst>
              <a:ext uri="{28A0092B-C50C-407E-A947-70E740481C1C}">
                <a14:useLocalDpi xmlns:a14="http://schemas.microsoft.com/office/drawing/2010/main" val="0"/>
              </a:ext>
            </a:extLst>
          </a:blip>
          <a:srcRect l="879" r="1"/>
          <a:stretch/>
        </p:blipFill>
        <p:spPr bwMode="auto">
          <a:xfrm>
            <a:off x="1747665" y="821933"/>
            <a:ext cx="6532245" cy="4063172"/>
          </a:xfrm>
          <a:prstGeom prst="rect">
            <a:avLst/>
          </a:prstGeom>
          <a:noFill/>
          <a:ln>
            <a:noFill/>
          </a:ln>
          <a:extLst>
            <a:ext uri="{53640926-AAD7-44D8-BBD7-CCE9431645EC}">
              <a14:shadowObscured xmlns:a14="http://schemas.microsoft.com/office/drawing/2010/main"/>
            </a:ext>
          </a:extLst>
        </p:spPr>
      </p:pic>
      <p:cxnSp>
        <p:nvCxnSpPr>
          <p:cNvPr id="44" name="Straight Connector 43"/>
          <p:cNvCxnSpPr/>
          <p:nvPr/>
        </p:nvCxnSpPr>
        <p:spPr>
          <a:xfrm>
            <a:off x="8944162" y="303423"/>
            <a:ext cx="2314" cy="4361043"/>
          </a:xfrm>
          <a:prstGeom prst="line">
            <a:avLst/>
          </a:prstGeom>
        </p:spPr>
        <p:style>
          <a:lnRef idx="3">
            <a:schemeClr val="accent4"/>
          </a:lnRef>
          <a:fillRef idx="0">
            <a:schemeClr val="accent4"/>
          </a:fillRef>
          <a:effectRef idx="2">
            <a:schemeClr val="accent4"/>
          </a:effectRef>
          <a:fontRef idx="minor">
            <a:schemeClr val="tx1"/>
          </a:fontRef>
        </p:style>
      </p:cxnSp>
      <p:cxnSp>
        <p:nvCxnSpPr>
          <p:cNvPr id="46" name="Straight Connector 45"/>
          <p:cNvCxnSpPr/>
          <p:nvPr/>
        </p:nvCxnSpPr>
        <p:spPr>
          <a:xfrm flipH="1">
            <a:off x="4921321" y="303424"/>
            <a:ext cx="3920100" cy="0"/>
          </a:xfrm>
          <a:prstGeom prst="line">
            <a:avLst/>
          </a:prstGeom>
        </p:spPr>
        <p:style>
          <a:lnRef idx="3">
            <a:schemeClr val="accent4"/>
          </a:lnRef>
          <a:fillRef idx="0">
            <a:schemeClr val="accent4"/>
          </a:fillRef>
          <a:effectRef idx="2">
            <a:schemeClr val="accent4"/>
          </a:effectRef>
          <a:fontRef idx="minor">
            <a:schemeClr val="tx1"/>
          </a:fontRef>
        </p:style>
      </p:cxnSp>
      <p:sp>
        <p:nvSpPr>
          <p:cNvPr id="43" name="Google Shape;577;p29"/>
          <p:cNvSpPr/>
          <p:nvPr/>
        </p:nvSpPr>
        <p:spPr>
          <a:xfrm rot="2495929">
            <a:off x="8190337" y="190145"/>
            <a:ext cx="1306797" cy="226557"/>
          </a:xfrm>
          <a:custGeom>
            <a:avLst/>
            <a:gdLst/>
            <a:ahLst/>
            <a:cxnLst/>
            <a:rect l="l" t="t" r="r" b="b"/>
            <a:pathLst>
              <a:path w="12303" h="2133" extrusionOk="0">
                <a:moveTo>
                  <a:pt x="81" y="0"/>
                </a:moveTo>
                <a:lnTo>
                  <a:pt x="81" y="0"/>
                </a:lnTo>
                <a:cubicBezTo>
                  <a:pt x="314" y="313"/>
                  <a:pt x="553" y="627"/>
                  <a:pt x="781" y="940"/>
                </a:cubicBezTo>
                <a:cubicBezTo>
                  <a:pt x="878" y="1071"/>
                  <a:pt x="872" y="1071"/>
                  <a:pt x="776" y="1190"/>
                </a:cubicBezTo>
                <a:cubicBezTo>
                  <a:pt x="519" y="1498"/>
                  <a:pt x="246" y="1783"/>
                  <a:pt x="1" y="2119"/>
                </a:cubicBezTo>
                <a:cubicBezTo>
                  <a:pt x="364" y="2122"/>
                  <a:pt x="726" y="2132"/>
                  <a:pt x="1088" y="2132"/>
                </a:cubicBezTo>
                <a:cubicBezTo>
                  <a:pt x="1424" y="2132"/>
                  <a:pt x="1760" y="2123"/>
                  <a:pt x="2097" y="2090"/>
                </a:cubicBezTo>
                <a:cubicBezTo>
                  <a:pt x="2165" y="2085"/>
                  <a:pt x="2245" y="2085"/>
                  <a:pt x="2319" y="2085"/>
                </a:cubicBezTo>
                <a:cubicBezTo>
                  <a:pt x="3179" y="2085"/>
                  <a:pt x="4038" y="2091"/>
                  <a:pt x="4899" y="2091"/>
                </a:cubicBezTo>
                <a:cubicBezTo>
                  <a:pt x="5651" y="2091"/>
                  <a:pt x="6405" y="2086"/>
                  <a:pt x="7160" y="2067"/>
                </a:cubicBezTo>
                <a:cubicBezTo>
                  <a:pt x="8817" y="2028"/>
                  <a:pt x="10480" y="2045"/>
                  <a:pt x="12137" y="2028"/>
                </a:cubicBezTo>
                <a:cubicBezTo>
                  <a:pt x="12183" y="2028"/>
                  <a:pt x="12234" y="2016"/>
                  <a:pt x="12280" y="2016"/>
                </a:cubicBezTo>
                <a:cubicBezTo>
                  <a:pt x="12092" y="1731"/>
                  <a:pt x="11864" y="1509"/>
                  <a:pt x="11659" y="1259"/>
                </a:cubicBezTo>
                <a:cubicBezTo>
                  <a:pt x="11545" y="1116"/>
                  <a:pt x="11539" y="1122"/>
                  <a:pt x="11659" y="974"/>
                </a:cubicBezTo>
                <a:cubicBezTo>
                  <a:pt x="11864" y="712"/>
                  <a:pt x="12109" y="496"/>
                  <a:pt x="12303" y="211"/>
                </a:cubicBezTo>
                <a:cubicBezTo>
                  <a:pt x="12115" y="205"/>
                  <a:pt x="11927" y="199"/>
                  <a:pt x="11733" y="199"/>
                </a:cubicBezTo>
                <a:cubicBezTo>
                  <a:pt x="10594" y="165"/>
                  <a:pt x="9455" y="177"/>
                  <a:pt x="8316" y="137"/>
                </a:cubicBezTo>
                <a:cubicBezTo>
                  <a:pt x="7800" y="119"/>
                  <a:pt x="7284" y="118"/>
                  <a:pt x="6769" y="118"/>
                </a:cubicBezTo>
                <a:cubicBezTo>
                  <a:pt x="6695" y="118"/>
                  <a:pt x="6621" y="118"/>
                  <a:pt x="6548" y="118"/>
                </a:cubicBezTo>
                <a:cubicBezTo>
                  <a:pt x="5958" y="118"/>
                  <a:pt x="5369" y="117"/>
                  <a:pt x="4779" y="91"/>
                </a:cubicBezTo>
                <a:cubicBezTo>
                  <a:pt x="3606" y="40"/>
                  <a:pt x="2410" y="74"/>
                  <a:pt x="1220" y="34"/>
                </a:cubicBezTo>
                <a:cubicBezTo>
                  <a:pt x="844" y="23"/>
                  <a:pt x="462" y="12"/>
                  <a:pt x="81" y="0"/>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820;p32"/>
          <p:cNvSpPr/>
          <p:nvPr/>
        </p:nvSpPr>
        <p:spPr>
          <a:xfrm rot="10800000">
            <a:off x="309781" y="4552545"/>
            <a:ext cx="437324" cy="819743"/>
          </a:xfrm>
          <a:custGeom>
            <a:avLst/>
            <a:gdLst/>
            <a:ahLst/>
            <a:cxnLst/>
            <a:rect l="l" t="t" r="r" b="b"/>
            <a:pathLst>
              <a:path w="1197" h="2899" extrusionOk="0">
                <a:moveTo>
                  <a:pt x="609" y="0"/>
                </a:moveTo>
                <a:cubicBezTo>
                  <a:pt x="605" y="0"/>
                  <a:pt x="602" y="0"/>
                  <a:pt x="599" y="0"/>
                </a:cubicBezTo>
                <a:cubicBezTo>
                  <a:pt x="268" y="0"/>
                  <a:pt x="1" y="262"/>
                  <a:pt x="1" y="592"/>
                </a:cubicBezTo>
                <a:lnTo>
                  <a:pt x="1" y="678"/>
                </a:lnTo>
                <a:lnTo>
                  <a:pt x="132" y="678"/>
                </a:lnTo>
                <a:lnTo>
                  <a:pt x="132" y="598"/>
                </a:lnTo>
                <a:cubicBezTo>
                  <a:pt x="120" y="330"/>
                  <a:pt x="331" y="108"/>
                  <a:pt x="599" y="108"/>
                </a:cubicBezTo>
                <a:cubicBezTo>
                  <a:pt x="861" y="108"/>
                  <a:pt x="1071" y="330"/>
                  <a:pt x="1060" y="598"/>
                </a:cubicBezTo>
                <a:lnTo>
                  <a:pt x="1060" y="2523"/>
                </a:lnTo>
                <a:cubicBezTo>
                  <a:pt x="1060" y="2654"/>
                  <a:pt x="952" y="2762"/>
                  <a:pt x="821" y="2762"/>
                </a:cubicBezTo>
                <a:lnTo>
                  <a:pt x="764" y="2762"/>
                </a:lnTo>
                <a:cubicBezTo>
                  <a:pt x="627" y="2762"/>
                  <a:pt x="519" y="2654"/>
                  <a:pt x="519" y="2523"/>
                </a:cubicBezTo>
                <a:lnTo>
                  <a:pt x="519" y="866"/>
                </a:lnTo>
                <a:cubicBezTo>
                  <a:pt x="519" y="820"/>
                  <a:pt x="485" y="797"/>
                  <a:pt x="451" y="797"/>
                </a:cubicBezTo>
                <a:cubicBezTo>
                  <a:pt x="416" y="797"/>
                  <a:pt x="382" y="820"/>
                  <a:pt x="382" y="866"/>
                </a:cubicBezTo>
                <a:lnTo>
                  <a:pt x="382" y="2523"/>
                </a:lnTo>
                <a:cubicBezTo>
                  <a:pt x="388" y="2728"/>
                  <a:pt x="553" y="2899"/>
                  <a:pt x="758" y="2899"/>
                </a:cubicBezTo>
                <a:lnTo>
                  <a:pt x="821" y="2899"/>
                </a:lnTo>
                <a:cubicBezTo>
                  <a:pt x="1026" y="2893"/>
                  <a:pt x="1197" y="2728"/>
                  <a:pt x="1197" y="2523"/>
                </a:cubicBezTo>
                <a:lnTo>
                  <a:pt x="1197" y="598"/>
                </a:lnTo>
                <a:cubicBezTo>
                  <a:pt x="1197" y="271"/>
                  <a:pt x="934" y="0"/>
                  <a:pt x="60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28119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6"/>
          <p:cNvSpPr txBox="1">
            <a:spLocks noGrp="1"/>
          </p:cNvSpPr>
          <p:nvPr>
            <p:ph type="title"/>
          </p:nvPr>
        </p:nvSpPr>
        <p:spPr>
          <a:xfrm>
            <a:off x="256578" y="126812"/>
            <a:ext cx="8569200" cy="785348"/>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21212"/>
              <a:buNone/>
            </a:pPr>
            <a:r>
              <a:rPr lang="en-US" sz="3100" b="1" u="sng" dirty="0" smtClean="0">
                <a:latin typeface="Times New Roman" panose="02020603050405020304" pitchFamily="18" charset="0"/>
                <a:cs typeface="Times New Roman" panose="02020603050405020304" pitchFamily="18" charset="0"/>
              </a:rPr>
              <a:t>5. DATA MODEL DIAGRAM</a:t>
            </a:r>
            <a:endParaRPr lang="en-US" sz="2200" b="1" u="sng" dirty="0"/>
          </a:p>
          <a:p>
            <a:pPr marL="0" lvl="0" indent="0" algn="l" rtl="0">
              <a:lnSpc>
                <a:spcPct val="100000"/>
              </a:lnSpc>
              <a:spcBef>
                <a:spcPts val="1000"/>
              </a:spcBef>
              <a:spcAft>
                <a:spcPts val="0"/>
              </a:spcAft>
              <a:buSzPct val="121212"/>
              <a:buNone/>
            </a:pPr>
            <a:endParaRPr lang="en-US" sz="2200" b="1" u="sng" dirty="0"/>
          </a:p>
          <a:p>
            <a:pPr marL="0" lvl="0" indent="0" algn="l" rtl="0">
              <a:lnSpc>
                <a:spcPct val="100000"/>
              </a:lnSpc>
              <a:spcBef>
                <a:spcPts val="1000"/>
              </a:spcBef>
              <a:spcAft>
                <a:spcPts val="0"/>
              </a:spcAft>
              <a:buSzPct val="121212"/>
              <a:buNone/>
            </a:pPr>
            <a:endParaRPr lang="en-US" sz="2200" b="1" u="sng" dirty="0"/>
          </a:p>
          <a:p>
            <a:pPr marL="0" lvl="0" indent="0" algn="l" rtl="0">
              <a:lnSpc>
                <a:spcPct val="100000"/>
              </a:lnSpc>
              <a:spcBef>
                <a:spcPts val="1000"/>
              </a:spcBef>
              <a:spcAft>
                <a:spcPts val="0"/>
              </a:spcAft>
              <a:buSzPct val="121212"/>
              <a:buNone/>
            </a:pPr>
            <a:endParaRPr lang="en-US" sz="2200" b="1" u="sng" dirty="0"/>
          </a:p>
          <a:p>
            <a:pPr marL="0" lvl="0" indent="0" algn="l" rtl="0">
              <a:lnSpc>
                <a:spcPct val="100000"/>
              </a:lnSpc>
              <a:spcBef>
                <a:spcPts val="1000"/>
              </a:spcBef>
              <a:spcAft>
                <a:spcPts val="0"/>
              </a:spcAft>
              <a:buSzPct val="121212"/>
              <a:buNone/>
            </a:pPr>
            <a:endParaRPr lang="en-US" sz="2200" b="1" u="sng" dirty="0"/>
          </a:p>
          <a:p>
            <a:pPr marL="0" lvl="0" indent="0" algn="l" rtl="0">
              <a:lnSpc>
                <a:spcPct val="100000"/>
              </a:lnSpc>
              <a:spcBef>
                <a:spcPts val="1000"/>
              </a:spcBef>
              <a:spcAft>
                <a:spcPts val="0"/>
              </a:spcAft>
              <a:buSzPct val="222222"/>
              <a:buNone/>
            </a:pPr>
            <a:endParaRPr lang="en-US" sz="1200" b="1" dirty="0"/>
          </a:p>
          <a:p>
            <a:pPr marL="0" lvl="0" indent="0" algn="l" rtl="0">
              <a:lnSpc>
                <a:spcPct val="100000"/>
              </a:lnSpc>
              <a:spcBef>
                <a:spcPts val="1000"/>
              </a:spcBef>
              <a:spcAft>
                <a:spcPts val="0"/>
              </a:spcAft>
              <a:buSzPct val="222222"/>
              <a:buNone/>
            </a:pPr>
            <a:r>
              <a:rPr lang="en-US" sz="1200" b="1" dirty="0"/>
              <a:t>                    </a:t>
            </a:r>
          </a:p>
          <a:p>
            <a:pPr marL="0" lvl="0" indent="0" algn="l" rtl="0">
              <a:lnSpc>
                <a:spcPct val="100000"/>
              </a:lnSpc>
              <a:spcBef>
                <a:spcPts val="1000"/>
              </a:spcBef>
              <a:spcAft>
                <a:spcPts val="0"/>
              </a:spcAft>
              <a:buSzPct val="121212"/>
              <a:buNone/>
            </a:pPr>
            <a:endParaRPr sz="2200" b="1" u="sng" dirty="0"/>
          </a:p>
          <a:p>
            <a:pPr marL="0" lvl="0" indent="0" algn="l" rtl="0">
              <a:lnSpc>
                <a:spcPct val="100000"/>
              </a:lnSpc>
              <a:spcBef>
                <a:spcPts val="1000"/>
              </a:spcBef>
              <a:spcAft>
                <a:spcPts val="0"/>
              </a:spcAft>
              <a:buSzPct val="121212"/>
              <a:buNone/>
            </a:pPr>
            <a:endParaRPr sz="2200" b="1" u="sng" dirty="0"/>
          </a:p>
          <a:p>
            <a:pPr marL="0" lvl="0" indent="0" algn="l" rtl="0">
              <a:lnSpc>
                <a:spcPct val="100000"/>
              </a:lnSpc>
              <a:spcBef>
                <a:spcPts val="1000"/>
              </a:spcBef>
              <a:spcAft>
                <a:spcPts val="0"/>
              </a:spcAft>
              <a:buSzPct val="242424"/>
              <a:buNone/>
            </a:pPr>
            <a:endParaRPr sz="1100" b="1" u="sng" dirty="0"/>
          </a:p>
          <a:p>
            <a:pPr marL="0" lvl="0" indent="0" algn="l" rtl="0">
              <a:lnSpc>
                <a:spcPct val="100000"/>
              </a:lnSpc>
              <a:spcBef>
                <a:spcPts val="1000"/>
              </a:spcBef>
              <a:spcAft>
                <a:spcPts val="0"/>
              </a:spcAft>
              <a:buSzPct val="242424"/>
              <a:buNone/>
            </a:pPr>
            <a:endParaRPr sz="1100" b="1" u="sng" dirty="0"/>
          </a:p>
          <a:p>
            <a:pPr marL="0" lvl="0" indent="0" algn="l" rtl="0">
              <a:lnSpc>
                <a:spcPct val="100000"/>
              </a:lnSpc>
              <a:spcBef>
                <a:spcPts val="1000"/>
              </a:spcBef>
              <a:spcAft>
                <a:spcPts val="0"/>
              </a:spcAft>
              <a:buSzPct val="242424"/>
              <a:buNone/>
            </a:pPr>
            <a:endParaRPr sz="1100" b="1" u="sng" dirty="0"/>
          </a:p>
          <a:p>
            <a:pPr marL="0" lvl="0" indent="0" algn="l" rtl="0">
              <a:lnSpc>
                <a:spcPct val="100000"/>
              </a:lnSpc>
              <a:spcBef>
                <a:spcPts val="1000"/>
              </a:spcBef>
              <a:spcAft>
                <a:spcPts val="0"/>
              </a:spcAft>
              <a:buSzPct val="242424"/>
              <a:buNone/>
            </a:pPr>
            <a:endParaRPr sz="1100" b="1" u="sng" dirty="0"/>
          </a:p>
          <a:p>
            <a:pPr marL="0" lvl="0" indent="0" algn="l" rtl="0">
              <a:lnSpc>
                <a:spcPct val="100000"/>
              </a:lnSpc>
              <a:spcBef>
                <a:spcPts val="1000"/>
              </a:spcBef>
              <a:spcAft>
                <a:spcPts val="0"/>
              </a:spcAft>
              <a:buSzPct val="242424"/>
              <a:buNone/>
            </a:pPr>
            <a:endParaRPr sz="1100" b="1" u="sng" dirty="0"/>
          </a:p>
          <a:p>
            <a:pPr marL="0" lvl="0" indent="0" algn="l" rtl="0">
              <a:lnSpc>
                <a:spcPct val="100000"/>
              </a:lnSpc>
              <a:spcBef>
                <a:spcPts val="1000"/>
              </a:spcBef>
              <a:spcAft>
                <a:spcPts val="0"/>
              </a:spcAft>
              <a:buSzPct val="242424"/>
              <a:buNone/>
            </a:pPr>
            <a:endParaRPr sz="1100" b="1" u="sng" dirty="0"/>
          </a:p>
          <a:p>
            <a:pPr marL="0" lvl="0" indent="0" algn="l" rtl="0">
              <a:lnSpc>
                <a:spcPct val="100000"/>
              </a:lnSpc>
              <a:spcBef>
                <a:spcPts val="1000"/>
              </a:spcBef>
              <a:spcAft>
                <a:spcPts val="0"/>
              </a:spcAft>
              <a:buSzPct val="242424"/>
              <a:buNone/>
            </a:pPr>
            <a:endParaRPr sz="1100" b="1" u="sng" dirty="0"/>
          </a:p>
          <a:p>
            <a:pPr marL="0" lvl="0" indent="0" algn="l" rtl="0">
              <a:lnSpc>
                <a:spcPct val="100000"/>
              </a:lnSpc>
              <a:spcBef>
                <a:spcPts val="1000"/>
              </a:spcBef>
              <a:spcAft>
                <a:spcPts val="0"/>
              </a:spcAft>
              <a:buSzPct val="242424"/>
              <a:buNone/>
            </a:pPr>
            <a:endParaRPr sz="1100" b="1" u="sng" dirty="0"/>
          </a:p>
          <a:p>
            <a:pPr marL="0" lvl="0" indent="0" algn="l" rtl="0">
              <a:lnSpc>
                <a:spcPct val="100000"/>
              </a:lnSpc>
              <a:spcBef>
                <a:spcPts val="1000"/>
              </a:spcBef>
              <a:spcAft>
                <a:spcPts val="1000"/>
              </a:spcAft>
              <a:buSzPct val="121212"/>
              <a:buNone/>
            </a:pPr>
            <a:r>
              <a:rPr lang="en" sz="2200" b="1" u="sng" dirty="0"/>
              <a:t> </a:t>
            </a:r>
            <a:endParaRPr sz="2200" b="1" u="sng" dirty="0"/>
          </a:p>
        </p:txBody>
      </p:sp>
      <p:sp>
        <p:nvSpPr>
          <p:cNvPr id="4" name="Google Shape;312;p27"/>
          <p:cNvSpPr/>
          <p:nvPr/>
        </p:nvSpPr>
        <p:spPr>
          <a:xfrm>
            <a:off x="921756" y="696403"/>
            <a:ext cx="6388510" cy="4072140"/>
          </a:xfrm>
          <a:custGeom>
            <a:avLst/>
            <a:gdLst/>
            <a:ahLst/>
            <a:cxnLst/>
            <a:rect l="l" t="t" r="r" b="b"/>
            <a:pathLst>
              <a:path w="14045" h="14051" extrusionOk="0">
                <a:moveTo>
                  <a:pt x="0" y="0"/>
                </a:moveTo>
                <a:lnTo>
                  <a:pt x="0" y="14050"/>
                </a:lnTo>
                <a:lnTo>
                  <a:pt x="14044" y="14050"/>
                </a:lnTo>
                <a:lnTo>
                  <a:pt x="14044" y="0"/>
                </a:lnTo>
                <a:close/>
              </a:path>
            </a:pathLst>
          </a:custGeom>
          <a:solidFill>
            <a:srgbClr val="6E9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 name="Picture 2"/>
          <p:cNvPicPr/>
          <p:nvPr/>
        </p:nvPicPr>
        <p:blipFill rotWithShape="1">
          <a:blip r:embed="rId3">
            <a:extLst>
              <a:ext uri="{28A0092B-C50C-407E-A947-70E740481C1C}">
                <a14:useLocalDpi xmlns:a14="http://schemas.microsoft.com/office/drawing/2010/main" val="0"/>
              </a:ext>
            </a:extLst>
          </a:blip>
          <a:srcRect l="-338" t="4289" r="338" b="4515"/>
          <a:stretch/>
        </p:blipFill>
        <p:spPr bwMode="auto">
          <a:xfrm>
            <a:off x="1202077" y="829967"/>
            <a:ext cx="6678202" cy="4058920"/>
          </a:xfrm>
          <a:prstGeom prst="rect">
            <a:avLst/>
          </a:prstGeom>
          <a:ln>
            <a:noFill/>
          </a:ln>
          <a:extLst>
            <a:ext uri="{53640926-AAD7-44D8-BBD7-CCE9431645EC}">
              <a14:shadowObscured xmlns:a14="http://schemas.microsoft.com/office/drawing/2010/main"/>
            </a:ext>
          </a:extLst>
        </p:spPr>
      </p:pic>
      <p:grpSp>
        <p:nvGrpSpPr>
          <p:cNvPr id="6" name="Google Shape;1981;p41"/>
          <p:cNvGrpSpPr/>
          <p:nvPr/>
        </p:nvGrpSpPr>
        <p:grpSpPr>
          <a:xfrm rot="2402905">
            <a:off x="8266861" y="-34472"/>
            <a:ext cx="1015082" cy="723975"/>
            <a:chOff x="7027823" y="3184468"/>
            <a:chExt cx="1752063" cy="1141585"/>
          </a:xfrm>
        </p:grpSpPr>
        <p:sp>
          <p:nvSpPr>
            <p:cNvPr id="7" name="Google Shape;1982;p41"/>
            <p:cNvSpPr/>
            <p:nvPr/>
          </p:nvSpPr>
          <p:spPr>
            <a:xfrm rot="20546594">
              <a:off x="7027823" y="3184468"/>
              <a:ext cx="1569151" cy="1133837"/>
            </a:xfrm>
            <a:custGeom>
              <a:avLst/>
              <a:gdLst/>
              <a:ahLst/>
              <a:cxnLst/>
              <a:rect l="l" t="t" r="r" b="b"/>
              <a:pathLst>
                <a:path w="12707" h="9182" extrusionOk="0">
                  <a:moveTo>
                    <a:pt x="12706" y="4591"/>
                  </a:moveTo>
                  <a:cubicBezTo>
                    <a:pt x="12706" y="3942"/>
                    <a:pt x="12393" y="3390"/>
                    <a:pt x="11954" y="3156"/>
                  </a:cubicBezTo>
                  <a:lnTo>
                    <a:pt x="11954" y="1584"/>
                  </a:lnTo>
                  <a:cubicBezTo>
                    <a:pt x="11954" y="1294"/>
                    <a:pt x="11721" y="1060"/>
                    <a:pt x="11430" y="1060"/>
                  </a:cubicBezTo>
                  <a:lnTo>
                    <a:pt x="9933" y="1060"/>
                  </a:lnTo>
                  <a:cubicBezTo>
                    <a:pt x="8959" y="400"/>
                    <a:pt x="7712" y="1"/>
                    <a:pt x="6350" y="1"/>
                  </a:cubicBezTo>
                  <a:cubicBezTo>
                    <a:pt x="4995" y="1"/>
                    <a:pt x="3748" y="400"/>
                    <a:pt x="2774" y="1060"/>
                  </a:cubicBezTo>
                  <a:lnTo>
                    <a:pt x="1276" y="1060"/>
                  </a:lnTo>
                  <a:cubicBezTo>
                    <a:pt x="986" y="1060"/>
                    <a:pt x="752" y="1294"/>
                    <a:pt x="752" y="1584"/>
                  </a:cubicBezTo>
                  <a:lnTo>
                    <a:pt x="752" y="3156"/>
                  </a:lnTo>
                  <a:cubicBezTo>
                    <a:pt x="308" y="3390"/>
                    <a:pt x="0" y="3942"/>
                    <a:pt x="0" y="4591"/>
                  </a:cubicBezTo>
                  <a:cubicBezTo>
                    <a:pt x="0" y="5235"/>
                    <a:pt x="308" y="5793"/>
                    <a:pt x="752" y="6026"/>
                  </a:cubicBezTo>
                  <a:lnTo>
                    <a:pt x="752" y="7604"/>
                  </a:lnTo>
                  <a:cubicBezTo>
                    <a:pt x="752" y="7889"/>
                    <a:pt x="986" y="8122"/>
                    <a:pt x="1276" y="8122"/>
                  </a:cubicBezTo>
                  <a:lnTo>
                    <a:pt x="2774" y="8122"/>
                  </a:lnTo>
                  <a:cubicBezTo>
                    <a:pt x="3748" y="8783"/>
                    <a:pt x="4995" y="9182"/>
                    <a:pt x="6350" y="9182"/>
                  </a:cubicBezTo>
                  <a:cubicBezTo>
                    <a:pt x="7712" y="9182"/>
                    <a:pt x="8959" y="8783"/>
                    <a:pt x="9933" y="8122"/>
                  </a:cubicBezTo>
                  <a:lnTo>
                    <a:pt x="11430" y="8122"/>
                  </a:lnTo>
                  <a:cubicBezTo>
                    <a:pt x="11721" y="8122"/>
                    <a:pt x="11949" y="7889"/>
                    <a:pt x="11954" y="7604"/>
                  </a:cubicBezTo>
                  <a:lnTo>
                    <a:pt x="11954" y="6026"/>
                  </a:lnTo>
                  <a:cubicBezTo>
                    <a:pt x="12393" y="5793"/>
                    <a:pt x="12706" y="5241"/>
                    <a:pt x="12706" y="4591"/>
                  </a:cubicBezTo>
                  <a:close/>
                </a:path>
              </a:pathLst>
            </a:custGeo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2"/>
                </a:solidFill>
                <a:latin typeface="Arial"/>
                <a:ea typeface="Arial"/>
                <a:cs typeface="Arial"/>
                <a:sym typeface="Arial"/>
              </a:endParaRPr>
            </a:p>
          </p:txBody>
        </p:sp>
        <p:sp>
          <p:nvSpPr>
            <p:cNvPr id="8" name="Google Shape;1983;p41"/>
            <p:cNvSpPr/>
            <p:nvPr/>
          </p:nvSpPr>
          <p:spPr>
            <a:xfrm rot="20546583">
              <a:off x="7271015" y="3249868"/>
              <a:ext cx="1508871" cy="1076185"/>
            </a:xfrm>
            <a:custGeom>
              <a:avLst/>
              <a:gdLst/>
              <a:ahLst/>
              <a:cxnLst/>
              <a:rect l="l" t="t" r="r" b="b"/>
              <a:pathLst>
                <a:path w="12314" h="8783" extrusionOk="0">
                  <a:moveTo>
                    <a:pt x="6151" y="63"/>
                  </a:moveTo>
                  <a:cubicBezTo>
                    <a:pt x="7410" y="63"/>
                    <a:pt x="8629" y="416"/>
                    <a:pt x="9586" y="1077"/>
                  </a:cubicBezTo>
                  <a:lnTo>
                    <a:pt x="9637" y="1111"/>
                  </a:lnTo>
                  <a:lnTo>
                    <a:pt x="9654" y="1122"/>
                  </a:lnTo>
                  <a:lnTo>
                    <a:pt x="11231" y="1122"/>
                  </a:lnTo>
                  <a:cubicBezTo>
                    <a:pt x="11380" y="1122"/>
                    <a:pt x="11493" y="1236"/>
                    <a:pt x="11493" y="1384"/>
                  </a:cubicBezTo>
                  <a:lnTo>
                    <a:pt x="11493" y="3116"/>
                  </a:lnTo>
                  <a:lnTo>
                    <a:pt x="11528" y="3133"/>
                  </a:lnTo>
                  <a:lnTo>
                    <a:pt x="11636" y="3184"/>
                  </a:lnTo>
                  <a:cubicBezTo>
                    <a:pt x="12000" y="3378"/>
                    <a:pt x="12251" y="3862"/>
                    <a:pt x="12251" y="4391"/>
                  </a:cubicBezTo>
                  <a:cubicBezTo>
                    <a:pt x="12251" y="4915"/>
                    <a:pt x="12000" y="5405"/>
                    <a:pt x="11636" y="5599"/>
                  </a:cubicBezTo>
                  <a:lnTo>
                    <a:pt x="11528" y="5650"/>
                  </a:lnTo>
                  <a:lnTo>
                    <a:pt x="11493" y="5667"/>
                  </a:lnTo>
                  <a:lnTo>
                    <a:pt x="11493" y="7404"/>
                  </a:lnTo>
                  <a:cubicBezTo>
                    <a:pt x="11493" y="7546"/>
                    <a:pt x="11380" y="7666"/>
                    <a:pt x="11231" y="7666"/>
                  </a:cubicBezTo>
                  <a:lnTo>
                    <a:pt x="9654" y="7666"/>
                  </a:lnTo>
                  <a:lnTo>
                    <a:pt x="9637" y="7677"/>
                  </a:lnTo>
                  <a:lnTo>
                    <a:pt x="9586" y="7712"/>
                  </a:lnTo>
                  <a:cubicBezTo>
                    <a:pt x="8629" y="8361"/>
                    <a:pt x="7404" y="8725"/>
                    <a:pt x="6151" y="8725"/>
                  </a:cubicBezTo>
                  <a:cubicBezTo>
                    <a:pt x="4898" y="8725"/>
                    <a:pt x="3680" y="8361"/>
                    <a:pt x="2723" y="7712"/>
                  </a:cubicBezTo>
                  <a:lnTo>
                    <a:pt x="2672" y="7677"/>
                  </a:lnTo>
                  <a:lnTo>
                    <a:pt x="2655" y="7666"/>
                  </a:lnTo>
                  <a:lnTo>
                    <a:pt x="1077" y="7666"/>
                  </a:lnTo>
                  <a:cubicBezTo>
                    <a:pt x="929" y="7666"/>
                    <a:pt x="809" y="7546"/>
                    <a:pt x="809" y="7404"/>
                  </a:cubicBezTo>
                  <a:lnTo>
                    <a:pt x="809" y="5673"/>
                  </a:lnTo>
                  <a:lnTo>
                    <a:pt x="775" y="5656"/>
                  </a:lnTo>
                  <a:lnTo>
                    <a:pt x="673" y="5599"/>
                  </a:lnTo>
                  <a:cubicBezTo>
                    <a:pt x="302" y="5405"/>
                    <a:pt x="58" y="4921"/>
                    <a:pt x="58" y="4391"/>
                  </a:cubicBezTo>
                  <a:cubicBezTo>
                    <a:pt x="58" y="3867"/>
                    <a:pt x="302" y="3383"/>
                    <a:pt x="673" y="3190"/>
                  </a:cubicBezTo>
                  <a:lnTo>
                    <a:pt x="775" y="3133"/>
                  </a:lnTo>
                  <a:lnTo>
                    <a:pt x="809" y="3116"/>
                  </a:lnTo>
                  <a:lnTo>
                    <a:pt x="809" y="1384"/>
                  </a:lnTo>
                  <a:cubicBezTo>
                    <a:pt x="809" y="1242"/>
                    <a:pt x="929" y="1122"/>
                    <a:pt x="1077" y="1122"/>
                  </a:cubicBezTo>
                  <a:lnTo>
                    <a:pt x="2655" y="1122"/>
                  </a:lnTo>
                  <a:lnTo>
                    <a:pt x="2672" y="1111"/>
                  </a:lnTo>
                  <a:lnTo>
                    <a:pt x="2723" y="1077"/>
                  </a:lnTo>
                  <a:cubicBezTo>
                    <a:pt x="3680" y="422"/>
                    <a:pt x="4898" y="63"/>
                    <a:pt x="6151" y="63"/>
                  </a:cubicBezTo>
                  <a:close/>
                  <a:moveTo>
                    <a:pt x="6151" y="0"/>
                  </a:moveTo>
                  <a:cubicBezTo>
                    <a:pt x="4887" y="0"/>
                    <a:pt x="3657" y="365"/>
                    <a:pt x="2683" y="1025"/>
                  </a:cubicBezTo>
                  <a:lnTo>
                    <a:pt x="2637" y="1060"/>
                  </a:lnTo>
                  <a:lnTo>
                    <a:pt x="1077" y="1060"/>
                  </a:lnTo>
                  <a:cubicBezTo>
                    <a:pt x="895" y="1060"/>
                    <a:pt x="752" y="1208"/>
                    <a:pt x="752" y="1384"/>
                  </a:cubicBezTo>
                  <a:lnTo>
                    <a:pt x="752" y="3081"/>
                  </a:lnTo>
                  <a:lnTo>
                    <a:pt x="650" y="3133"/>
                  </a:lnTo>
                  <a:cubicBezTo>
                    <a:pt x="257" y="3332"/>
                    <a:pt x="1" y="3845"/>
                    <a:pt x="1" y="4391"/>
                  </a:cubicBezTo>
                  <a:cubicBezTo>
                    <a:pt x="1" y="4938"/>
                    <a:pt x="257" y="5445"/>
                    <a:pt x="650" y="5650"/>
                  </a:cubicBezTo>
                  <a:lnTo>
                    <a:pt x="752" y="5701"/>
                  </a:lnTo>
                  <a:lnTo>
                    <a:pt x="752" y="7404"/>
                  </a:lnTo>
                  <a:cubicBezTo>
                    <a:pt x="752" y="7581"/>
                    <a:pt x="900" y="7723"/>
                    <a:pt x="1077" y="7723"/>
                  </a:cubicBezTo>
                  <a:lnTo>
                    <a:pt x="2643" y="7723"/>
                  </a:lnTo>
                  <a:lnTo>
                    <a:pt x="2689" y="7757"/>
                  </a:lnTo>
                  <a:cubicBezTo>
                    <a:pt x="3663" y="8423"/>
                    <a:pt x="4893" y="8782"/>
                    <a:pt x="6157" y="8782"/>
                  </a:cubicBezTo>
                  <a:cubicBezTo>
                    <a:pt x="7421" y="8782"/>
                    <a:pt x="8657" y="8423"/>
                    <a:pt x="9625" y="7757"/>
                  </a:cubicBezTo>
                  <a:lnTo>
                    <a:pt x="9677" y="7723"/>
                  </a:lnTo>
                  <a:lnTo>
                    <a:pt x="11237" y="7723"/>
                  </a:lnTo>
                  <a:cubicBezTo>
                    <a:pt x="11414" y="7723"/>
                    <a:pt x="11562" y="7581"/>
                    <a:pt x="11562" y="7404"/>
                  </a:cubicBezTo>
                  <a:lnTo>
                    <a:pt x="11562" y="5707"/>
                  </a:lnTo>
                  <a:lnTo>
                    <a:pt x="11664" y="5650"/>
                  </a:lnTo>
                  <a:cubicBezTo>
                    <a:pt x="12052" y="5451"/>
                    <a:pt x="12314" y="4938"/>
                    <a:pt x="12314" y="4391"/>
                  </a:cubicBezTo>
                  <a:cubicBezTo>
                    <a:pt x="12314" y="3845"/>
                    <a:pt x="12052" y="3338"/>
                    <a:pt x="11664" y="3133"/>
                  </a:cubicBezTo>
                  <a:lnTo>
                    <a:pt x="11562" y="3081"/>
                  </a:lnTo>
                  <a:lnTo>
                    <a:pt x="11562" y="1384"/>
                  </a:lnTo>
                  <a:cubicBezTo>
                    <a:pt x="11562" y="1208"/>
                    <a:pt x="11414" y="1060"/>
                    <a:pt x="11237" y="1060"/>
                  </a:cubicBezTo>
                  <a:lnTo>
                    <a:pt x="9671" y="1060"/>
                  </a:lnTo>
                  <a:lnTo>
                    <a:pt x="9620" y="1025"/>
                  </a:lnTo>
                  <a:cubicBezTo>
                    <a:pt x="8652" y="365"/>
                    <a:pt x="7421" y="0"/>
                    <a:pt x="615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3" name="Google Shape;615;p30"/>
          <p:cNvPicPr preferRelativeResize="0"/>
          <p:nvPr/>
        </p:nvPicPr>
        <p:blipFill rotWithShape="1">
          <a:blip r:embed="rId4">
            <a:alphaModFix/>
          </a:blip>
          <a:srcRect/>
          <a:stretch/>
        </p:blipFill>
        <p:spPr>
          <a:xfrm rot="2029695">
            <a:off x="8534464" y="63226"/>
            <a:ext cx="401912" cy="410326"/>
          </a:xfrm>
          <a:prstGeom prst="rect">
            <a:avLst/>
          </a:prstGeom>
          <a:noFill/>
          <a:ln>
            <a:noFill/>
          </a:ln>
        </p:spPr>
      </p:pic>
      <p:sp>
        <p:nvSpPr>
          <p:cNvPr id="14" name="Google Shape;820;p32"/>
          <p:cNvSpPr/>
          <p:nvPr/>
        </p:nvSpPr>
        <p:spPr>
          <a:xfrm>
            <a:off x="530964" y="-165222"/>
            <a:ext cx="338449" cy="819743"/>
          </a:xfrm>
          <a:custGeom>
            <a:avLst/>
            <a:gdLst/>
            <a:ahLst/>
            <a:cxnLst/>
            <a:rect l="l" t="t" r="r" b="b"/>
            <a:pathLst>
              <a:path w="1197" h="2899" extrusionOk="0">
                <a:moveTo>
                  <a:pt x="609" y="0"/>
                </a:moveTo>
                <a:cubicBezTo>
                  <a:pt x="605" y="0"/>
                  <a:pt x="602" y="0"/>
                  <a:pt x="599" y="0"/>
                </a:cubicBezTo>
                <a:cubicBezTo>
                  <a:pt x="268" y="0"/>
                  <a:pt x="1" y="262"/>
                  <a:pt x="1" y="592"/>
                </a:cubicBezTo>
                <a:lnTo>
                  <a:pt x="1" y="678"/>
                </a:lnTo>
                <a:lnTo>
                  <a:pt x="132" y="678"/>
                </a:lnTo>
                <a:lnTo>
                  <a:pt x="132" y="598"/>
                </a:lnTo>
                <a:cubicBezTo>
                  <a:pt x="120" y="330"/>
                  <a:pt x="331" y="108"/>
                  <a:pt x="599" y="108"/>
                </a:cubicBezTo>
                <a:cubicBezTo>
                  <a:pt x="861" y="108"/>
                  <a:pt x="1071" y="330"/>
                  <a:pt x="1060" y="598"/>
                </a:cubicBezTo>
                <a:lnTo>
                  <a:pt x="1060" y="2523"/>
                </a:lnTo>
                <a:cubicBezTo>
                  <a:pt x="1060" y="2654"/>
                  <a:pt x="952" y="2762"/>
                  <a:pt x="821" y="2762"/>
                </a:cubicBezTo>
                <a:lnTo>
                  <a:pt x="764" y="2762"/>
                </a:lnTo>
                <a:cubicBezTo>
                  <a:pt x="627" y="2762"/>
                  <a:pt x="519" y="2654"/>
                  <a:pt x="519" y="2523"/>
                </a:cubicBezTo>
                <a:lnTo>
                  <a:pt x="519" y="866"/>
                </a:lnTo>
                <a:cubicBezTo>
                  <a:pt x="519" y="820"/>
                  <a:pt x="485" y="797"/>
                  <a:pt x="451" y="797"/>
                </a:cubicBezTo>
                <a:cubicBezTo>
                  <a:pt x="416" y="797"/>
                  <a:pt x="382" y="820"/>
                  <a:pt x="382" y="866"/>
                </a:cubicBezTo>
                <a:lnTo>
                  <a:pt x="382" y="2523"/>
                </a:lnTo>
                <a:cubicBezTo>
                  <a:pt x="388" y="2728"/>
                  <a:pt x="553" y="2899"/>
                  <a:pt x="758" y="2899"/>
                </a:cubicBezTo>
                <a:lnTo>
                  <a:pt x="821" y="2899"/>
                </a:lnTo>
                <a:cubicBezTo>
                  <a:pt x="1026" y="2893"/>
                  <a:pt x="1197" y="2728"/>
                  <a:pt x="1197" y="2523"/>
                </a:cubicBezTo>
                <a:lnTo>
                  <a:pt x="1197" y="598"/>
                </a:lnTo>
                <a:cubicBezTo>
                  <a:pt x="1197" y="271"/>
                  <a:pt x="934" y="0"/>
                  <a:pt x="60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1203;p36"/>
          <p:cNvGrpSpPr/>
          <p:nvPr/>
        </p:nvGrpSpPr>
        <p:grpSpPr>
          <a:xfrm>
            <a:off x="2250735" y="469292"/>
            <a:ext cx="4551589" cy="4155375"/>
            <a:chOff x="2336049" y="547200"/>
            <a:chExt cx="4380740" cy="3999398"/>
          </a:xfrm>
        </p:grpSpPr>
        <p:grpSp>
          <p:nvGrpSpPr>
            <p:cNvPr id="3" name="Google Shape;1204;p36"/>
            <p:cNvGrpSpPr/>
            <p:nvPr/>
          </p:nvGrpSpPr>
          <p:grpSpPr>
            <a:xfrm>
              <a:off x="2336049" y="594020"/>
              <a:ext cx="4312282" cy="3952578"/>
              <a:chOff x="2639894" y="635124"/>
              <a:chExt cx="3782040" cy="3782010"/>
            </a:xfrm>
          </p:grpSpPr>
          <p:sp>
            <p:nvSpPr>
              <p:cNvPr id="9" name="Google Shape;1205;p36"/>
              <p:cNvSpPr/>
              <p:nvPr/>
            </p:nvSpPr>
            <p:spPr>
              <a:xfrm>
                <a:off x="2639894" y="635124"/>
                <a:ext cx="3780471" cy="3782010"/>
              </a:xfrm>
              <a:custGeom>
                <a:avLst/>
                <a:gdLst/>
                <a:ahLst/>
                <a:cxnLst/>
                <a:rect l="l" t="t" r="r" b="b"/>
                <a:pathLst>
                  <a:path w="12052" h="12057" extrusionOk="0">
                    <a:moveTo>
                      <a:pt x="359" y="0"/>
                    </a:moveTo>
                    <a:cubicBezTo>
                      <a:pt x="160" y="0"/>
                      <a:pt x="0" y="160"/>
                      <a:pt x="0" y="359"/>
                    </a:cubicBezTo>
                    <a:lnTo>
                      <a:pt x="0" y="11698"/>
                    </a:lnTo>
                    <a:cubicBezTo>
                      <a:pt x="0" y="11897"/>
                      <a:pt x="160" y="12057"/>
                      <a:pt x="359" y="12057"/>
                    </a:cubicBezTo>
                    <a:lnTo>
                      <a:pt x="11698" y="12057"/>
                    </a:lnTo>
                    <a:cubicBezTo>
                      <a:pt x="11897" y="12057"/>
                      <a:pt x="12051" y="11897"/>
                      <a:pt x="12051" y="11698"/>
                    </a:cubicBezTo>
                    <a:lnTo>
                      <a:pt x="12051" y="359"/>
                    </a:lnTo>
                    <a:cubicBezTo>
                      <a:pt x="12051" y="160"/>
                      <a:pt x="11897" y="0"/>
                      <a:pt x="11698" y="0"/>
                    </a:cubicBezTo>
                    <a:close/>
                  </a:path>
                </a:pathLst>
              </a:cu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206;p36"/>
              <p:cNvSpPr/>
              <p:nvPr/>
            </p:nvSpPr>
            <p:spPr>
              <a:xfrm>
                <a:off x="2639894" y="635124"/>
                <a:ext cx="3782040" cy="3782010"/>
              </a:xfrm>
              <a:custGeom>
                <a:avLst/>
                <a:gdLst/>
                <a:ahLst/>
                <a:cxnLst/>
                <a:rect l="l" t="t" r="r" b="b"/>
                <a:pathLst>
                  <a:path w="12057" h="12057" extrusionOk="0">
                    <a:moveTo>
                      <a:pt x="649" y="296"/>
                    </a:moveTo>
                    <a:lnTo>
                      <a:pt x="649" y="655"/>
                    </a:lnTo>
                    <a:lnTo>
                      <a:pt x="296" y="655"/>
                    </a:lnTo>
                    <a:lnTo>
                      <a:pt x="296" y="296"/>
                    </a:lnTo>
                    <a:close/>
                    <a:moveTo>
                      <a:pt x="1076" y="296"/>
                    </a:moveTo>
                    <a:lnTo>
                      <a:pt x="1076" y="655"/>
                    </a:lnTo>
                    <a:lnTo>
                      <a:pt x="723" y="655"/>
                    </a:lnTo>
                    <a:lnTo>
                      <a:pt x="723" y="296"/>
                    </a:lnTo>
                    <a:close/>
                    <a:moveTo>
                      <a:pt x="1504" y="296"/>
                    </a:moveTo>
                    <a:lnTo>
                      <a:pt x="1504" y="655"/>
                    </a:lnTo>
                    <a:lnTo>
                      <a:pt x="1151" y="655"/>
                    </a:lnTo>
                    <a:lnTo>
                      <a:pt x="1151" y="296"/>
                    </a:lnTo>
                    <a:close/>
                    <a:moveTo>
                      <a:pt x="1931" y="296"/>
                    </a:moveTo>
                    <a:lnTo>
                      <a:pt x="1931" y="655"/>
                    </a:lnTo>
                    <a:lnTo>
                      <a:pt x="1578" y="655"/>
                    </a:lnTo>
                    <a:lnTo>
                      <a:pt x="1578" y="296"/>
                    </a:lnTo>
                    <a:close/>
                    <a:moveTo>
                      <a:pt x="2358" y="296"/>
                    </a:moveTo>
                    <a:lnTo>
                      <a:pt x="2358" y="655"/>
                    </a:lnTo>
                    <a:lnTo>
                      <a:pt x="2005" y="655"/>
                    </a:lnTo>
                    <a:lnTo>
                      <a:pt x="2005" y="296"/>
                    </a:lnTo>
                    <a:close/>
                    <a:moveTo>
                      <a:pt x="2785" y="296"/>
                    </a:moveTo>
                    <a:lnTo>
                      <a:pt x="2785" y="655"/>
                    </a:lnTo>
                    <a:lnTo>
                      <a:pt x="2432" y="655"/>
                    </a:lnTo>
                    <a:lnTo>
                      <a:pt x="2432" y="296"/>
                    </a:lnTo>
                    <a:close/>
                    <a:moveTo>
                      <a:pt x="3212" y="296"/>
                    </a:moveTo>
                    <a:lnTo>
                      <a:pt x="3212" y="655"/>
                    </a:lnTo>
                    <a:lnTo>
                      <a:pt x="2859" y="655"/>
                    </a:lnTo>
                    <a:lnTo>
                      <a:pt x="2859" y="296"/>
                    </a:lnTo>
                    <a:close/>
                    <a:moveTo>
                      <a:pt x="3639" y="296"/>
                    </a:moveTo>
                    <a:lnTo>
                      <a:pt x="3639" y="655"/>
                    </a:lnTo>
                    <a:lnTo>
                      <a:pt x="3286" y="655"/>
                    </a:lnTo>
                    <a:lnTo>
                      <a:pt x="3286" y="296"/>
                    </a:lnTo>
                    <a:close/>
                    <a:moveTo>
                      <a:pt x="4066" y="296"/>
                    </a:moveTo>
                    <a:lnTo>
                      <a:pt x="4066" y="655"/>
                    </a:lnTo>
                    <a:lnTo>
                      <a:pt x="3713" y="655"/>
                    </a:lnTo>
                    <a:lnTo>
                      <a:pt x="3713" y="296"/>
                    </a:lnTo>
                    <a:close/>
                    <a:moveTo>
                      <a:pt x="4494" y="296"/>
                    </a:moveTo>
                    <a:lnTo>
                      <a:pt x="4494" y="655"/>
                    </a:lnTo>
                    <a:lnTo>
                      <a:pt x="4140" y="655"/>
                    </a:lnTo>
                    <a:lnTo>
                      <a:pt x="4140" y="296"/>
                    </a:lnTo>
                    <a:close/>
                    <a:moveTo>
                      <a:pt x="4921" y="296"/>
                    </a:moveTo>
                    <a:lnTo>
                      <a:pt x="4921" y="655"/>
                    </a:lnTo>
                    <a:lnTo>
                      <a:pt x="4568" y="655"/>
                    </a:lnTo>
                    <a:lnTo>
                      <a:pt x="4568" y="296"/>
                    </a:lnTo>
                    <a:close/>
                    <a:moveTo>
                      <a:pt x="5348" y="296"/>
                    </a:moveTo>
                    <a:lnTo>
                      <a:pt x="5348" y="655"/>
                    </a:lnTo>
                    <a:lnTo>
                      <a:pt x="4995" y="655"/>
                    </a:lnTo>
                    <a:lnTo>
                      <a:pt x="4995" y="296"/>
                    </a:lnTo>
                    <a:close/>
                    <a:moveTo>
                      <a:pt x="5775" y="296"/>
                    </a:moveTo>
                    <a:lnTo>
                      <a:pt x="5775" y="655"/>
                    </a:lnTo>
                    <a:lnTo>
                      <a:pt x="5422" y="655"/>
                    </a:lnTo>
                    <a:lnTo>
                      <a:pt x="5422" y="296"/>
                    </a:lnTo>
                    <a:close/>
                    <a:moveTo>
                      <a:pt x="6202" y="296"/>
                    </a:moveTo>
                    <a:lnTo>
                      <a:pt x="6202" y="655"/>
                    </a:lnTo>
                    <a:lnTo>
                      <a:pt x="5849" y="655"/>
                    </a:lnTo>
                    <a:lnTo>
                      <a:pt x="5849" y="296"/>
                    </a:lnTo>
                    <a:close/>
                    <a:moveTo>
                      <a:pt x="6629" y="296"/>
                    </a:moveTo>
                    <a:lnTo>
                      <a:pt x="6629" y="655"/>
                    </a:lnTo>
                    <a:lnTo>
                      <a:pt x="6276" y="655"/>
                    </a:lnTo>
                    <a:lnTo>
                      <a:pt x="6276" y="296"/>
                    </a:lnTo>
                    <a:close/>
                    <a:moveTo>
                      <a:pt x="7056" y="296"/>
                    </a:moveTo>
                    <a:lnTo>
                      <a:pt x="7056" y="655"/>
                    </a:lnTo>
                    <a:lnTo>
                      <a:pt x="6703" y="655"/>
                    </a:lnTo>
                    <a:lnTo>
                      <a:pt x="6703" y="296"/>
                    </a:lnTo>
                    <a:close/>
                    <a:moveTo>
                      <a:pt x="7484" y="296"/>
                    </a:moveTo>
                    <a:lnTo>
                      <a:pt x="7484" y="655"/>
                    </a:lnTo>
                    <a:lnTo>
                      <a:pt x="7130" y="655"/>
                    </a:lnTo>
                    <a:lnTo>
                      <a:pt x="7130" y="296"/>
                    </a:lnTo>
                    <a:close/>
                    <a:moveTo>
                      <a:pt x="7911" y="296"/>
                    </a:moveTo>
                    <a:lnTo>
                      <a:pt x="7911" y="655"/>
                    </a:lnTo>
                    <a:lnTo>
                      <a:pt x="7558" y="655"/>
                    </a:lnTo>
                    <a:lnTo>
                      <a:pt x="7558" y="296"/>
                    </a:lnTo>
                    <a:close/>
                    <a:moveTo>
                      <a:pt x="8338" y="296"/>
                    </a:moveTo>
                    <a:lnTo>
                      <a:pt x="8338" y="655"/>
                    </a:lnTo>
                    <a:lnTo>
                      <a:pt x="7985" y="655"/>
                    </a:lnTo>
                    <a:lnTo>
                      <a:pt x="7985" y="296"/>
                    </a:lnTo>
                    <a:close/>
                    <a:moveTo>
                      <a:pt x="8765" y="296"/>
                    </a:moveTo>
                    <a:lnTo>
                      <a:pt x="8765" y="655"/>
                    </a:lnTo>
                    <a:lnTo>
                      <a:pt x="8412" y="655"/>
                    </a:lnTo>
                    <a:lnTo>
                      <a:pt x="8412" y="296"/>
                    </a:lnTo>
                    <a:close/>
                    <a:moveTo>
                      <a:pt x="9192" y="296"/>
                    </a:moveTo>
                    <a:lnTo>
                      <a:pt x="9192" y="655"/>
                    </a:lnTo>
                    <a:lnTo>
                      <a:pt x="8839" y="655"/>
                    </a:lnTo>
                    <a:lnTo>
                      <a:pt x="8839" y="296"/>
                    </a:lnTo>
                    <a:close/>
                    <a:moveTo>
                      <a:pt x="9619" y="296"/>
                    </a:moveTo>
                    <a:lnTo>
                      <a:pt x="9619" y="655"/>
                    </a:lnTo>
                    <a:lnTo>
                      <a:pt x="9266" y="655"/>
                    </a:lnTo>
                    <a:lnTo>
                      <a:pt x="9266" y="296"/>
                    </a:lnTo>
                    <a:close/>
                    <a:moveTo>
                      <a:pt x="10046" y="296"/>
                    </a:moveTo>
                    <a:lnTo>
                      <a:pt x="10046" y="655"/>
                    </a:lnTo>
                    <a:lnTo>
                      <a:pt x="9693" y="655"/>
                    </a:lnTo>
                    <a:lnTo>
                      <a:pt x="9693" y="296"/>
                    </a:lnTo>
                    <a:close/>
                    <a:moveTo>
                      <a:pt x="10474" y="296"/>
                    </a:moveTo>
                    <a:lnTo>
                      <a:pt x="10474" y="655"/>
                    </a:lnTo>
                    <a:lnTo>
                      <a:pt x="10120" y="655"/>
                    </a:lnTo>
                    <a:lnTo>
                      <a:pt x="10120" y="296"/>
                    </a:lnTo>
                    <a:close/>
                    <a:moveTo>
                      <a:pt x="10901" y="296"/>
                    </a:moveTo>
                    <a:lnTo>
                      <a:pt x="10901" y="655"/>
                    </a:lnTo>
                    <a:lnTo>
                      <a:pt x="10548" y="655"/>
                    </a:lnTo>
                    <a:lnTo>
                      <a:pt x="10548" y="296"/>
                    </a:lnTo>
                    <a:close/>
                    <a:moveTo>
                      <a:pt x="11328" y="296"/>
                    </a:moveTo>
                    <a:lnTo>
                      <a:pt x="11328" y="655"/>
                    </a:lnTo>
                    <a:lnTo>
                      <a:pt x="10975" y="655"/>
                    </a:lnTo>
                    <a:lnTo>
                      <a:pt x="10975" y="296"/>
                    </a:lnTo>
                    <a:close/>
                    <a:moveTo>
                      <a:pt x="11755" y="296"/>
                    </a:moveTo>
                    <a:lnTo>
                      <a:pt x="11755" y="655"/>
                    </a:lnTo>
                    <a:lnTo>
                      <a:pt x="11402" y="655"/>
                    </a:lnTo>
                    <a:lnTo>
                      <a:pt x="11402" y="296"/>
                    </a:lnTo>
                    <a:close/>
                    <a:moveTo>
                      <a:pt x="649" y="723"/>
                    </a:moveTo>
                    <a:lnTo>
                      <a:pt x="649" y="1082"/>
                    </a:lnTo>
                    <a:lnTo>
                      <a:pt x="296" y="1082"/>
                    </a:lnTo>
                    <a:lnTo>
                      <a:pt x="296" y="723"/>
                    </a:lnTo>
                    <a:close/>
                    <a:moveTo>
                      <a:pt x="1076" y="723"/>
                    </a:moveTo>
                    <a:lnTo>
                      <a:pt x="1076" y="1082"/>
                    </a:lnTo>
                    <a:lnTo>
                      <a:pt x="723" y="1082"/>
                    </a:lnTo>
                    <a:lnTo>
                      <a:pt x="723" y="723"/>
                    </a:lnTo>
                    <a:close/>
                    <a:moveTo>
                      <a:pt x="1504" y="723"/>
                    </a:moveTo>
                    <a:lnTo>
                      <a:pt x="1504" y="1082"/>
                    </a:lnTo>
                    <a:lnTo>
                      <a:pt x="1151" y="1082"/>
                    </a:lnTo>
                    <a:lnTo>
                      <a:pt x="1151" y="723"/>
                    </a:lnTo>
                    <a:close/>
                    <a:moveTo>
                      <a:pt x="1931" y="723"/>
                    </a:moveTo>
                    <a:lnTo>
                      <a:pt x="1931" y="1082"/>
                    </a:lnTo>
                    <a:lnTo>
                      <a:pt x="1578" y="1082"/>
                    </a:lnTo>
                    <a:lnTo>
                      <a:pt x="1578" y="723"/>
                    </a:lnTo>
                    <a:close/>
                    <a:moveTo>
                      <a:pt x="2358" y="723"/>
                    </a:moveTo>
                    <a:lnTo>
                      <a:pt x="2358" y="1082"/>
                    </a:lnTo>
                    <a:lnTo>
                      <a:pt x="2005" y="1082"/>
                    </a:lnTo>
                    <a:lnTo>
                      <a:pt x="2005" y="723"/>
                    </a:lnTo>
                    <a:close/>
                    <a:moveTo>
                      <a:pt x="2785" y="723"/>
                    </a:moveTo>
                    <a:lnTo>
                      <a:pt x="2785" y="1082"/>
                    </a:lnTo>
                    <a:lnTo>
                      <a:pt x="2432" y="1082"/>
                    </a:lnTo>
                    <a:lnTo>
                      <a:pt x="2432" y="723"/>
                    </a:lnTo>
                    <a:close/>
                    <a:moveTo>
                      <a:pt x="3212" y="723"/>
                    </a:moveTo>
                    <a:lnTo>
                      <a:pt x="3212" y="1082"/>
                    </a:lnTo>
                    <a:lnTo>
                      <a:pt x="2859" y="1082"/>
                    </a:lnTo>
                    <a:lnTo>
                      <a:pt x="2859" y="723"/>
                    </a:lnTo>
                    <a:close/>
                    <a:moveTo>
                      <a:pt x="3639" y="723"/>
                    </a:moveTo>
                    <a:lnTo>
                      <a:pt x="3639" y="1082"/>
                    </a:lnTo>
                    <a:lnTo>
                      <a:pt x="3286" y="1082"/>
                    </a:lnTo>
                    <a:lnTo>
                      <a:pt x="3286" y="723"/>
                    </a:lnTo>
                    <a:close/>
                    <a:moveTo>
                      <a:pt x="4066" y="723"/>
                    </a:moveTo>
                    <a:lnTo>
                      <a:pt x="4066" y="1082"/>
                    </a:lnTo>
                    <a:lnTo>
                      <a:pt x="3713" y="1082"/>
                    </a:lnTo>
                    <a:lnTo>
                      <a:pt x="3713" y="723"/>
                    </a:lnTo>
                    <a:close/>
                    <a:moveTo>
                      <a:pt x="4494" y="723"/>
                    </a:moveTo>
                    <a:lnTo>
                      <a:pt x="4494" y="1082"/>
                    </a:lnTo>
                    <a:lnTo>
                      <a:pt x="4140" y="1082"/>
                    </a:lnTo>
                    <a:lnTo>
                      <a:pt x="4140" y="723"/>
                    </a:lnTo>
                    <a:close/>
                    <a:moveTo>
                      <a:pt x="4921" y="723"/>
                    </a:moveTo>
                    <a:lnTo>
                      <a:pt x="4921" y="1082"/>
                    </a:lnTo>
                    <a:lnTo>
                      <a:pt x="4568" y="1082"/>
                    </a:lnTo>
                    <a:lnTo>
                      <a:pt x="4568" y="723"/>
                    </a:lnTo>
                    <a:close/>
                    <a:moveTo>
                      <a:pt x="5348" y="723"/>
                    </a:moveTo>
                    <a:lnTo>
                      <a:pt x="5348" y="1082"/>
                    </a:lnTo>
                    <a:lnTo>
                      <a:pt x="4995" y="1082"/>
                    </a:lnTo>
                    <a:lnTo>
                      <a:pt x="4995" y="723"/>
                    </a:lnTo>
                    <a:close/>
                    <a:moveTo>
                      <a:pt x="5775" y="723"/>
                    </a:moveTo>
                    <a:lnTo>
                      <a:pt x="5775" y="1082"/>
                    </a:lnTo>
                    <a:lnTo>
                      <a:pt x="5422" y="1082"/>
                    </a:lnTo>
                    <a:lnTo>
                      <a:pt x="5422" y="723"/>
                    </a:lnTo>
                    <a:close/>
                    <a:moveTo>
                      <a:pt x="6202" y="723"/>
                    </a:moveTo>
                    <a:lnTo>
                      <a:pt x="6202" y="1082"/>
                    </a:lnTo>
                    <a:lnTo>
                      <a:pt x="5849" y="1082"/>
                    </a:lnTo>
                    <a:lnTo>
                      <a:pt x="5849" y="723"/>
                    </a:lnTo>
                    <a:close/>
                    <a:moveTo>
                      <a:pt x="6629" y="723"/>
                    </a:moveTo>
                    <a:lnTo>
                      <a:pt x="6629" y="1082"/>
                    </a:lnTo>
                    <a:lnTo>
                      <a:pt x="6276" y="1082"/>
                    </a:lnTo>
                    <a:lnTo>
                      <a:pt x="6276" y="723"/>
                    </a:lnTo>
                    <a:close/>
                    <a:moveTo>
                      <a:pt x="7056" y="723"/>
                    </a:moveTo>
                    <a:lnTo>
                      <a:pt x="7056" y="1082"/>
                    </a:lnTo>
                    <a:lnTo>
                      <a:pt x="6703" y="1082"/>
                    </a:lnTo>
                    <a:lnTo>
                      <a:pt x="6703" y="723"/>
                    </a:lnTo>
                    <a:close/>
                    <a:moveTo>
                      <a:pt x="7484" y="723"/>
                    </a:moveTo>
                    <a:lnTo>
                      <a:pt x="7484" y="1082"/>
                    </a:lnTo>
                    <a:lnTo>
                      <a:pt x="7130" y="1082"/>
                    </a:lnTo>
                    <a:lnTo>
                      <a:pt x="7130" y="723"/>
                    </a:lnTo>
                    <a:close/>
                    <a:moveTo>
                      <a:pt x="7911" y="723"/>
                    </a:moveTo>
                    <a:lnTo>
                      <a:pt x="7911" y="1082"/>
                    </a:lnTo>
                    <a:lnTo>
                      <a:pt x="7558" y="1082"/>
                    </a:lnTo>
                    <a:lnTo>
                      <a:pt x="7558" y="723"/>
                    </a:lnTo>
                    <a:close/>
                    <a:moveTo>
                      <a:pt x="8338" y="723"/>
                    </a:moveTo>
                    <a:lnTo>
                      <a:pt x="8338" y="1082"/>
                    </a:lnTo>
                    <a:lnTo>
                      <a:pt x="7985" y="1082"/>
                    </a:lnTo>
                    <a:lnTo>
                      <a:pt x="7985" y="723"/>
                    </a:lnTo>
                    <a:close/>
                    <a:moveTo>
                      <a:pt x="8765" y="723"/>
                    </a:moveTo>
                    <a:lnTo>
                      <a:pt x="8765" y="1082"/>
                    </a:lnTo>
                    <a:lnTo>
                      <a:pt x="8412" y="1082"/>
                    </a:lnTo>
                    <a:lnTo>
                      <a:pt x="8412" y="723"/>
                    </a:lnTo>
                    <a:close/>
                    <a:moveTo>
                      <a:pt x="9192" y="723"/>
                    </a:moveTo>
                    <a:lnTo>
                      <a:pt x="9192" y="1082"/>
                    </a:lnTo>
                    <a:lnTo>
                      <a:pt x="8839" y="1082"/>
                    </a:lnTo>
                    <a:lnTo>
                      <a:pt x="8839" y="723"/>
                    </a:lnTo>
                    <a:close/>
                    <a:moveTo>
                      <a:pt x="9619" y="723"/>
                    </a:moveTo>
                    <a:lnTo>
                      <a:pt x="9619" y="1082"/>
                    </a:lnTo>
                    <a:lnTo>
                      <a:pt x="9266" y="1082"/>
                    </a:lnTo>
                    <a:lnTo>
                      <a:pt x="9266" y="723"/>
                    </a:lnTo>
                    <a:close/>
                    <a:moveTo>
                      <a:pt x="10046" y="723"/>
                    </a:moveTo>
                    <a:lnTo>
                      <a:pt x="10046" y="1082"/>
                    </a:lnTo>
                    <a:lnTo>
                      <a:pt x="9693" y="1082"/>
                    </a:lnTo>
                    <a:lnTo>
                      <a:pt x="9693" y="723"/>
                    </a:lnTo>
                    <a:close/>
                    <a:moveTo>
                      <a:pt x="10474" y="723"/>
                    </a:moveTo>
                    <a:lnTo>
                      <a:pt x="10474" y="1082"/>
                    </a:lnTo>
                    <a:lnTo>
                      <a:pt x="10120" y="1082"/>
                    </a:lnTo>
                    <a:lnTo>
                      <a:pt x="10120" y="723"/>
                    </a:lnTo>
                    <a:close/>
                    <a:moveTo>
                      <a:pt x="10901" y="723"/>
                    </a:moveTo>
                    <a:lnTo>
                      <a:pt x="10901" y="1082"/>
                    </a:lnTo>
                    <a:lnTo>
                      <a:pt x="10548" y="1082"/>
                    </a:lnTo>
                    <a:lnTo>
                      <a:pt x="10548" y="723"/>
                    </a:lnTo>
                    <a:close/>
                    <a:moveTo>
                      <a:pt x="11328" y="723"/>
                    </a:moveTo>
                    <a:lnTo>
                      <a:pt x="11328" y="1082"/>
                    </a:lnTo>
                    <a:lnTo>
                      <a:pt x="10975" y="1082"/>
                    </a:lnTo>
                    <a:lnTo>
                      <a:pt x="10975" y="723"/>
                    </a:lnTo>
                    <a:close/>
                    <a:moveTo>
                      <a:pt x="11755" y="723"/>
                    </a:moveTo>
                    <a:lnTo>
                      <a:pt x="11755" y="1082"/>
                    </a:lnTo>
                    <a:lnTo>
                      <a:pt x="11402" y="1082"/>
                    </a:lnTo>
                    <a:lnTo>
                      <a:pt x="11402" y="723"/>
                    </a:lnTo>
                    <a:close/>
                    <a:moveTo>
                      <a:pt x="649" y="1151"/>
                    </a:moveTo>
                    <a:lnTo>
                      <a:pt x="649" y="1509"/>
                    </a:lnTo>
                    <a:lnTo>
                      <a:pt x="296" y="1509"/>
                    </a:lnTo>
                    <a:lnTo>
                      <a:pt x="296" y="1151"/>
                    </a:lnTo>
                    <a:close/>
                    <a:moveTo>
                      <a:pt x="1076" y="1151"/>
                    </a:moveTo>
                    <a:lnTo>
                      <a:pt x="1076" y="1509"/>
                    </a:lnTo>
                    <a:lnTo>
                      <a:pt x="723" y="1509"/>
                    </a:lnTo>
                    <a:lnTo>
                      <a:pt x="723" y="1151"/>
                    </a:lnTo>
                    <a:close/>
                    <a:moveTo>
                      <a:pt x="1504" y="1151"/>
                    </a:moveTo>
                    <a:lnTo>
                      <a:pt x="1504" y="1509"/>
                    </a:lnTo>
                    <a:lnTo>
                      <a:pt x="1151" y="1509"/>
                    </a:lnTo>
                    <a:lnTo>
                      <a:pt x="1151" y="1151"/>
                    </a:lnTo>
                    <a:close/>
                    <a:moveTo>
                      <a:pt x="1931" y="1151"/>
                    </a:moveTo>
                    <a:lnTo>
                      <a:pt x="1931" y="1509"/>
                    </a:lnTo>
                    <a:lnTo>
                      <a:pt x="1578" y="1509"/>
                    </a:lnTo>
                    <a:lnTo>
                      <a:pt x="1578" y="1151"/>
                    </a:lnTo>
                    <a:close/>
                    <a:moveTo>
                      <a:pt x="2358" y="1151"/>
                    </a:moveTo>
                    <a:lnTo>
                      <a:pt x="2358" y="1509"/>
                    </a:lnTo>
                    <a:lnTo>
                      <a:pt x="2005" y="1509"/>
                    </a:lnTo>
                    <a:lnTo>
                      <a:pt x="2005" y="1151"/>
                    </a:lnTo>
                    <a:close/>
                    <a:moveTo>
                      <a:pt x="2785" y="1151"/>
                    </a:moveTo>
                    <a:lnTo>
                      <a:pt x="2785" y="1509"/>
                    </a:lnTo>
                    <a:lnTo>
                      <a:pt x="2432" y="1509"/>
                    </a:lnTo>
                    <a:lnTo>
                      <a:pt x="2432" y="1151"/>
                    </a:lnTo>
                    <a:close/>
                    <a:moveTo>
                      <a:pt x="3212" y="1151"/>
                    </a:moveTo>
                    <a:lnTo>
                      <a:pt x="3212" y="1509"/>
                    </a:lnTo>
                    <a:lnTo>
                      <a:pt x="2859" y="1509"/>
                    </a:lnTo>
                    <a:lnTo>
                      <a:pt x="2859" y="1151"/>
                    </a:lnTo>
                    <a:close/>
                    <a:moveTo>
                      <a:pt x="3639" y="1151"/>
                    </a:moveTo>
                    <a:lnTo>
                      <a:pt x="3639" y="1509"/>
                    </a:lnTo>
                    <a:lnTo>
                      <a:pt x="3286" y="1509"/>
                    </a:lnTo>
                    <a:lnTo>
                      <a:pt x="3286" y="1151"/>
                    </a:lnTo>
                    <a:close/>
                    <a:moveTo>
                      <a:pt x="4066" y="1151"/>
                    </a:moveTo>
                    <a:lnTo>
                      <a:pt x="4066" y="1509"/>
                    </a:lnTo>
                    <a:lnTo>
                      <a:pt x="3713" y="1509"/>
                    </a:lnTo>
                    <a:lnTo>
                      <a:pt x="3713" y="1151"/>
                    </a:lnTo>
                    <a:close/>
                    <a:moveTo>
                      <a:pt x="4494" y="1151"/>
                    </a:moveTo>
                    <a:lnTo>
                      <a:pt x="4494" y="1509"/>
                    </a:lnTo>
                    <a:lnTo>
                      <a:pt x="4140" y="1509"/>
                    </a:lnTo>
                    <a:lnTo>
                      <a:pt x="4140" y="1151"/>
                    </a:lnTo>
                    <a:close/>
                    <a:moveTo>
                      <a:pt x="4921" y="1151"/>
                    </a:moveTo>
                    <a:lnTo>
                      <a:pt x="4921" y="1509"/>
                    </a:lnTo>
                    <a:lnTo>
                      <a:pt x="4568" y="1509"/>
                    </a:lnTo>
                    <a:lnTo>
                      <a:pt x="4568" y="1151"/>
                    </a:lnTo>
                    <a:close/>
                    <a:moveTo>
                      <a:pt x="5348" y="1151"/>
                    </a:moveTo>
                    <a:lnTo>
                      <a:pt x="5348" y="1509"/>
                    </a:lnTo>
                    <a:lnTo>
                      <a:pt x="4995" y="1509"/>
                    </a:lnTo>
                    <a:lnTo>
                      <a:pt x="4995" y="1151"/>
                    </a:lnTo>
                    <a:close/>
                    <a:moveTo>
                      <a:pt x="5775" y="1151"/>
                    </a:moveTo>
                    <a:lnTo>
                      <a:pt x="5775" y="1509"/>
                    </a:lnTo>
                    <a:lnTo>
                      <a:pt x="5422" y="1509"/>
                    </a:lnTo>
                    <a:lnTo>
                      <a:pt x="5422" y="1151"/>
                    </a:lnTo>
                    <a:close/>
                    <a:moveTo>
                      <a:pt x="6202" y="1151"/>
                    </a:moveTo>
                    <a:lnTo>
                      <a:pt x="6202" y="1509"/>
                    </a:lnTo>
                    <a:lnTo>
                      <a:pt x="5849" y="1509"/>
                    </a:lnTo>
                    <a:lnTo>
                      <a:pt x="5849" y="1151"/>
                    </a:lnTo>
                    <a:close/>
                    <a:moveTo>
                      <a:pt x="6629" y="1151"/>
                    </a:moveTo>
                    <a:lnTo>
                      <a:pt x="6629" y="1509"/>
                    </a:lnTo>
                    <a:lnTo>
                      <a:pt x="6276" y="1509"/>
                    </a:lnTo>
                    <a:lnTo>
                      <a:pt x="6276" y="1151"/>
                    </a:lnTo>
                    <a:close/>
                    <a:moveTo>
                      <a:pt x="7056" y="1151"/>
                    </a:moveTo>
                    <a:lnTo>
                      <a:pt x="7056" y="1509"/>
                    </a:lnTo>
                    <a:lnTo>
                      <a:pt x="6703" y="1509"/>
                    </a:lnTo>
                    <a:lnTo>
                      <a:pt x="6703" y="1151"/>
                    </a:lnTo>
                    <a:close/>
                    <a:moveTo>
                      <a:pt x="7484" y="1151"/>
                    </a:moveTo>
                    <a:lnTo>
                      <a:pt x="7484" y="1509"/>
                    </a:lnTo>
                    <a:lnTo>
                      <a:pt x="7130" y="1509"/>
                    </a:lnTo>
                    <a:lnTo>
                      <a:pt x="7130" y="1151"/>
                    </a:lnTo>
                    <a:close/>
                    <a:moveTo>
                      <a:pt x="7911" y="1151"/>
                    </a:moveTo>
                    <a:lnTo>
                      <a:pt x="7911" y="1509"/>
                    </a:lnTo>
                    <a:lnTo>
                      <a:pt x="7558" y="1509"/>
                    </a:lnTo>
                    <a:lnTo>
                      <a:pt x="7558" y="1151"/>
                    </a:lnTo>
                    <a:close/>
                    <a:moveTo>
                      <a:pt x="8338" y="1151"/>
                    </a:moveTo>
                    <a:lnTo>
                      <a:pt x="8338" y="1509"/>
                    </a:lnTo>
                    <a:lnTo>
                      <a:pt x="7985" y="1509"/>
                    </a:lnTo>
                    <a:lnTo>
                      <a:pt x="7985" y="1151"/>
                    </a:lnTo>
                    <a:close/>
                    <a:moveTo>
                      <a:pt x="8765" y="1151"/>
                    </a:moveTo>
                    <a:lnTo>
                      <a:pt x="8765" y="1509"/>
                    </a:lnTo>
                    <a:lnTo>
                      <a:pt x="8412" y="1509"/>
                    </a:lnTo>
                    <a:lnTo>
                      <a:pt x="8412" y="1151"/>
                    </a:lnTo>
                    <a:close/>
                    <a:moveTo>
                      <a:pt x="9192" y="1151"/>
                    </a:moveTo>
                    <a:lnTo>
                      <a:pt x="9192" y="1509"/>
                    </a:lnTo>
                    <a:lnTo>
                      <a:pt x="8839" y="1509"/>
                    </a:lnTo>
                    <a:lnTo>
                      <a:pt x="8839" y="1151"/>
                    </a:lnTo>
                    <a:close/>
                    <a:moveTo>
                      <a:pt x="9619" y="1151"/>
                    </a:moveTo>
                    <a:lnTo>
                      <a:pt x="9619" y="1509"/>
                    </a:lnTo>
                    <a:lnTo>
                      <a:pt x="9266" y="1509"/>
                    </a:lnTo>
                    <a:lnTo>
                      <a:pt x="9266" y="1151"/>
                    </a:lnTo>
                    <a:close/>
                    <a:moveTo>
                      <a:pt x="10046" y="1151"/>
                    </a:moveTo>
                    <a:lnTo>
                      <a:pt x="10046" y="1509"/>
                    </a:lnTo>
                    <a:lnTo>
                      <a:pt x="9693" y="1509"/>
                    </a:lnTo>
                    <a:lnTo>
                      <a:pt x="9693" y="1151"/>
                    </a:lnTo>
                    <a:close/>
                    <a:moveTo>
                      <a:pt x="10474" y="1151"/>
                    </a:moveTo>
                    <a:lnTo>
                      <a:pt x="10474" y="1509"/>
                    </a:lnTo>
                    <a:lnTo>
                      <a:pt x="10120" y="1509"/>
                    </a:lnTo>
                    <a:lnTo>
                      <a:pt x="10120" y="1151"/>
                    </a:lnTo>
                    <a:close/>
                    <a:moveTo>
                      <a:pt x="10901" y="1151"/>
                    </a:moveTo>
                    <a:lnTo>
                      <a:pt x="10901" y="1509"/>
                    </a:lnTo>
                    <a:lnTo>
                      <a:pt x="10548" y="1509"/>
                    </a:lnTo>
                    <a:lnTo>
                      <a:pt x="10548" y="1151"/>
                    </a:lnTo>
                    <a:close/>
                    <a:moveTo>
                      <a:pt x="11328" y="1151"/>
                    </a:moveTo>
                    <a:lnTo>
                      <a:pt x="11328" y="1509"/>
                    </a:lnTo>
                    <a:lnTo>
                      <a:pt x="10975" y="1509"/>
                    </a:lnTo>
                    <a:lnTo>
                      <a:pt x="10975" y="1151"/>
                    </a:lnTo>
                    <a:close/>
                    <a:moveTo>
                      <a:pt x="11755" y="1151"/>
                    </a:moveTo>
                    <a:lnTo>
                      <a:pt x="11755" y="1509"/>
                    </a:lnTo>
                    <a:lnTo>
                      <a:pt x="11402" y="1509"/>
                    </a:lnTo>
                    <a:lnTo>
                      <a:pt x="11402" y="1151"/>
                    </a:lnTo>
                    <a:close/>
                    <a:moveTo>
                      <a:pt x="649" y="1578"/>
                    </a:moveTo>
                    <a:lnTo>
                      <a:pt x="649" y="1937"/>
                    </a:lnTo>
                    <a:lnTo>
                      <a:pt x="296" y="1937"/>
                    </a:lnTo>
                    <a:lnTo>
                      <a:pt x="296" y="1578"/>
                    </a:lnTo>
                    <a:close/>
                    <a:moveTo>
                      <a:pt x="1076" y="1578"/>
                    </a:moveTo>
                    <a:lnTo>
                      <a:pt x="1076" y="1937"/>
                    </a:lnTo>
                    <a:lnTo>
                      <a:pt x="723" y="1937"/>
                    </a:lnTo>
                    <a:lnTo>
                      <a:pt x="723" y="1578"/>
                    </a:lnTo>
                    <a:close/>
                    <a:moveTo>
                      <a:pt x="1504" y="1578"/>
                    </a:moveTo>
                    <a:lnTo>
                      <a:pt x="1504" y="1937"/>
                    </a:lnTo>
                    <a:lnTo>
                      <a:pt x="1151" y="1937"/>
                    </a:lnTo>
                    <a:lnTo>
                      <a:pt x="1151" y="1578"/>
                    </a:lnTo>
                    <a:close/>
                    <a:moveTo>
                      <a:pt x="1931" y="1578"/>
                    </a:moveTo>
                    <a:lnTo>
                      <a:pt x="1931" y="1937"/>
                    </a:lnTo>
                    <a:lnTo>
                      <a:pt x="1578" y="1937"/>
                    </a:lnTo>
                    <a:lnTo>
                      <a:pt x="1578" y="1578"/>
                    </a:lnTo>
                    <a:close/>
                    <a:moveTo>
                      <a:pt x="2358" y="1578"/>
                    </a:moveTo>
                    <a:lnTo>
                      <a:pt x="2358" y="1937"/>
                    </a:lnTo>
                    <a:lnTo>
                      <a:pt x="2005" y="1937"/>
                    </a:lnTo>
                    <a:lnTo>
                      <a:pt x="2005" y="1578"/>
                    </a:lnTo>
                    <a:close/>
                    <a:moveTo>
                      <a:pt x="2785" y="1578"/>
                    </a:moveTo>
                    <a:lnTo>
                      <a:pt x="2785" y="1937"/>
                    </a:lnTo>
                    <a:lnTo>
                      <a:pt x="2432" y="1937"/>
                    </a:lnTo>
                    <a:lnTo>
                      <a:pt x="2432" y="1578"/>
                    </a:lnTo>
                    <a:close/>
                    <a:moveTo>
                      <a:pt x="3212" y="1578"/>
                    </a:moveTo>
                    <a:lnTo>
                      <a:pt x="3212" y="1937"/>
                    </a:lnTo>
                    <a:lnTo>
                      <a:pt x="2859" y="1937"/>
                    </a:lnTo>
                    <a:lnTo>
                      <a:pt x="2859" y="1578"/>
                    </a:lnTo>
                    <a:close/>
                    <a:moveTo>
                      <a:pt x="3639" y="1578"/>
                    </a:moveTo>
                    <a:lnTo>
                      <a:pt x="3639" y="1937"/>
                    </a:lnTo>
                    <a:lnTo>
                      <a:pt x="3286" y="1937"/>
                    </a:lnTo>
                    <a:lnTo>
                      <a:pt x="3286" y="1578"/>
                    </a:lnTo>
                    <a:close/>
                    <a:moveTo>
                      <a:pt x="4066" y="1578"/>
                    </a:moveTo>
                    <a:lnTo>
                      <a:pt x="4066" y="1937"/>
                    </a:lnTo>
                    <a:lnTo>
                      <a:pt x="3713" y="1937"/>
                    </a:lnTo>
                    <a:lnTo>
                      <a:pt x="3713" y="1578"/>
                    </a:lnTo>
                    <a:close/>
                    <a:moveTo>
                      <a:pt x="4494" y="1578"/>
                    </a:moveTo>
                    <a:lnTo>
                      <a:pt x="4494" y="1937"/>
                    </a:lnTo>
                    <a:lnTo>
                      <a:pt x="4140" y="1937"/>
                    </a:lnTo>
                    <a:lnTo>
                      <a:pt x="4140" y="1578"/>
                    </a:lnTo>
                    <a:close/>
                    <a:moveTo>
                      <a:pt x="4921" y="1578"/>
                    </a:moveTo>
                    <a:lnTo>
                      <a:pt x="4921" y="1937"/>
                    </a:lnTo>
                    <a:lnTo>
                      <a:pt x="4568" y="1937"/>
                    </a:lnTo>
                    <a:lnTo>
                      <a:pt x="4568" y="1578"/>
                    </a:lnTo>
                    <a:close/>
                    <a:moveTo>
                      <a:pt x="5348" y="1578"/>
                    </a:moveTo>
                    <a:lnTo>
                      <a:pt x="5348" y="1937"/>
                    </a:lnTo>
                    <a:lnTo>
                      <a:pt x="4995" y="1937"/>
                    </a:lnTo>
                    <a:lnTo>
                      <a:pt x="4995" y="1578"/>
                    </a:lnTo>
                    <a:close/>
                    <a:moveTo>
                      <a:pt x="5775" y="1578"/>
                    </a:moveTo>
                    <a:lnTo>
                      <a:pt x="5775" y="1937"/>
                    </a:lnTo>
                    <a:lnTo>
                      <a:pt x="5422" y="1937"/>
                    </a:lnTo>
                    <a:lnTo>
                      <a:pt x="5422" y="1578"/>
                    </a:lnTo>
                    <a:close/>
                    <a:moveTo>
                      <a:pt x="6202" y="1578"/>
                    </a:moveTo>
                    <a:lnTo>
                      <a:pt x="6202" y="1937"/>
                    </a:lnTo>
                    <a:lnTo>
                      <a:pt x="5849" y="1937"/>
                    </a:lnTo>
                    <a:lnTo>
                      <a:pt x="5849" y="1578"/>
                    </a:lnTo>
                    <a:close/>
                    <a:moveTo>
                      <a:pt x="6629" y="1578"/>
                    </a:moveTo>
                    <a:lnTo>
                      <a:pt x="6629" y="1937"/>
                    </a:lnTo>
                    <a:lnTo>
                      <a:pt x="6276" y="1937"/>
                    </a:lnTo>
                    <a:lnTo>
                      <a:pt x="6276" y="1578"/>
                    </a:lnTo>
                    <a:close/>
                    <a:moveTo>
                      <a:pt x="7056" y="1578"/>
                    </a:moveTo>
                    <a:lnTo>
                      <a:pt x="7056" y="1937"/>
                    </a:lnTo>
                    <a:lnTo>
                      <a:pt x="6703" y="1937"/>
                    </a:lnTo>
                    <a:lnTo>
                      <a:pt x="6703" y="1578"/>
                    </a:lnTo>
                    <a:close/>
                    <a:moveTo>
                      <a:pt x="7484" y="1578"/>
                    </a:moveTo>
                    <a:lnTo>
                      <a:pt x="7484" y="1937"/>
                    </a:lnTo>
                    <a:lnTo>
                      <a:pt x="7130" y="1937"/>
                    </a:lnTo>
                    <a:lnTo>
                      <a:pt x="7130" y="1578"/>
                    </a:lnTo>
                    <a:close/>
                    <a:moveTo>
                      <a:pt x="7911" y="1578"/>
                    </a:moveTo>
                    <a:lnTo>
                      <a:pt x="7911" y="1937"/>
                    </a:lnTo>
                    <a:lnTo>
                      <a:pt x="7558" y="1937"/>
                    </a:lnTo>
                    <a:lnTo>
                      <a:pt x="7558" y="1578"/>
                    </a:lnTo>
                    <a:close/>
                    <a:moveTo>
                      <a:pt x="8338" y="1578"/>
                    </a:moveTo>
                    <a:lnTo>
                      <a:pt x="8338" y="1937"/>
                    </a:lnTo>
                    <a:lnTo>
                      <a:pt x="7985" y="1937"/>
                    </a:lnTo>
                    <a:lnTo>
                      <a:pt x="7985" y="1578"/>
                    </a:lnTo>
                    <a:close/>
                    <a:moveTo>
                      <a:pt x="8765" y="1578"/>
                    </a:moveTo>
                    <a:lnTo>
                      <a:pt x="8765" y="1937"/>
                    </a:lnTo>
                    <a:lnTo>
                      <a:pt x="8412" y="1937"/>
                    </a:lnTo>
                    <a:lnTo>
                      <a:pt x="8412" y="1578"/>
                    </a:lnTo>
                    <a:close/>
                    <a:moveTo>
                      <a:pt x="9192" y="1578"/>
                    </a:moveTo>
                    <a:lnTo>
                      <a:pt x="9192" y="1937"/>
                    </a:lnTo>
                    <a:lnTo>
                      <a:pt x="8839" y="1937"/>
                    </a:lnTo>
                    <a:lnTo>
                      <a:pt x="8839" y="1578"/>
                    </a:lnTo>
                    <a:close/>
                    <a:moveTo>
                      <a:pt x="9619" y="1578"/>
                    </a:moveTo>
                    <a:lnTo>
                      <a:pt x="9619" y="1937"/>
                    </a:lnTo>
                    <a:lnTo>
                      <a:pt x="9266" y="1937"/>
                    </a:lnTo>
                    <a:lnTo>
                      <a:pt x="9266" y="1578"/>
                    </a:lnTo>
                    <a:close/>
                    <a:moveTo>
                      <a:pt x="10046" y="1578"/>
                    </a:moveTo>
                    <a:lnTo>
                      <a:pt x="10046" y="1937"/>
                    </a:lnTo>
                    <a:lnTo>
                      <a:pt x="9693" y="1937"/>
                    </a:lnTo>
                    <a:lnTo>
                      <a:pt x="9693" y="1578"/>
                    </a:lnTo>
                    <a:close/>
                    <a:moveTo>
                      <a:pt x="10474" y="1578"/>
                    </a:moveTo>
                    <a:lnTo>
                      <a:pt x="10474" y="1937"/>
                    </a:lnTo>
                    <a:lnTo>
                      <a:pt x="10120" y="1937"/>
                    </a:lnTo>
                    <a:lnTo>
                      <a:pt x="10120" y="1578"/>
                    </a:lnTo>
                    <a:close/>
                    <a:moveTo>
                      <a:pt x="10901" y="1578"/>
                    </a:moveTo>
                    <a:lnTo>
                      <a:pt x="10901" y="1937"/>
                    </a:lnTo>
                    <a:lnTo>
                      <a:pt x="10548" y="1937"/>
                    </a:lnTo>
                    <a:lnTo>
                      <a:pt x="10548" y="1578"/>
                    </a:lnTo>
                    <a:close/>
                    <a:moveTo>
                      <a:pt x="11328" y="1578"/>
                    </a:moveTo>
                    <a:lnTo>
                      <a:pt x="11328" y="1937"/>
                    </a:lnTo>
                    <a:lnTo>
                      <a:pt x="10975" y="1937"/>
                    </a:lnTo>
                    <a:lnTo>
                      <a:pt x="10975" y="1578"/>
                    </a:lnTo>
                    <a:close/>
                    <a:moveTo>
                      <a:pt x="11755" y="1578"/>
                    </a:moveTo>
                    <a:lnTo>
                      <a:pt x="11755" y="1937"/>
                    </a:lnTo>
                    <a:lnTo>
                      <a:pt x="11402" y="1937"/>
                    </a:lnTo>
                    <a:lnTo>
                      <a:pt x="11402" y="1578"/>
                    </a:lnTo>
                    <a:close/>
                    <a:moveTo>
                      <a:pt x="649" y="2005"/>
                    </a:moveTo>
                    <a:lnTo>
                      <a:pt x="649" y="2364"/>
                    </a:lnTo>
                    <a:lnTo>
                      <a:pt x="296" y="2364"/>
                    </a:lnTo>
                    <a:lnTo>
                      <a:pt x="296" y="2005"/>
                    </a:lnTo>
                    <a:close/>
                    <a:moveTo>
                      <a:pt x="1076" y="2005"/>
                    </a:moveTo>
                    <a:lnTo>
                      <a:pt x="1076" y="2364"/>
                    </a:lnTo>
                    <a:lnTo>
                      <a:pt x="723" y="2364"/>
                    </a:lnTo>
                    <a:lnTo>
                      <a:pt x="723" y="2005"/>
                    </a:lnTo>
                    <a:close/>
                    <a:moveTo>
                      <a:pt x="1504" y="2005"/>
                    </a:moveTo>
                    <a:lnTo>
                      <a:pt x="1504" y="2364"/>
                    </a:lnTo>
                    <a:lnTo>
                      <a:pt x="1151" y="2364"/>
                    </a:lnTo>
                    <a:lnTo>
                      <a:pt x="1151" y="2005"/>
                    </a:lnTo>
                    <a:close/>
                    <a:moveTo>
                      <a:pt x="1931" y="2005"/>
                    </a:moveTo>
                    <a:lnTo>
                      <a:pt x="1931" y="2364"/>
                    </a:lnTo>
                    <a:lnTo>
                      <a:pt x="1578" y="2364"/>
                    </a:lnTo>
                    <a:lnTo>
                      <a:pt x="1578" y="2005"/>
                    </a:lnTo>
                    <a:close/>
                    <a:moveTo>
                      <a:pt x="2358" y="2005"/>
                    </a:moveTo>
                    <a:lnTo>
                      <a:pt x="2358" y="2364"/>
                    </a:lnTo>
                    <a:lnTo>
                      <a:pt x="2005" y="2364"/>
                    </a:lnTo>
                    <a:lnTo>
                      <a:pt x="2005" y="2005"/>
                    </a:lnTo>
                    <a:close/>
                    <a:moveTo>
                      <a:pt x="2785" y="2005"/>
                    </a:moveTo>
                    <a:lnTo>
                      <a:pt x="2785" y="2364"/>
                    </a:lnTo>
                    <a:lnTo>
                      <a:pt x="2432" y="2364"/>
                    </a:lnTo>
                    <a:lnTo>
                      <a:pt x="2432" y="2005"/>
                    </a:lnTo>
                    <a:close/>
                    <a:moveTo>
                      <a:pt x="3212" y="2005"/>
                    </a:moveTo>
                    <a:lnTo>
                      <a:pt x="3212" y="2364"/>
                    </a:lnTo>
                    <a:lnTo>
                      <a:pt x="2859" y="2364"/>
                    </a:lnTo>
                    <a:lnTo>
                      <a:pt x="2859" y="2005"/>
                    </a:lnTo>
                    <a:close/>
                    <a:moveTo>
                      <a:pt x="3639" y="2005"/>
                    </a:moveTo>
                    <a:lnTo>
                      <a:pt x="3639" y="2364"/>
                    </a:lnTo>
                    <a:lnTo>
                      <a:pt x="3286" y="2364"/>
                    </a:lnTo>
                    <a:lnTo>
                      <a:pt x="3286" y="2005"/>
                    </a:lnTo>
                    <a:close/>
                    <a:moveTo>
                      <a:pt x="4066" y="2005"/>
                    </a:moveTo>
                    <a:lnTo>
                      <a:pt x="4066" y="2364"/>
                    </a:lnTo>
                    <a:lnTo>
                      <a:pt x="3713" y="2364"/>
                    </a:lnTo>
                    <a:lnTo>
                      <a:pt x="3713" y="2005"/>
                    </a:lnTo>
                    <a:close/>
                    <a:moveTo>
                      <a:pt x="4494" y="2005"/>
                    </a:moveTo>
                    <a:lnTo>
                      <a:pt x="4494" y="2364"/>
                    </a:lnTo>
                    <a:lnTo>
                      <a:pt x="4140" y="2364"/>
                    </a:lnTo>
                    <a:lnTo>
                      <a:pt x="4140" y="2005"/>
                    </a:lnTo>
                    <a:close/>
                    <a:moveTo>
                      <a:pt x="4921" y="2005"/>
                    </a:moveTo>
                    <a:lnTo>
                      <a:pt x="4921" y="2364"/>
                    </a:lnTo>
                    <a:lnTo>
                      <a:pt x="4568" y="2364"/>
                    </a:lnTo>
                    <a:lnTo>
                      <a:pt x="4568" y="2005"/>
                    </a:lnTo>
                    <a:close/>
                    <a:moveTo>
                      <a:pt x="5348" y="2005"/>
                    </a:moveTo>
                    <a:lnTo>
                      <a:pt x="5348" y="2364"/>
                    </a:lnTo>
                    <a:lnTo>
                      <a:pt x="4995" y="2364"/>
                    </a:lnTo>
                    <a:lnTo>
                      <a:pt x="4995" y="2005"/>
                    </a:lnTo>
                    <a:close/>
                    <a:moveTo>
                      <a:pt x="5775" y="2005"/>
                    </a:moveTo>
                    <a:lnTo>
                      <a:pt x="5775" y="2364"/>
                    </a:lnTo>
                    <a:lnTo>
                      <a:pt x="5422" y="2364"/>
                    </a:lnTo>
                    <a:lnTo>
                      <a:pt x="5422" y="2005"/>
                    </a:lnTo>
                    <a:close/>
                    <a:moveTo>
                      <a:pt x="6202" y="2005"/>
                    </a:moveTo>
                    <a:lnTo>
                      <a:pt x="6202" y="2364"/>
                    </a:lnTo>
                    <a:lnTo>
                      <a:pt x="5849" y="2364"/>
                    </a:lnTo>
                    <a:lnTo>
                      <a:pt x="5849" y="2005"/>
                    </a:lnTo>
                    <a:close/>
                    <a:moveTo>
                      <a:pt x="6629" y="2005"/>
                    </a:moveTo>
                    <a:lnTo>
                      <a:pt x="6629" y="2364"/>
                    </a:lnTo>
                    <a:lnTo>
                      <a:pt x="6276" y="2364"/>
                    </a:lnTo>
                    <a:lnTo>
                      <a:pt x="6276" y="2005"/>
                    </a:lnTo>
                    <a:close/>
                    <a:moveTo>
                      <a:pt x="7056" y="2005"/>
                    </a:moveTo>
                    <a:lnTo>
                      <a:pt x="7056" y="2364"/>
                    </a:lnTo>
                    <a:lnTo>
                      <a:pt x="6703" y="2364"/>
                    </a:lnTo>
                    <a:lnTo>
                      <a:pt x="6703" y="2005"/>
                    </a:lnTo>
                    <a:close/>
                    <a:moveTo>
                      <a:pt x="7484" y="2005"/>
                    </a:moveTo>
                    <a:lnTo>
                      <a:pt x="7484" y="2364"/>
                    </a:lnTo>
                    <a:lnTo>
                      <a:pt x="7130" y="2364"/>
                    </a:lnTo>
                    <a:lnTo>
                      <a:pt x="7130" y="2005"/>
                    </a:lnTo>
                    <a:close/>
                    <a:moveTo>
                      <a:pt x="7911" y="2005"/>
                    </a:moveTo>
                    <a:lnTo>
                      <a:pt x="7911" y="2364"/>
                    </a:lnTo>
                    <a:lnTo>
                      <a:pt x="7558" y="2364"/>
                    </a:lnTo>
                    <a:lnTo>
                      <a:pt x="7558" y="2005"/>
                    </a:lnTo>
                    <a:close/>
                    <a:moveTo>
                      <a:pt x="8338" y="2005"/>
                    </a:moveTo>
                    <a:lnTo>
                      <a:pt x="8338" y="2364"/>
                    </a:lnTo>
                    <a:lnTo>
                      <a:pt x="7985" y="2364"/>
                    </a:lnTo>
                    <a:lnTo>
                      <a:pt x="7985" y="2005"/>
                    </a:lnTo>
                    <a:close/>
                    <a:moveTo>
                      <a:pt x="8765" y="2005"/>
                    </a:moveTo>
                    <a:lnTo>
                      <a:pt x="8765" y="2364"/>
                    </a:lnTo>
                    <a:lnTo>
                      <a:pt x="8412" y="2364"/>
                    </a:lnTo>
                    <a:lnTo>
                      <a:pt x="8412" y="2005"/>
                    </a:lnTo>
                    <a:close/>
                    <a:moveTo>
                      <a:pt x="9192" y="2005"/>
                    </a:moveTo>
                    <a:lnTo>
                      <a:pt x="9192" y="2364"/>
                    </a:lnTo>
                    <a:lnTo>
                      <a:pt x="8839" y="2364"/>
                    </a:lnTo>
                    <a:lnTo>
                      <a:pt x="8839" y="2005"/>
                    </a:lnTo>
                    <a:close/>
                    <a:moveTo>
                      <a:pt x="9619" y="2005"/>
                    </a:moveTo>
                    <a:lnTo>
                      <a:pt x="9619" y="2364"/>
                    </a:lnTo>
                    <a:lnTo>
                      <a:pt x="9266" y="2364"/>
                    </a:lnTo>
                    <a:lnTo>
                      <a:pt x="9266" y="2005"/>
                    </a:lnTo>
                    <a:close/>
                    <a:moveTo>
                      <a:pt x="10046" y="2005"/>
                    </a:moveTo>
                    <a:lnTo>
                      <a:pt x="10046" y="2364"/>
                    </a:lnTo>
                    <a:lnTo>
                      <a:pt x="9693" y="2364"/>
                    </a:lnTo>
                    <a:lnTo>
                      <a:pt x="9693" y="2005"/>
                    </a:lnTo>
                    <a:close/>
                    <a:moveTo>
                      <a:pt x="10474" y="2005"/>
                    </a:moveTo>
                    <a:lnTo>
                      <a:pt x="10474" y="2364"/>
                    </a:lnTo>
                    <a:lnTo>
                      <a:pt x="10120" y="2364"/>
                    </a:lnTo>
                    <a:lnTo>
                      <a:pt x="10120" y="2005"/>
                    </a:lnTo>
                    <a:close/>
                    <a:moveTo>
                      <a:pt x="10901" y="2005"/>
                    </a:moveTo>
                    <a:lnTo>
                      <a:pt x="10901" y="2364"/>
                    </a:lnTo>
                    <a:lnTo>
                      <a:pt x="10548" y="2364"/>
                    </a:lnTo>
                    <a:lnTo>
                      <a:pt x="10548" y="2005"/>
                    </a:lnTo>
                    <a:close/>
                    <a:moveTo>
                      <a:pt x="11328" y="2005"/>
                    </a:moveTo>
                    <a:lnTo>
                      <a:pt x="11328" y="2364"/>
                    </a:lnTo>
                    <a:lnTo>
                      <a:pt x="10975" y="2364"/>
                    </a:lnTo>
                    <a:lnTo>
                      <a:pt x="10975" y="2005"/>
                    </a:lnTo>
                    <a:close/>
                    <a:moveTo>
                      <a:pt x="11755" y="2005"/>
                    </a:moveTo>
                    <a:lnTo>
                      <a:pt x="11755" y="2364"/>
                    </a:lnTo>
                    <a:lnTo>
                      <a:pt x="11402" y="2364"/>
                    </a:lnTo>
                    <a:lnTo>
                      <a:pt x="11402" y="2005"/>
                    </a:lnTo>
                    <a:close/>
                    <a:moveTo>
                      <a:pt x="649" y="2432"/>
                    </a:moveTo>
                    <a:lnTo>
                      <a:pt x="649" y="2791"/>
                    </a:lnTo>
                    <a:lnTo>
                      <a:pt x="296" y="2791"/>
                    </a:lnTo>
                    <a:lnTo>
                      <a:pt x="296" y="2432"/>
                    </a:lnTo>
                    <a:close/>
                    <a:moveTo>
                      <a:pt x="1076" y="2432"/>
                    </a:moveTo>
                    <a:lnTo>
                      <a:pt x="1076" y="2791"/>
                    </a:lnTo>
                    <a:lnTo>
                      <a:pt x="723" y="2791"/>
                    </a:lnTo>
                    <a:lnTo>
                      <a:pt x="723" y="2432"/>
                    </a:lnTo>
                    <a:close/>
                    <a:moveTo>
                      <a:pt x="1504" y="2432"/>
                    </a:moveTo>
                    <a:lnTo>
                      <a:pt x="1504" y="2791"/>
                    </a:lnTo>
                    <a:lnTo>
                      <a:pt x="1151" y="2791"/>
                    </a:lnTo>
                    <a:lnTo>
                      <a:pt x="1151" y="2432"/>
                    </a:lnTo>
                    <a:close/>
                    <a:moveTo>
                      <a:pt x="1931" y="2432"/>
                    </a:moveTo>
                    <a:lnTo>
                      <a:pt x="1931" y="2791"/>
                    </a:lnTo>
                    <a:lnTo>
                      <a:pt x="1578" y="2791"/>
                    </a:lnTo>
                    <a:lnTo>
                      <a:pt x="1578" y="2432"/>
                    </a:lnTo>
                    <a:close/>
                    <a:moveTo>
                      <a:pt x="2358" y="2432"/>
                    </a:moveTo>
                    <a:lnTo>
                      <a:pt x="2358" y="2791"/>
                    </a:lnTo>
                    <a:lnTo>
                      <a:pt x="2005" y="2791"/>
                    </a:lnTo>
                    <a:lnTo>
                      <a:pt x="2005" y="2432"/>
                    </a:lnTo>
                    <a:close/>
                    <a:moveTo>
                      <a:pt x="2785" y="2432"/>
                    </a:moveTo>
                    <a:lnTo>
                      <a:pt x="2785" y="2791"/>
                    </a:lnTo>
                    <a:lnTo>
                      <a:pt x="2432" y="2791"/>
                    </a:lnTo>
                    <a:lnTo>
                      <a:pt x="2432" y="2432"/>
                    </a:lnTo>
                    <a:close/>
                    <a:moveTo>
                      <a:pt x="3212" y="2432"/>
                    </a:moveTo>
                    <a:lnTo>
                      <a:pt x="3212" y="2791"/>
                    </a:lnTo>
                    <a:lnTo>
                      <a:pt x="2859" y="2791"/>
                    </a:lnTo>
                    <a:lnTo>
                      <a:pt x="2859" y="2432"/>
                    </a:lnTo>
                    <a:close/>
                    <a:moveTo>
                      <a:pt x="3639" y="2432"/>
                    </a:moveTo>
                    <a:lnTo>
                      <a:pt x="3639" y="2791"/>
                    </a:lnTo>
                    <a:lnTo>
                      <a:pt x="3286" y="2791"/>
                    </a:lnTo>
                    <a:lnTo>
                      <a:pt x="3286" y="2432"/>
                    </a:lnTo>
                    <a:close/>
                    <a:moveTo>
                      <a:pt x="4066" y="2432"/>
                    </a:moveTo>
                    <a:lnTo>
                      <a:pt x="4066" y="2791"/>
                    </a:lnTo>
                    <a:lnTo>
                      <a:pt x="3713" y="2791"/>
                    </a:lnTo>
                    <a:lnTo>
                      <a:pt x="3713" y="2432"/>
                    </a:lnTo>
                    <a:close/>
                    <a:moveTo>
                      <a:pt x="4494" y="2432"/>
                    </a:moveTo>
                    <a:lnTo>
                      <a:pt x="4494" y="2791"/>
                    </a:lnTo>
                    <a:lnTo>
                      <a:pt x="4140" y="2791"/>
                    </a:lnTo>
                    <a:lnTo>
                      <a:pt x="4140" y="2432"/>
                    </a:lnTo>
                    <a:close/>
                    <a:moveTo>
                      <a:pt x="4921" y="2432"/>
                    </a:moveTo>
                    <a:lnTo>
                      <a:pt x="4921" y="2791"/>
                    </a:lnTo>
                    <a:lnTo>
                      <a:pt x="4568" y="2791"/>
                    </a:lnTo>
                    <a:lnTo>
                      <a:pt x="4568" y="2432"/>
                    </a:lnTo>
                    <a:close/>
                    <a:moveTo>
                      <a:pt x="5348" y="2432"/>
                    </a:moveTo>
                    <a:lnTo>
                      <a:pt x="5348" y="2791"/>
                    </a:lnTo>
                    <a:lnTo>
                      <a:pt x="4995" y="2791"/>
                    </a:lnTo>
                    <a:lnTo>
                      <a:pt x="4995" y="2432"/>
                    </a:lnTo>
                    <a:close/>
                    <a:moveTo>
                      <a:pt x="5775" y="2432"/>
                    </a:moveTo>
                    <a:lnTo>
                      <a:pt x="5775" y="2791"/>
                    </a:lnTo>
                    <a:lnTo>
                      <a:pt x="5422" y="2791"/>
                    </a:lnTo>
                    <a:lnTo>
                      <a:pt x="5422" y="2432"/>
                    </a:lnTo>
                    <a:close/>
                    <a:moveTo>
                      <a:pt x="6202" y="2432"/>
                    </a:moveTo>
                    <a:lnTo>
                      <a:pt x="6202" y="2791"/>
                    </a:lnTo>
                    <a:lnTo>
                      <a:pt x="5849" y="2791"/>
                    </a:lnTo>
                    <a:lnTo>
                      <a:pt x="5849" y="2432"/>
                    </a:lnTo>
                    <a:close/>
                    <a:moveTo>
                      <a:pt x="6629" y="2432"/>
                    </a:moveTo>
                    <a:lnTo>
                      <a:pt x="6629" y="2791"/>
                    </a:lnTo>
                    <a:lnTo>
                      <a:pt x="6276" y="2791"/>
                    </a:lnTo>
                    <a:lnTo>
                      <a:pt x="6276" y="2432"/>
                    </a:lnTo>
                    <a:close/>
                    <a:moveTo>
                      <a:pt x="7056" y="2432"/>
                    </a:moveTo>
                    <a:lnTo>
                      <a:pt x="7056" y="2791"/>
                    </a:lnTo>
                    <a:lnTo>
                      <a:pt x="6703" y="2791"/>
                    </a:lnTo>
                    <a:lnTo>
                      <a:pt x="6703" y="2432"/>
                    </a:lnTo>
                    <a:close/>
                    <a:moveTo>
                      <a:pt x="7484" y="2432"/>
                    </a:moveTo>
                    <a:lnTo>
                      <a:pt x="7484" y="2791"/>
                    </a:lnTo>
                    <a:lnTo>
                      <a:pt x="7130" y="2791"/>
                    </a:lnTo>
                    <a:lnTo>
                      <a:pt x="7130" y="2432"/>
                    </a:lnTo>
                    <a:close/>
                    <a:moveTo>
                      <a:pt x="7911" y="2432"/>
                    </a:moveTo>
                    <a:lnTo>
                      <a:pt x="7911" y="2791"/>
                    </a:lnTo>
                    <a:lnTo>
                      <a:pt x="7558" y="2791"/>
                    </a:lnTo>
                    <a:lnTo>
                      <a:pt x="7558" y="2432"/>
                    </a:lnTo>
                    <a:close/>
                    <a:moveTo>
                      <a:pt x="8338" y="2432"/>
                    </a:moveTo>
                    <a:lnTo>
                      <a:pt x="8338" y="2791"/>
                    </a:lnTo>
                    <a:lnTo>
                      <a:pt x="7985" y="2791"/>
                    </a:lnTo>
                    <a:lnTo>
                      <a:pt x="7985" y="2432"/>
                    </a:lnTo>
                    <a:close/>
                    <a:moveTo>
                      <a:pt x="8765" y="2432"/>
                    </a:moveTo>
                    <a:lnTo>
                      <a:pt x="8765" y="2791"/>
                    </a:lnTo>
                    <a:lnTo>
                      <a:pt x="8412" y="2791"/>
                    </a:lnTo>
                    <a:lnTo>
                      <a:pt x="8412" y="2432"/>
                    </a:lnTo>
                    <a:close/>
                    <a:moveTo>
                      <a:pt x="9192" y="2432"/>
                    </a:moveTo>
                    <a:lnTo>
                      <a:pt x="9192" y="2791"/>
                    </a:lnTo>
                    <a:lnTo>
                      <a:pt x="8839" y="2791"/>
                    </a:lnTo>
                    <a:lnTo>
                      <a:pt x="8839" y="2432"/>
                    </a:lnTo>
                    <a:close/>
                    <a:moveTo>
                      <a:pt x="9619" y="2432"/>
                    </a:moveTo>
                    <a:lnTo>
                      <a:pt x="9619" y="2791"/>
                    </a:lnTo>
                    <a:lnTo>
                      <a:pt x="9266" y="2791"/>
                    </a:lnTo>
                    <a:lnTo>
                      <a:pt x="9266" y="2432"/>
                    </a:lnTo>
                    <a:close/>
                    <a:moveTo>
                      <a:pt x="10046" y="2432"/>
                    </a:moveTo>
                    <a:lnTo>
                      <a:pt x="10046" y="2791"/>
                    </a:lnTo>
                    <a:lnTo>
                      <a:pt x="9693" y="2791"/>
                    </a:lnTo>
                    <a:lnTo>
                      <a:pt x="9693" y="2432"/>
                    </a:lnTo>
                    <a:close/>
                    <a:moveTo>
                      <a:pt x="10474" y="2432"/>
                    </a:moveTo>
                    <a:lnTo>
                      <a:pt x="10474" y="2791"/>
                    </a:lnTo>
                    <a:lnTo>
                      <a:pt x="10120" y="2791"/>
                    </a:lnTo>
                    <a:lnTo>
                      <a:pt x="10120" y="2432"/>
                    </a:lnTo>
                    <a:close/>
                    <a:moveTo>
                      <a:pt x="10901" y="2432"/>
                    </a:moveTo>
                    <a:lnTo>
                      <a:pt x="10901" y="2791"/>
                    </a:lnTo>
                    <a:lnTo>
                      <a:pt x="10548" y="2791"/>
                    </a:lnTo>
                    <a:lnTo>
                      <a:pt x="10548" y="2432"/>
                    </a:lnTo>
                    <a:close/>
                    <a:moveTo>
                      <a:pt x="11328" y="2432"/>
                    </a:moveTo>
                    <a:lnTo>
                      <a:pt x="11328" y="2791"/>
                    </a:lnTo>
                    <a:lnTo>
                      <a:pt x="10975" y="2791"/>
                    </a:lnTo>
                    <a:lnTo>
                      <a:pt x="10975" y="2432"/>
                    </a:lnTo>
                    <a:close/>
                    <a:moveTo>
                      <a:pt x="11755" y="2432"/>
                    </a:moveTo>
                    <a:lnTo>
                      <a:pt x="11755" y="2791"/>
                    </a:lnTo>
                    <a:lnTo>
                      <a:pt x="11402" y="2791"/>
                    </a:lnTo>
                    <a:lnTo>
                      <a:pt x="11402" y="2432"/>
                    </a:lnTo>
                    <a:close/>
                    <a:moveTo>
                      <a:pt x="649" y="2859"/>
                    </a:moveTo>
                    <a:lnTo>
                      <a:pt x="649" y="3218"/>
                    </a:lnTo>
                    <a:lnTo>
                      <a:pt x="296" y="3218"/>
                    </a:lnTo>
                    <a:lnTo>
                      <a:pt x="296" y="2859"/>
                    </a:lnTo>
                    <a:close/>
                    <a:moveTo>
                      <a:pt x="1076" y="2859"/>
                    </a:moveTo>
                    <a:lnTo>
                      <a:pt x="1076" y="3218"/>
                    </a:lnTo>
                    <a:lnTo>
                      <a:pt x="723" y="3218"/>
                    </a:lnTo>
                    <a:lnTo>
                      <a:pt x="723" y="2859"/>
                    </a:lnTo>
                    <a:close/>
                    <a:moveTo>
                      <a:pt x="1504" y="2859"/>
                    </a:moveTo>
                    <a:lnTo>
                      <a:pt x="1504" y="3218"/>
                    </a:lnTo>
                    <a:lnTo>
                      <a:pt x="1151" y="3218"/>
                    </a:lnTo>
                    <a:lnTo>
                      <a:pt x="1151" y="2859"/>
                    </a:lnTo>
                    <a:close/>
                    <a:moveTo>
                      <a:pt x="1931" y="2859"/>
                    </a:moveTo>
                    <a:lnTo>
                      <a:pt x="1931" y="3218"/>
                    </a:lnTo>
                    <a:lnTo>
                      <a:pt x="1578" y="3218"/>
                    </a:lnTo>
                    <a:lnTo>
                      <a:pt x="1578" y="2859"/>
                    </a:lnTo>
                    <a:close/>
                    <a:moveTo>
                      <a:pt x="2358" y="2859"/>
                    </a:moveTo>
                    <a:lnTo>
                      <a:pt x="2358" y="3218"/>
                    </a:lnTo>
                    <a:lnTo>
                      <a:pt x="2005" y="3218"/>
                    </a:lnTo>
                    <a:lnTo>
                      <a:pt x="2005" y="2859"/>
                    </a:lnTo>
                    <a:close/>
                    <a:moveTo>
                      <a:pt x="2785" y="2859"/>
                    </a:moveTo>
                    <a:lnTo>
                      <a:pt x="2785" y="3218"/>
                    </a:lnTo>
                    <a:lnTo>
                      <a:pt x="2432" y="3218"/>
                    </a:lnTo>
                    <a:lnTo>
                      <a:pt x="2432" y="2859"/>
                    </a:lnTo>
                    <a:close/>
                    <a:moveTo>
                      <a:pt x="3212" y="2859"/>
                    </a:moveTo>
                    <a:lnTo>
                      <a:pt x="3212" y="3218"/>
                    </a:lnTo>
                    <a:lnTo>
                      <a:pt x="2859" y="3218"/>
                    </a:lnTo>
                    <a:lnTo>
                      <a:pt x="2859" y="2859"/>
                    </a:lnTo>
                    <a:close/>
                    <a:moveTo>
                      <a:pt x="3639" y="2859"/>
                    </a:moveTo>
                    <a:lnTo>
                      <a:pt x="3639" y="3218"/>
                    </a:lnTo>
                    <a:lnTo>
                      <a:pt x="3286" y="3218"/>
                    </a:lnTo>
                    <a:lnTo>
                      <a:pt x="3286" y="2859"/>
                    </a:lnTo>
                    <a:close/>
                    <a:moveTo>
                      <a:pt x="4066" y="2859"/>
                    </a:moveTo>
                    <a:lnTo>
                      <a:pt x="4066" y="3218"/>
                    </a:lnTo>
                    <a:lnTo>
                      <a:pt x="3713" y="3218"/>
                    </a:lnTo>
                    <a:lnTo>
                      <a:pt x="3713" y="2859"/>
                    </a:lnTo>
                    <a:close/>
                    <a:moveTo>
                      <a:pt x="4494" y="2859"/>
                    </a:moveTo>
                    <a:lnTo>
                      <a:pt x="4494" y="3218"/>
                    </a:lnTo>
                    <a:lnTo>
                      <a:pt x="4140" y="3218"/>
                    </a:lnTo>
                    <a:lnTo>
                      <a:pt x="4140" y="2859"/>
                    </a:lnTo>
                    <a:close/>
                    <a:moveTo>
                      <a:pt x="4921" y="2859"/>
                    </a:moveTo>
                    <a:lnTo>
                      <a:pt x="4921" y="3218"/>
                    </a:lnTo>
                    <a:lnTo>
                      <a:pt x="4568" y="3218"/>
                    </a:lnTo>
                    <a:lnTo>
                      <a:pt x="4568" y="2859"/>
                    </a:lnTo>
                    <a:close/>
                    <a:moveTo>
                      <a:pt x="5348" y="2859"/>
                    </a:moveTo>
                    <a:lnTo>
                      <a:pt x="5348" y="3218"/>
                    </a:lnTo>
                    <a:lnTo>
                      <a:pt x="4995" y="3218"/>
                    </a:lnTo>
                    <a:lnTo>
                      <a:pt x="4995" y="2859"/>
                    </a:lnTo>
                    <a:close/>
                    <a:moveTo>
                      <a:pt x="5775" y="2859"/>
                    </a:moveTo>
                    <a:lnTo>
                      <a:pt x="5775" y="3218"/>
                    </a:lnTo>
                    <a:lnTo>
                      <a:pt x="5422" y="3218"/>
                    </a:lnTo>
                    <a:lnTo>
                      <a:pt x="5422" y="2859"/>
                    </a:lnTo>
                    <a:close/>
                    <a:moveTo>
                      <a:pt x="6202" y="2859"/>
                    </a:moveTo>
                    <a:lnTo>
                      <a:pt x="6202" y="3218"/>
                    </a:lnTo>
                    <a:lnTo>
                      <a:pt x="5849" y="3218"/>
                    </a:lnTo>
                    <a:lnTo>
                      <a:pt x="5849" y="2859"/>
                    </a:lnTo>
                    <a:close/>
                    <a:moveTo>
                      <a:pt x="6629" y="2859"/>
                    </a:moveTo>
                    <a:lnTo>
                      <a:pt x="6629" y="3218"/>
                    </a:lnTo>
                    <a:lnTo>
                      <a:pt x="6276" y="3218"/>
                    </a:lnTo>
                    <a:lnTo>
                      <a:pt x="6276" y="2859"/>
                    </a:lnTo>
                    <a:close/>
                    <a:moveTo>
                      <a:pt x="7056" y="2859"/>
                    </a:moveTo>
                    <a:lnTo>
                      <a:pt x="7056" y="3218"/>
                    </a:lnTo>
                    <a:lnTo>
                      <a:pt x="6703" y="3218"/>
                    </a:lnTo>
                    <a:lnTo>
                      <a:pt x="6703" y="2859"/>
                    </a:lnTo>
                    <a:close/>
                    <a:moveTo>
                      <a:pt x="7484" y="2859"/>
                    </a:moveTo>
                    <a:lnTo>
                      <a:pt x="7484" y="3218"/>
                    </a:lnTo>
                    <a:lnTo>
                      <a:pt x="7130" y="3218"/>
                    </a:lnTo>
                    <a:lnTo>
                      <a:pt x="7130" y="2859"/>
                    </a:lnTo>
                    <a:close/>
                    <a:moveTo>
                      <a:pt x="7911" y="2859"/>
                    </a:moveTo>
                    <a:lnTo>
                      <a:pt x="7911" y="3218"/>
                    </a:lnTo>
                    <a:lnTo>
                      <a:pt x="7558" y="3218"/>
                    </a:lnTo>
                    <a:lnTo>
                      <a:pt x="7558" y="2859"/>
                    </a:lnTo>
                    <a:close/>
                    <a:moveTo>
                      <a:pt x="8338" y="2859"/>
                    </a:moveTo>
                    <a:lnTo>
                      <a:pt x="8338" y="3218"/>
                    </a:lnTo>
                    <a:lnTo>
                      <a:pt x="7985" y="3218"/>
                    </a:lnTo>
                    <a:lnTo>
                      <a:pt x="7985" y="2859"/>
                    </a:lnTo>
                    <a:close/>
                    <a:moveTo>
                      <a:pt x="8765" y="2859"/>
                    </a:moveTo>
                    <a:lnTo>
                      <a:pt x="8765" y="3218"/>
                    </a:lnTo>
                    <a:lnTo>
                      <a:pt x="8412" y="3218"/>
                    </a:lnTo>
                    <a:lnTo>
                      <a:pt x="8412" y="2859"/>
                    </a:lnTo>
                    <a:close/>
                    <a:moveTo>
                      <a:pt x="9192" y="2859"/>
                    </a:moveTo>
                    <a:lnTo>
                      <a:pt x="9192" y="3218"/>
                    </a:lnTo>
                    <a:lnTo>
                      <a:pt x="8839" y="3218"/>
                    </a:lnTo>
                    <a:lnTo>
                      <a:pt x="8839" y="2859"/>
                    </a:lnTo>
                    <a:close/>
                    <a:moveTo>
                      <a:pt x="9619" y="2859"/>
                    </a:moveTo>
                    <a:lnTo>
                      <a:pt x="9619" y="3218"/>
                    </a:lnTo>
                    <a:lnTo>
                      <a:pt x="9266" y="3218"/>
                    </a:lnTo>
                    <a:lnTo>
                      <a:pt x="9266" y="2859"/>
                    </a:lnTo>
                    <a:close/>
                    <a:moveTo>
                      <a:pt x="10046" y="2859"/>
                    </a:moveTo>
                    <a:lnTo>
                      <a:pt x="10046" y="3218"/>
                    </a:lnTo>
                    <a:lnTo>
                      <a:pt x="9693" y="3218"/>
                    </a:lnTo>
                    <a:lnTo>
                      <a:pt x="9693" y="2859"/>
                    </a:lnTo>
                    <a:close/>
                    <a:moveTo>
                      <a:pt x="10474" y="2859"/>
                    </a:moveTo>
                    <a:lnTo>
                      <a:pt x="10474" y="3218"/>
                    </a:lnTo>
                    <a:lnTo>
                      <a:pt x="10120" y="3218"/>
                    </a:lnTo>
                    <a:lnTo>
                      <a:pt x="10120" y="2859"/>
                    </a:lnTo>
                    <a:close/>
                    <a:moveTo>
                      <a:pt x="10901" y="2859"/>
                    </a:moveTo>
                    <a:lnTo>
                      <a:pt x="10901" y="3218"/>
                    </a:lnTo>
                    <a:lnTo>
                      <a:pt x="10548" y="3218"/>
                    </a:lnTo>
                    <a:lnTo>
                      <a:pt x="10548" y="2859"/>
                    </a:lnTo>
                    <a:close/>
                    <a:moveTo>
                      <a:pt x="11328" y="2859"/>
                    </a:moveTo>
                    <a:lnTo>
                      <a:pt x="11328" y="3218"/>
                    </a:lnTo>
                    <a:lnTo>
                      <a:pt x="10975" y="3218"/>
                    </a:lnTo>
                    <a:lnTo>
                      <a:pt x="10975" y="2859"/>
                    </a:lnTo>
                    <a:close/>
                    <a:moveTo>
                      <a:pt x="11755" y="2859"/>
                    </a:moveTo>
                    <a:lnTo>
                      <a:pt x="11755" y="3218"/>
                    </a:lnTo>
                    <a:lnTo>
                      <a:pt x="11402" y="3218"/>
                    </a:lnTo>
                    <a:lnTo>
                      <a:pt x="11402" y="2859"/>
                    </a:lnTo>
                    <a:close/>
                    <a:moveTo>
                      <a:pt x="649" y="3286"/>
                    </a:moveTo>
                    <a:lnTo>
                      <a:pt x="649" y="3645"/>
                    </a:lnTo>
                    <a:lnTo>
                      <a:pt x="296" y="3645"/>
                    </a:lnTo>
                    <a:lnTo>
                      <a:pt x="296" y="3286"/>
                    </a:lnTo>
                    <a:close/>
                    <a:moveTo>
                      <a:pt x="1076" y="3286"/>
                    </a:moveTo>
                    <a:lnTo>
                      <a:pt x="1076" y="3645"/>
                    </a:lnTo>
                    <a:lnTo>
                      <a:pt x="723" y="3645"/>
                    </a:lnTo>
                    <a:lnTo>
                      <a:pt x="723" y="3286"/>
                    </a:lnTo>
                    <a:close/>
                    <a:moveTo>
                      <a:pt x="1504" y="3286"/>
                    </a:moveTo>
                    <a:lnTo>
                      <a:pt x="1504" y="3645"/>
                    </a:lnTo>
                    <a:lnTo>
                      <a:pt x="1151" y="3645"/>
                    </a:lnTo>
                    <a:lnTo>
                      <a:pt x="1151" y="3286"/>
                    </a:lnTo>
                    <a:close/>
                    <a:moveTo>
                      <a:pt x="1931" y="3286"/>
                    </a:moveTo>
                    <a:lnTo>
                      <a:pt x="1931" y="3645"/>
                    </a:lnTo>
                    <a:lnTo>
                      <a:pt x="1578" y="3645"/>
                    </a:lnTo>
                    <a:lnTo>
                      <a:pt x="1578" y="3286"/>
                    </a:lnTo>
                    <a:close/>
                    <a:moveTo>
                      <a:pt x="2358" y="3286"/>
                    </a:moveTo>
                    <a:lnTo>
                      <a:pt x="2358" y="3645"/>
                    </a:lnTo>
                    <a:lnTo>
                      <a:pt x="2005" y="3645"/>
                    </a:lnTo>
                    <a:lnTo>
                      <a:pt x="2005" y="3286"/>
                    </a:lnTo>
                    <a:close/>
                    <a:moveTo>
                      <a:pt x="2785" y="3286"/>
                    </a:moveTo>
                    <a:lnTo>
                      <a:pt x="2785" y="3645"/>
                    </a:lnTo>
                    <a:lnTo>
                      <a:pt x="2432" y="3645"/>
                    </a:lnTo>
                    <a:lnTo>
                      <a:pt x="2432" y="3286"/>
                    </a:lnTo>
                    <a:close/>
                    <a:moveTo>
                      <a:pt x="3212" y="3286"/>
                    </a:moveTo>
                    <a:lnTo>
                      <a:pt x="3212" y="3645"/>
                    </a:lnTo>
                    <a:lnTo>
                      <a:pt x="2859" y="3645"/>
                    </a:lnTo>
                    <a:lnTo>
                      <a:pt x="2859" y="3286"/>
                    </a:lnTo>
                    <a:close/>
                    <a:moveTo>
                      <a:pt x="3639" y="3286"/>
                    </a:moveTo>
                    <a:lnTo>
                      <a:pt x="3639" y="3645"/>
                    </a:lnTo>
                    <a:lnTo>
                      <a:pt x="3286" y="3645"/>
                    </a:lnTo>
                    <a:lnTo>
                      <a:pt x="3286" y="3286"/>
                    </a:lnTo>
                    <a:close/>
                    <a:moveTo>
                      <a:pt x="4066" y="3286"/>
                    </a:moveTo>
                    <a:lnTo>
                      <a:pt x="4066" y="3645"/>
                    </a:lnTo>
                    <a:lnTo>
                      <a:pt x="3713" y="3645"/>
                    </a:lnTo>
                    <a:lnTo>
                      <a:pt x="3713" y="3286"/>
                    </a:lnTo>
                    <a:close/>
                    <a:moveTo>
                      <a:pt x="4494" y="3286"/>
                    </a:moveTo>
                    <a:lnTo>
                      <a:pt x="4494" y="3645"/>
                    </a:lnTo>
                    <a:lnTo>
                      <a:pt x="4140" y="3645"/>
                    </a:lnTo>
                    <a:lnTo>
                      <a:pt x="4140" y="3286"/>
                    </a:lnTo>
                    <a:close/>
                    <a:moveTo>
                      <a:pt x="4921" y="3286"/>
                    </a:moveTo>
                    <a:lnTo>
                      <a:pt x="4921" y="3645"/>
                    </a:lnTo>
                    <a:lnTo>
                      <a:pt x="4568" y="3645"/>
                    </a:lnTo>
                    <a:lnTo>
                      <a:pt x="4568" y="3286"/>
                    </a:lnTo>
                    <a:close/>
                    <a:moveTo>
                      <a:pt x="5348" y="3286"/>
                    </a:moveTo>
                    <a:lnTo>
                      <a:pt x="5348" y="3645"/>
                    </a:lnTo>
                    <a:lnTo>
                      <a:pt x="4995" y="3645"/>
                    </a:lnTo>
                    <a:lnTo>
                      <a:pt x="4995" y="3286"/>
                    </a:lnTo>
                    <a:close/>
                    <a:moveTo>
                      <a:pt x="5775" y="3286"/>
                    </a:moveTo>
                    <a:lnTo>
                      <a:pt x="5775" y="3645"/>
                    </a:lnTo>
                    <a:lnTo>
                      <a:pt x="5422" y="3645"/>
                    </a:lnTo>
                    <a:lnTo>
                      <a:pt x="5422" y="3286"/>
                    </a:lnTo>
                    <a:close/>
                    <a:moveTo>
                      <a:pt x="6202" y="3286"/>
                    </a:moveTo>
                    <a:lnTo>
                      <a:pt x="6202" y="3645"/>
                    </a:lnTo>
                    <a:lnTo>
                      <a:pt x="5849" y="3645"/>
                    </a:lnTo>
                    <a:lnTo>
                      <a:pt x="5849" y="3286"/>
                    </a:lnTo>
                    <a:close/>
                    <a:moveTo>
                      <a:pt x="6629" y="3286"/>
                    </a:moveTo>
                    <a:lnTo>
                      <a:pt x="6629" y="3645"/>
                    </a:lnTo>
                    <a:lnTo>
                      <a:pt x="6276" y="3645"/>
                    </a:lnTo>
                    <a:lnTo>
                      <a:pt x="6276" y="3286"/>
                    </a:lnTo>
                    <a:close/>
                    <a:moveTo>
                      <a:pt x="7056" y="3286"/>
                    </a:moveTo>
                    <a:lnTo>
                      <a:pt x="7056" y="3645"/>
                    </a:lnTo>
                    <a:lnTo>
                      <a:pt x="6703" y="3645"/>
                    </a:lnTo>
                    <a:lnTo>
                      <a:pt x="6703" y="3286"/>
                    </a:lnTo>
                    <a:close/>
                    <a:moveTo>
                      <a:pt x="7484" y="3286"/>
                    </a:moveTo>
                    <a:lnTo>
                      <a:pt x="7484" y="3645"/>
                    </a:lnTo>
                    <a:lnTo>
                      <a:pt x="7130" y="3645"/>
                    </a:lnTo>
                    <a:lnTo>
                      <a:pt x="7130" y="3286"/>
                    </a:lnTo>
                    <a:close/>
                    <a:moveTo>
                      <a:pt x="7911" y="3286"/>
                    </a:moveTo>
                    <a:lnTo>
                      <a:pt x="7911" y="3645"/>
                    </a:lnTo>
                    <a:lnTo>
                      <a:pt x="7558" y="3645"/>
                    </a:lnTo>
                    <a:lnTo>
                      <a:pt x="7558" y="3286"/>
                    </a:lnTo>
                    <a:close/>
                    <a:moveTo>
                      <a:pt x="8338" y="3286"/>
                    </a:moveTo>
                    <a:lnTo>
                      <a:pt x="8338" y="3645"/>
                    </a:lnTo>
                    <a:lnTo>
                      <a:pt x="7985" y="3645"/>
                    </a:lnTo>
                    <a:lnTo>
                      <a:pt x="7985" y="3286"/>
                    </a:lnTo>
                    <a:close/>
                    <a:moveTo>
                      <a:pt x="8765" y="3286"/>
                    </a:moveTo>
                    <a:lnTo>
                      <a:pt x="8765" y="3645"/>
                    </a:lnTo>
                    <a:lnTo>
                      <a:pt x="8412" y="3645"/>
                    </a:lnTo>
                    <a:lnTo>
                      <a:pt x="8412" y="3286"/>
                    </a:lnTo>
                    <a:close/>
                    <a:moveTo>
                      <a:pt x="9192" y="3286"/>
                    </a:moveTo>
                    <a:lnTo>
                      <a:pt x="9192" y="3645"/>
                    </a:lnTo>
                    <a:lnTo>
                      <a:pt x="8839" y="3645"/>
                    </a:lnTo>
                    <a:lnTo>
                      <a:pt x="8839" y="3286"/>
                    </a:lnTo>
                    <a:close/>
                    <a:moveTo>
                      <a:pt x="9619" y="3286"/>
                    </a:moveTo>
                    <a:lnTo>
                      <a:pt x="9619" y="3645"/>
                    </a:lnTo>
                    <a:lnTo>
                      <a:pt x="9266" y="3645"/>
                    </a:lnTo>
                    <a:lnTo>
                      <a:pt x="9266" y="3286"/>
                    </a:lnTo>
                    <a:close/>
                    <a:moveTo>
                      <a:pt x="10046" y="3286"/>
                    </a:moveTo>
                    <a:lnTo>
                      <a:pt x="10046" y="3645"/>
                    </a:lnTo>
                    <a:lnTo>
                      <a:pt x="9693" y="3645"/>
                    </a:lnTo>
                    <a:lnTo>
                      <a:pt x="9693" y="3286"/>
                    </a:lnTo>
                    <a:close/>
                    <a:moveTo>
                      <a:pt x="10474" y="3286"/>
                    </a:moveTo>
                    <a:lnTo>
                      <a:pt x="10474" y="3645"/>
                    </a:lnTo>
                    <a:lnTo>
                      <a:pt x="10120" y="3645"/>
                    </a:lnTo>
                    <a:lnTo>
                      <a:pt x="10120" y="3286"/>
                    </a:lnTo>
                    <a:close/>
                    <a:moveTo>
                      <a:pt x="10901" y="3286"/>
                    </a:moveTo>
                    <a:lnTo>
                      <a:pt x="10901" y="3645"/>
                    </a:lnTo>
                    <a:lnTo>
                      <a:pt x="10548" y="3645"/>
                    </a:lnTo>
                    <a:lnTo>
                      <a:pt x="10548" y="3286"/>
                    </a:lnTo>
                    <a:close/>
                    <a:moveTo>
                      <a:pt x="11328" y="3286"/>
                    </a:moveTo>
                    <a:lnTo>
                      <a:pt x="11328" y="3645"/>
                    </a:lnTo>
                    <a:lnTo>
                      <a:pt x="10975" y="3645"/>
                    </a:lnTo>
                    <a:lnTo>
                      <a:pt x="10975" y="3286"/>
                    </a:lnTo>
                    <a:close/>
                    <a:moveTo>
                      <a:pt x="11755" y="3286"/>
                    </a:moveTo>
                    <a:lnTo>
                      <a:pt x="11755" y="3645"/>
                    </a:lnTo>
                    <a:lnTo>
                      <a:pt x="11402" y="3645"/>
                    </a:lnTo>
                    <a:lnTo>
                      <a:pt x="11402" y="3286"/>
                    </a:lnTo>
                    <a:close/>
                    <a:moveTo>
                      <a:pt x="649" y="3713"/>
                    </a:moveTo>
                    <a:lnTo>
                      <a:pt x="649" y="4072"/>
                    </a:lnTo>
                    <a:lnTo>
                      <a:pt x="296" y="4072"/>
                    </a:lnTo>
                    <a:lnTo>
                      <a:pt x="296" y="3713"/>
                    </a:lnTo>
                    <a:close/>
                    <a:moveTo>
                      <a:pt x="1076" y="3713"/>
                    </a:moveTo>
                    <a:lnTo>
                      <a:pt x="1076" y="4072"/>
                    </a:lnTo>
                    <a:lnTo>
                      <a:pt x="723" y="4072"/>
                    </a:lnTo>
                    <a:lnTo>
                      <a:pt x="723" y="3713"/>
                    </a:lnTo>
                    <a:close/>
                    <a:moveTo>
                      <a:pt x="1504" y="3713"/>
                    </a:moveTo>
                    <a:lnTo>
                      <a:pt x="1504" y="4072"/>
                    </a:lnTo>
                    <a:lnTo>
                      <a:pt x="1151" y="4072"/>
                    </a:lnTo>
                    <a:lnTo>
                      <a:pt x="1151" y="3713"/>
                    </a:lnTo>
                    <a:close/>
                    <a:moveTo>
                      <a:pt x="1931" y="3713"/>
                    </a:moveTo>
                    <a:lnTo>
                      <a:pt x="1931" y="4072"/>
                    </a:lnTo>
                    <a:lnTo>
                      <a:pt x="1578" y="4072"/>
                    </a:lnTo>
                    <a:lnTo>
                      <a:pt x="1578" y="3713"/>
                    </a:lnTo>
                    <a:close/>
                    <a:moveTo>
                      <a:pt x="2358" y="3713"/>
                    </a:moveTo>
                    <a:lnTo>
                      <a:pt x="2358" y="4072"/>
                    </a:lnTo>
                    <a:lnTo>
                      <a:pt x="2005" y="4072"/>
                    </a:lnTo>
                    <a:lnTo>
                      <a:pt x="2005" y="3713"/>
                    </a:lnTo>
                    <a:close/>
                    <a:moveTo>
                      <a:pt x="2785" y="3713"/>
                    </a:moveTo>
                    <a:lnTo>
                      <a:pt x="2785" y="4072"/>
                    </a:lnTo>
                    <a:lnTo>
                      <a:pt x="2432" y="4072"/>
                    </a:lnTo>
                    <a:lnTo>
                      <a:pt x="2432" y="3713"/>
                    </a:lnTo>
                    <a:close/>
                    <a:moveTo>
                      <a:pt x="3212" y="3713"/>
                    </a:moveTo>
                    <a:lnTo>
                      <a:pt x="3212" y="4072"/>
                    </a:lnTo>
                    <a:lnTo>
                      <a:pt x="2859" y="4072"/>
                    </a:lnTo>
                    <a:lnTo>
                      <a:pt x="2859" y="3713"/>
                    </a:lnTo>
                    <a:close/>
                    <a:moveTo>
                      <a:pt x="3639" y="3713"/>
                    </a:moveTo>
                    <a:lnTo>
                      <a:pt x="3639" y="4072"/>
                    </a:lnTo>
                    <a:lnTo>
                      <a:pt x="3286" y="4072"/>
                    </a:lnTo>
                    <a:lnTo>
                      <a:pt x="3286" y="3713"/>
                    </a:lnTo>
                    <a:close/>
                    <a:moveTo>
                      <a:pt x="4066" y="3713"/>
                    </a:moveTo>
                    <a:lnTo>
                      <a:pt x="4066" y="4072"/>
                    </a:lnTo>
                    <a:lnTo>
                      <a:pt x="3713" y="4072"/>
                    </a:lnTo>
                    <a:lnTo>
                      <a:pt x="3713" y="3713"/>
                    </a:lnTo>
                    <a:close/>
                    <a:moveTo>
                      <a:pt x="4494" y="3713"/>
                    </a:moveTo>
                    <a:lnTo>
                      <a:pt x="4494" y="4072"/>
                    </a:lnTo>
                    <a:lnTo>
                      <a:pt x="4140" y="4072"/>
                    </a:lnTo>
                    <a:lnTo>
                      <a:pt x="4140" y="3713"/>
                    </a:lnTo>
                    <a:close/>
                    <a:moveTo>
                      <a:pt x="4921" y="3713"/>
                    </a:moveTo>
                    <a:lnTo>
                      <a:pt x="4921" y="4072"/>
                    </a:lnTo>
                    <a:lnTo>
                      <a:pt x="4568" y="4072"/>
                    </a:lnTo>
                    <a:lnTo>
                      <a:pt x="4568" y="3713"/>
                    </a:lnTo>
                    <a:close/>
                    <a:moveTo>
                      <a:pt x="5348" y="3713"/>
                    </a:moveTo>
                    <a:lnTo>
                      <a:pt x="5348" y="4072"/>
                    </a:lnTo>
                    <a:lnTo>
                      <a:pt x="4995" y="4072"/>
                    </a:lnTo>
                    <a:lnTo>
                      <a:pt x="4995" y="3713"/>
                    </a:lnTo>
                    <a:close/>
                    <a:moveTo>
                      <a:pt x="5775" y="3713"/>
                    </a:moveTo>
                    <a:lnTo>
                      <a:pt x="5775" y="4072"/>
                    </a:lnTo>
                    <a:lnTo>
                      <a:pt x="5422" y="4072"/>
                    </a:lnTo>
                    <a:lnTo>
                      <a:pt x="5422" y="3713"/>
                    </a:lnTo>
                    <a:close/>
                    <a:moveTo>
                      <a:pt x="6202" y="3713"/>
                    </a:moveTo>
                    <a:lnTo>
                      <a:pt x="6202" y="4072"/>
                    </a:lnTo>
                    <a:lnTo>
                      <a:pt x="5849" y="4072"/>
                    </a:lnTo>
                    <a:lnTo>
                      <a:pt x="5849" y="3713"/>
                    </a:lnTo>
                    <a:close/>
                    <a:moveTo>
                      <a:pt x="6629" y="3713"/>
                    </a:moveTo>
                    <a:lnTo>
                      <a:pt x="6629" y="4072"/>
                    </a:lnTo>
                    <a:lnTo>
                      <a:pt x="6276" y="4072"/>
                    </a:lnTo>
                    <a:lnTo>
                      <a:pt x="6276" y="3713"/>
                    </a:lnTo>
                    <a:close/>
                    <a:moveTo>
                      <a:pt x="7056" y="3713"/>
                    </a:moveTo>
                    <a:lnTo>
                      <a:pt x="7056" y="4072"/>
                    </a:lnTo>
                    <a:lnTo>
                      <a:pt x="6703" y="4072"/>
                    </a:lnTo>
                    <a:lnTo>
                      <a:pt x="6703" y="3713"/>
                    </a:lnTo>
                    <a:close/>
                    <a:moveTo>
                      <a:pt x="7484" y="3713"/>
                    </a:moveTo>
                    <a:lnTo>
                      <a:pt x="7484" y="4072"/>
                    </a:lnTo>
                    <a:lnTo>
                      <a:pt x="7130" y="4072"/>
                    </a:lnTo>
                    <a:lnTo>
                      <a:pt x="7130" y="3713"/>
                    </a:lnTo>
                    <a:close/>
                    <a:moveTo>
                      <a:pt x="7911" y="3713"/>
                    </a:moveTo>
                    <a:lnTo>
                      <a:pt x="7911" y="4072"/>
                    </a:lnTo>
                    <a:lnTo>
                      <a:pt x="7558" y="4072"/>
                    </a:lnTo>
                    <a:lnTo>
                      <a:pt x="7558" y="3713"/>
                    </a:lnTo>
                    <a:close/>
                    <a:moveTo>
                      <a:pt x="8338" y="3713"/>
                    </a:moveTo>
                    <a:lnTo>
                      <a:pt x="8338" y="4072"/>
                    </a:lnTo>
                    <a:lnTo>
                      <a:pt x="7985" y="4072"/>
                    </a:lnTo>
                    <a:lnTo>
                      <a:pt x="7985" y="3713"/>
                    </a:lnTo>
                    <a:close/>
                    <a:moveTo>
                      <a:pt x="8765" y="3713"/>
                    </a:moveTo>
                    <a:lnTo>
                      <a:pt x="8765" y="4072"/>
                    </a:lnTo>
                    <a:lnTo>
                      <a:pt x="8412" y="4072"/>
                    </a:lnTo>
                    <a:lnTo>
                      <a:pt x="8412" y="3713"/>
                    </a:lnTo>
                    <a:close/>
                    <a:moveTo>
                      <a:pt x="9192" y="3713"/>
                    </a:moveTo>
                    <a:lnTo>
                      <a:pt x="9192" y="4072"/>
                    </a:lnTo>
                    <a:lnTo>
                      <a:pt x="8839" y="4072"/>
                    </a:lnTo>
                    <a:lnTo>
                      <a:pt x="8839" y="3713"/>
                    </a:lnTo>
                    <a:close/>
                    <a:moveTo>
                      <a:pt x="9619" y="3713"/>
                    </a:moveTo>
                    <a:lnTo>
                      <a:pt x="9619" y="4072"/>
                    </a:lnTo>
                    <a:lnTo>
                      <a:pt x="9266" y="4072"/>
                    </a:lnTo>
                    <a:lnTo>
                      <a:pt x="9266" y="3713"/>
                    </a:lnTo>
                    <a:close/>
                    <a:moveTo>
                      <a:pt x="10046" y="3713"/>
                    </a:moveTo>
                    <a:lnTo>
                      <a:pt x="10046" y="4072"/>
                    </a:lnTo>
                    <a:lnTo>
                      <a:pt x="9693" y="4072"/>
                    </a:lnTo>
                    <a:lnTo>
                      <a:pt x="9693" y="3713"/>
                    </a:lnTo>
                    <a:close/>
                    <a:moveTo>
                      <a:pt x="10474" y="3713"/>
                    </a:moveTo>
                    <a:lnTo>
                      <a:pt x="10474" y="4072"/>
                    </a:lnTo>
                    <a:lnTo>
                      <a:pt x="10120" y="4072"/>
                    </a:lnTo>
                    <a:lnTo>
                      <a:pt x="10120" y="3713"/>
                    </a:lnTo>
                    <a:close/>
                    <a:moveTo>
                      <a:pt x="10901" y="3713"/>
                    </a:moveTo>
                    <a:lnTo>
                      <a:pt x="10901" y="4072"/>
                    </a:lnTo>
                    <a:lnTo>
                      <a:pt x="10548" y="4072"/>
                    </a:lnTo>
                    <a:lnTo>
                      <a:pt x="10548" y="3713"/>
                    </a:lnTo>
                    <a:close/>
                    <a:moveTo>
                      <a:pt x="11328" y="3713"/>
                    </a:moveTo>
                    <a:lnTo>
                      <a:pt x="11328" y="4072"/>
                    </a:lnTo>
                    <a:lnTo>
                      <a:pt x="10975" y="4072"/>
                    </a:lnTo>
                    <a:lnTo>
                      <a:pt x="10975" y="3713"/>
                    </a:lnTo>
                    <a:close/>
                    <a:moveTo>
                      <a:pt x="11755" y="3713"/>
                    </a:moveTo>
                    <a:lnTo>
                      <a:pt x="11755" y="4072"/>
                    </a:lnTo>
                    <a:lnTo>
                      <a:pt x="11402" y="4072"/>
                    </a:lnTo>
                    <a:lnTo>
                      <a:pt x="11402" y="3713"/>
                    </a:lnTo>
                    <a:close/>
                    <a:moveTo>
                      <a:pt x="649" y="4141"/>
                    </a:moveTo>
                    <a:lnTo>
                      <a:pt x="649" y="4499"/>
                    </a:lnTo>
                    <a:lnTo>
                      <a:pt x="296" y="4499"/>
                    </a:lnTo>
                    <a:lnTo>
                      <a:pt x="296" y="4141"/>
                    </a:lnTo>
                    <a:close/>
                    <a:moveTo>
                      <a:pt x="1076" y="4141"/>
                    </a:moveTo>
                    <a:lnTo>
                      <a:pt x="1076" y="4499"/>
                    </a:lnTo>
                    <a:lnTo>
                      <a:pt x="723" y="4499"/>
                    </a:lnTo>
                    <a:lnTo>
                      <a:pt x="723" y="4141"/>
                    </a:lnTo>
                    <a:close/>
                    <a:moveTo>
                      <a:pt x="1504" y="4141"/>
                    </a:moveTo>
                    <a:lnTo>
                      <a:pt x="1504" y="4499"/>
                    </a:lnTo>
                    <a:lnTo>
                      <a:pt x="1151" y="4499"/>
                    </a:lnTo>
                    <a:lnTo>
                      <a:pt x="1151" y="4141"/>
                    </a:lnTo>
                    <a:close/>
                    <a:moveTo>
                      <a:pt x="1931" y="4141"/>
                    </a:moveTo>
                    <a:lnTo>
                      <a:pt x="1931" y="4499"/>
                    </a:lnTo>
                    <a:lnTo>
                      <a:pt x="1578" y="4499"/>
                    </a:lnTo>
                    <a:lnTo>
                      <a:pt x="1578" y="4141"/>
                    </a:lnTo>
                    <a:close/>
                    <a:moveTo>
                      <a:pt x="2358" y="4141"/>
                    </a:moveTo>
                    <a:lnTo>
                      <a:pt x="2358" y="4499"/>
                    </a:lnTo>
                    <a:lnTo>
                      <a:pt x="2005" y="4499"/>
                    </a:lnTo>
                    <a:lnTo>
                      <a:pt x="2005" y="4141"/>
                    </a:lnTo>
                    <a:close/>
                    <a:moveTo>
                      <a:pt x="2785" y="4141"/>
                    </a:moveTo>
                    <a:lnTo>
                      <a:pt x="2785" y="4499"/>
                    </a:lnTo>
                    <a:lnTo>
                      <a:pt x="2432" y="4499"/>
                    </a:lnTo>
                    <a:lnTo>
                      <a:pt x="2432" y="4141"/>
                    </a:lnTo>
                    <a:close/>
                    <a:moveTo>
                      <a:pt x="3212" y="4141"/>
                    </a:moveTo>
                    <a:lnTo>
                      <a:pt x="3212" y="4499"/>
                    </a:lnTo>
                    <a:lnTo>
                      <a:pt x="2859" y="4499"/>
                    </a:lnTo>
                    <a:lnTo>
                      <a:pt x="2859" y="4141"/>
                    </a:lnTo>
                    <a:close/>
                    <a:moveTo>
                      <a:pt x="3639" y="4141"/>
                    </a:moveTo>
                    <a:lnTo>
                      <a:pt x="3639" y="4499"/>
                    </a:lnTo>
                    <a:lnTo>
                      <a:pt x="3286" y="4499"/>
                    </a:lnTo>
                    <a:lnTo>
                      <a:pt x="3286" y="4141"/>
                    </a:lnTo>
                    <a:close/>
                    <a:moveTo>
                      <a:pt x="4066" y="4141"/>
                    </a:moveTo>
                    <a:lnTo>
                      <a:pt x="4066" y="4499"/>
                    </a:lnTo>
                    <a:lnTo>
                      <a:pt x="3713" y="4499"/>
                    </a:lnTo>
                    <a:lnTo>
                      <a:pt x="3713" y="4141"/>
                    </a:lnTo>
                    <a:close/>
                    <a:moveTo>
                      <a:pt x="4494" y="4141"/>
                    </a:moveTo>
                    <a:lnTo>
                      <a:pt x="4494" y="4499"/>
                    </a:lnTo>
                    <a:lnTo>
                      <a:pt x="4140" y="4499"/>
                    </a:lnTo>
                    <a:lnTo>
                      <a:pt x="4140" y="4141"/>
                    </a:lnTo>
                    <a:close/>
                    <a:moveTo>
                      <a:pt x="4921" y="4141"/>
                    </a:moveTo>
                    <a:lnTo>
                      <a:pt x="4921" y="4499"/>
                    </a:lnTo>
                    <a:lnTo>
                      <a:pt x="4568" y="4499"/>
                    </a:lnTo>
                    <a:lnTo>
                      <a:pt x="4568" y="4141"/>
                    </a:lnTo>
                    <a:close/>
                    <a:moveTo>
                      <a:pt x="5348" y="4141"/>
                    </a:moveTo>
                    <a:lnTo>
                      <a:pt x="5348" y="4499"/>
                    </a:lnTo>
                    <a:lnTo>
                      <a:pt x="4995" y="4499"/>
                    </a:lnTo>
                    <a:lnTo>
                      <a:pt x="4995" y="4141"/>
                    </a:lnTo>
                    <a:close/>
                    <a:moveTo>
                      <a:pt x="5775" y="4141"/>
                    </a:moveTo>
                    <a:lnTo>
                      <a:pt x="5775" y="4499"/>
                    </a:lnTo>
                    <a:lnTo>
                      <a:pt x="5422" y="4499"/>
                    </a:lnTo>
                    <a:lnTo>
                      <a:pt x="5422" y="4141"/>
                    </a:lnTo>
                    <a:close/>
                    <a:moveTo>
                      <a:pt x="6202" y="4141"/>
                    </a:moveTo>
                    <a:lnTo>
                      <a:pt x="6202" y="4499"/>
                    </a:lnTo>
                    <a:lnTo>
                      <a:pt x="5849" y="4499"/>
                    </a:lnTo>
                    <a:lnTo>
                      <a:pt x="5849" y="4141"/>
                    </a:lnTo>
                    <a:close/>
                    <a:moveTo>
                      <a:pt x="6629" y="4141"/>
                    </a:moveTo>
                    <a:lnTo>
                      <a:pt x="6629" y="4499"/>
                    </a:lnTo>
                    <a:lnTo>
                      <a:pt x="6276" y="4499"/>
                    </a:lnTo>
                    <a:lnTo>
                      <a:pt x="6276" y="4141"/>
                    </a:lnTo>
                    <a:close/>
                    <a:moveTo>
                      <a:pt x="7056" y="4141"/>
                    </a:moveTo>
                    <a:lnTo>
                      <a:pt x="7056" y="4499"/>
                    </a:lnTo>
                    <a:lnTo>
                      <a:pt x="6703" y="4499"/>
                    </a:lnTo>
                    <a:lnTo>
                      <a:pt x="6703" y="4141"/>
                    </a:lnTo>
                    <a:close/>
                    <a:moveTo>
                      <a:pt x="7484" y="4141"/>
                    </a:moveTo>
                    <a:lnTo>
                      <a:pt x="7484" y="4499"/>
                    </a:lnTo>
                    <a:lnTo>
                      <a:pt x="7130" y="4499"/>
                    </a:lnTo>
                    <a:lnTo>
                      <a:pt x="7130" y="4141"/>
                    </a:lnTo>
                    <a:close/>
                    <a:moveTo>
                      <a:pt x="7911" y="4141"/>
                    </a:moveTo>
                    <a:lnTo>
                      <a:pt x="7911" y="4499"/>
                    </a:lnTo>
                    <a:lnTo>
                      <a:pt x="7558" y="4499"/>
                    </a:lnTo>
                    <a:lnTo>
                      <a:pt x="7558" y="4141"/>
                    </a:lnTo>
                    <a:close/>
                    <a:moveTo>
                      <a:pt x="8338" y="4141"/>
                    </a:moveTo>
                    <a:lnTo>
                      <a:pt x="8338" y="4499"/>
                    </a:lnTo>
                    <a:lnTo>
                      <a:pt x="7985" y="4499"/>
                    </a:lnTo>
                    <a:lnTo>
                      <a:pt x="7985" y="4141"/>
                    </a:lnTo>
                    <a:close/>
                    <a:moveTo>
                      <a:pt x="8765" y="4141"/>
                    </a:moveTo>
                    <a:lnTo>
                      <a:pt x="8765" y="4499"/>
                    </a:lnTo>
                    <a:lnTo>
                      <a:pt x="8412" y="4499"/>
                    </a:lnTo>
                    <a:lnTo>
                      <a:pt x="8412" y="4141"/>
                    </a:lnTo>
                    <a:close/>
                    <a:moveTo>
                      <a:pt x="9192" y="4141"/>
                    </a:moveTo>
                    <a:lnTo>
                      <a:pt x="9192" y="4499"/>
                    </a:lnTo>
                    <a:lnTo>
                      <a:pt x="8839" y="4499"/>
                    </a:lnTo>
                    <a:lnTo>
                      <a:pt x="8839" y="4141"/>
                    </a:lnTo>
                    <a:close/>
                    <a:moveTo>
                      <a:pt x="9619" y="4141"/>
                    </a:moveTo>
                    <a:lnTo>
                      <a:pt x="9619" y="4499"/>
                    </a:lnTo>
                    <a:lnTo>
                      <a:pt x="9266" y="4499"/>
                    </a:lnTo>
                    <a:lnTo>
                      <a:pt x="9266" y="4141"/>
                    </a:lnTo>
                    <a:close/>
                    <a:moveTo>
                      <a:pt x="10046" y="4141"/>
                    </a:moveTo>
                    <a:lnTo>
                      <a:pt x="10046" y="4499"/>
                    </a:lnTo>
                    <a:lnTo>
                      <a:pt x="9693" y="4499"/>
                    </a:lnTo>
                    <a:lnTo>
                      <a:pt x="9693" y="4141"/>
                    </a:lnTo>
                    <a:close/>
                    <a:moveTo>
                      <a:pt x="10474" y="4141"/>
                    </a:moveTo>
                    <a:lnTo>
                      <a:pt x="10474" y="4499"/>
                    </a:lnTo>
                    <a:lnTo>
                      <a:pt x="10120" y="4499"/>
                    </a:lnTo>
                    <a:lnTo>
                      <a:pt x="10120" y="4141"/>
                    </a:lnTo>
                    <a:close/>
                    <a:moveTo>
                      <a:pt x="10901" y="4141"/>
                    </a:moveTo>
                    <a:lnTo>
                      <a:pt x="10901" y="4499"/>
                    </a:lnTo>
                    <a:lnTo>
                      <a:pt x="10548" y="4499"/>
                    </a:lnTo>
                    <a:lnTo>
                      <a:pt x="10548" y="4141"/>
                    </a:lnTo>
                    <a:close/>
                    <a:moveTo>
                      <a:pt x="11328" y="4141"/>
                    </a:moveTo>
                    <a:lnTo>
                      <a:pt x="11328" y="4499"/>
                    </a:lnTo>
                    <a:lnTo>
                      <a:pt x="10975" y="4499"/>
                    </a:lnTo>
                    <a:lnTo>
                      <a:pt x="10975" y="4141"/>
                    </a:lnTo>
                    <a:close/>
                    <a:moveTo>
                      <a:pt x="11755" y="4141"/>
                    </a:moveTo>
                    <a:lnTo>
                      <a:pt x="11755" y="4499"/>
                    </a:lnTo>
                    <a:lnTo>
                      <a:pt x="11402" y="4499"/>
                    </a:lnTo>
                    <a:lnTo>
                      <a:pt x="11402" y="4141"/>
                    </a:lnTo>
                    <a:close/>
                    <a:moveTo>
                      <a:pt x="649" y="4568"/>
                    </a:moveTo>
                    <a:lnTo>
                      <a:pt x="649" y="4926"/>
                    </a:lnTo>
                    <a:lnTo>
                      <a:pt x="296" y="4926"/>
                    </a:lnTo>
                    <a:lnTo>
                      <a:pt x="296" y="4568"/>
                    </a:lnTo>
                    <a:close/>
                    <a:moveTo>
                      <a:pt x="1076" y="4568"/>
                    </a:moveTo>
                    <a:lnTo>
                      <a:pt x="1076" y="4926"/>
                    </a:lnTo>
                    <a:lnTo>
                      <a:pt x="723" y="4926"/>
                    </a:lnTo>
                    <a:lnTo>
                      <a:pt x="723" y="4568"/>
                    </a:lnTo>
                    <a:close/>
                    <a:moveTo>
                      <a:pt x="1504" y="4568"/>
                    </a:moveTo>
                    <a:lnTo>
                      <a:pt x="1504" y="4926"/>
                    </a:lnTo>
                    <a:lnTo>
                      <a:pt x="1151" y="4926"/>
                    </a:lnTo>
                    <a:lnTo>
                      <a:pt x="1151" y="4568"/>
                    </a:lnTo>
                    <a:close/>
                    <a:moveTo>
                      <a:pt x="1931" y="4568"/>
                    </a:moveTo>
                    <a:lnTo>
                      <a:pt x="1931" y="4926"/>
                    </a:lnTo>
                    <a:lnTo>
                      <a:pt x="1578" y="4926"/>
                    </a:lnTo>
                    <a:lnTo>
                      <a:pt x="1578" y="4568"/>
                    </a:lnTo>
                    <a:close/>
                    <a:moveTo>
                      <a:pt x="2358" y="4568"/>
                    </a:moveTo>
                    <a:lnTo>
                      <a:pt x="2358" y="4926"/>
                    </a:lnTo>
                    <a:lnTo>
                      <a:pt x="2005" y="4926"/>
                    </a:lnTo>
                    <a:lnTo>
                      <a:pt x="2005" y="4568"/>
                    </a:lnTo>
                    <a:close/>
                    <a:moveTo>
                      <a:pt x="2785" y="4568"/>
                    </a:moveTo>
                    <a:lnTo>
                      <a:pt x="2785" y="4926"/>
                    </a:lnTo>
                    <a:lnTo>
                      <a:pt x="2432" y="4926"/>
                    </a:lnTo>
                    <a:lnTo>
                      <a:pt x="2432" y="4568"/>
                    </a:lnTo>
                    <a:close/>
                    <a:moveTo>
                      <a:pt x="3212" y="4568"/>
                    </a:moveTo>
                    <a:lnTo>
                      <a:pt x="3212" y="4926"/>
                    </a:lnTo>
                    <a:lnTo>
                      <a:pt x="2859" y="4926"/>
                    </a:lnTo>
                    <a:lnTo>
                      <a:pt x="2859" y="4568"/>
                    </a:lnTo>
                    <a:close/>
                    <a:moveTo>
                      <a:pt x="3639" y="4568"/>
                    </a:moveTo>
                    <a:lnTo>
                      <a:pt x="3639" y="4926"/>
                    </a:lnTo>
                    <a:lnTo>
                      <a:pt x="3286" y="4926"/>
                    </a:lnTo>
                    <a:lnTo>
                      <a:pt x="3286" y="4568"/>
                    </a:lnTo>
                    <a:close/>
                    <a:moveTo>
                      <a:pt x="4066" y="4568"/>
                    </a:moveTo>
                    <a:lnTo>
                      <a:pt x="4066" y="4926"/>
                    </a:lnTo>
                    <a:lnTo>
                      <a:pt x="3713" y="4926"/>
                    </a:lnTo>
                    <a:lnTo>
                      <a:pt x="3713" y="4568"/>
                    </a:lnTo>
                    <a:close/>
                    <a:moveTo>
                      <a:pt x="4494" y="4568"/>
                    </a:moveTo>
                    <a:lnTo>
                      <a:pt x="4494" y="4926"/>
                    </a:lnTo>
                    <a:lnTo>
                      <a:pt x="4140" y="4926"/>
                    </a:lnTo>
                    <a:lnTo>
                      <a:pt x="4140" y="4568"/>
                    </a:lnTo>
                    <a:close/>
                    <a:moveTo>
                      <a:pt x="4921" y="4568"/>
                    </a:moveTo>
                    <a:lnTo>
                      <a:pt x="4921" y="4926"/>
                    </a:lnTo>
                    <a:lnTo>
                      <a:pt x="4568" y="4926"/>
                    </a:lnTo>
                    <a:lnTo>
                      <a:pt x="4568" y="4568"/>
                    </a:lnTo>
                    <a:close/>
                    <a:moveTo>
                      <a:pt x="5348" y="4568"/>
                    </a:moveTo>
                    <a:lnTo>
                      <a:pt x="5348" y="4926"/>
                    </a:lnTo>
                    <a:lnTo>
                      <a:pt x="4995" y="4926"/>
                    </a:lnTo>
                    <a:lnTo>
                      <a:pt x="4995" y="4568"/>
                    </a:lnTo>
                    <a:close/>
                    <a:moveTo>
                      <a:pt x="5775" y="4568"/>
                    </a:moveTo>
                    <a:lnTo>
                      <a:pt x="5775" y="4926"/>
                    </a:lnTo>
                    <a:lnTo>
                      <a:pt x="5422" y="4926"/>
                    </a:lnTo>
                    <a:lnTo>
                      <a:pt x="5422" y="4568"/>
                    </a:lnTo>
                    <a:close/>
                    <a:moveTo>
                      <a:pt x="6202" y="4568"/>
                    </a:moveTo>
                    <a:lnTo>
                      <a:pt x="6202" y="4926"/>
                    </a:lnTo>
                    <a:lnTo>
                      <a:pt x="5849" y="4926"/>
                    </a:lnTo>
                    <a:lnTo>
                      <a:pt x="5849" y="4568"/>
                    </a:lnTo>
                    <a:close/>
                    <a:moveTo>
                      <a:pt x="6629" y="4568"/>
                    </a:moveTo>
                    <a:lnTo>
                      <a:pt x="6629" y="4926"/>
                    </a:lnTo>
                    <a:lnTo>
                      <a:pt x="6276" y="4926"/>
                    </a:lnTo>
                    <a:lnTo>
                      <a:pt x="6276" y="4568"/>
                    </a:lnTo>
                    <a:close/>
                    <a:moveTo>
                      <a:pt x="7056" y="4568"/>
                    </a:moveTo>
                    <a:lnTo>
                      <a:pt x="7056" y="4926"/>
                    </a:lnTo>
                    <a:lnTo>
                      <a:pt x="6703" y="4926"/>
                    </a:lnTo>
                    <a:lnTo>
                      <a:pt x="6703" y="4568"/>
                    </a:lnTo>
                    <a:close/>
                    <a:moveTo>
                      <a:pt x="7484" y="4568"/>
                    </a:moveTo>
                    <a:lnTo>
                      <a:pt x="7484" y="4926"/>
                    </a:lnTo>
                    <a:lnTo>
                      <a:pt x="7130" y="4926"/>
                    </a:lnTo>
                    <a:lnTo>
                      <a:pt x="7130" y="4568"/>
                    </a:lnTo>
                    <a:close/>
                    <a:moveTo>
                      <a:pt x="7911" y="4568"/>
                    </a:moveTo>
                    <a:lnTo>
                      <a:pt x="7911" y="4926"/>
                    </a:lnTo>
                    <a:lnTo>
                      <a:pt x="7558" y="4926"/>
                    </a:lnTo>
                    <a:lnTo>
                      <a:pt x="7558" y="4568"/>
                    </a:lnTo>
                    <a:close/>
                    <a:moveTo>
                      <a:pt x="8338" y="4568"/>
                    </a:moveTo>
                    <a:lnTo>
                      <a:pt x="8338" y="4926"/>
                    </a:lnTo>
                    <a:lnTo>
                      <a:pt x="7985" y="4926"/>
                    </a:lnTo>
                    <a:lnTo>
                      <a:pt x="7985" y="4568"/>
                    </a:lnTo>
                    <a:close/>
                    <a:moveTo>
                      <a:pt x="8765" y="4568"/>
                    </a:moveTo>
                    <a:lnTo>
                      <a:pt x="8765" y="4926"/>
                    </a:lnTo>
                    <a:lnTo>
                      <a:pt x="8412" y="4926"/>
                    </a:lnTo>
                    <a:lnTo>
                      <a:pt x="8412" y="4568"/>
                    </a:lnTo>
                    <a:close/>
                    <a:moveTo>
                      <a:pt x="9192" y="4568"/>
                    </a:moveTo>
                    <a:lnTo>
                      <a:pt x="9192" y="4926"/>
                    </a:lnTo>
                    <a:lnTo>
                      <a:pt x="8839" y="4926"/>
                    </a:lnTo>
                    <a:lnTo>
                      <a:pt x="8839" y="4568"/>
                    </a:lnTo>
                    <a:close/>
                    <a:moveTo>
                      <a:pt x="9619" y="4568"/>
                    </a:moveTo>
                    <a:lnTo>
                      <a:pt x="9619" y="4926"/>
                    </a:lnTo>
                    <a:lnTo>
                      <a:pt x="9266" y="4926"/>
                    </a:lnTo>
                    <a:lnTo>
                      <a:pt x="9266" y="4568"/>
                    </a:lnTo>
                    <a:close/>
                    <a:moveTo>
                      <a:pt x="10046" y="4568"/>
                    </a:moveTo>
                    <a:lnTo>
                      <a:pt x="10046" y="4926"/>
                    </a:lnTo>
                    <a:lnTo>
                      <a:pt x="9693" y="4926"/>
                    </a:lnTo>
                    <a:lnTo>
                      <a:pt x="9693" y="4568"/>
                    </a:lnTo>
                    <a:close/>
                    <a:moveTo>
                      <a:pt x="10474" y="4568"/>
                    </a:moveTo>
                    <a:lnTo>
                      <a:pt x="10474" y="4926"/>
                    </a:lnTo>
                    <a:lnTo>
                      <a:pt x="10120" y="4926"/>
                    </a:lnTo>
                    <a:lnTo>
                      <a:pt x="10120" y="4568"/>
                    </a:lnTo>
                    <a:close/>
                    <a:moveTo>
                      <a:pt x="10901" y="4568"/>
                    </a:moveTo>
                    <a:lnTo>
                      <a:pt x="10901" y="4926"/>
                    </a:lnTo>
                    <a:lnTo>
                      <a:pt x="10548" y="4926"/>
                    </a:lnTo>
                    <a:lnTo>
                      <a:pt x="10548" y="4568"/>
                    </a:lnTo>
                    <a:close/>
                    <a:moveTo>
                      <a:pt x="11328" y="4568"/>
                    </a:moveTo>
                    <a:lnTo>
                      <a:pt x="11328" y="4926"/>
                    </a:lnTo>
                    <a:lnTo>
                      <a:pt x="10975" y="4926"/>
                    </a:lnTo>
                    <a:lnTo>
                      <a:pt x="10975" y="4568"/>
                    </a:lnTo>
                    <a:close/>
                    <a:moveTo>
                      <a:pt x="11755" y="4568"/>
                    </a:moveTo>
                    <a:lnTo>
                      <a:pt x="11755" y="4926"/>
                    </a:lnTo>
                    <a:lnTo>
                      <a:pt x="11402" y="4926"/>
                    </a:lnTo>
                    <a:lnTo>
                      <a:pt x="11402" y="4568"/>
                    </a:lnTo>
                    <a:close/>
                    <a:moveTo>
                      <a:pt x="649" y="4995"/>
                    </a:moveTo>
                    <a:lnTo>
                      <a:pt x="649" y="5354"/>
                    </a:lnTo>
                    <a:lnTo>
                      <a:pt x="296" y="5354"/>
                    </a:lnTo>
                    <a:lnTo>
                      <a:pt x="296" y="4995"/>
                    </a:lnTo>
                    <a:close/>
                    <a:moveTo>
                      <a:pt x="1076" y="4995"/>
                    </a:moveTo>
                    <a:lnTo>
                      <a:pt x="1076" y="5354"/>
                    </a:lnTo>
                    <a:lnTo>
                      <a:pt x="723" y="5354"/>
                    </a:lnTo>
                    <a:lnTo>
                      <a:pt x="723" y="4995"/>
                    </a:lnTo>
                    <a:close/>
                    <a:moveTo>
                      <a:pt x="1504" y="4995"/>
                    </a:moveTo>
                    <a:lnTo>
                      <a:pt x="1504" y="5354"/>
                    </a:lnTo>
                    <a:lnTo>
                      <a:pt x="1151" y="5354"/>
                    </a:lnTo>
                    <a:lnTo>
                      <a:pt x="1151" y="4995"/>
                    </a:lnTo>
                    <a:close/>
                    <a:moveTo>
                      <a:pt x="1931" y="4995"/>
                    </a:moveTo>
                    <a:lnTo>
                      <a:pt x="1931" y="5354"/>
                    </a:lnTo>
                    <a:lnTo>
                      <a:pt x="1578" y="5354"/>
                    </a:lnTo>
                    <a:lnTo>
                      <a:pt x="1578" y="4995"/>
                    </a:lnTo>
                    <a:close/>
                    <a:moveTo>
                      <a:pt x="2358" y="4995"/>
                    </a:moveTo>
                    <a:lnTo>
                      <a:pt x="2358" y="5354"/>
                    </a:lnTo>
                    <a:lnTo>
                      <a:pt x="2005" y="5354"/>
                    </a:lnTo>
                    <a:lnTo>
                      <a:pt x="2005" y="4995"/>
                    </a:lnTo>
                    <a:close/>
                    <a:moveTo>
                      <a:pt x="2785" y="4995"/>
                    </a:moveTo>
                    <a:lnTo>
                      <a:pt x="2785" y="5354"/>
                    </a:lnTo>
                    <a:lnTo>
                      <a:pt x="2432" y="5354"/>
                    </a:lnTo>
                    <a:lnTo>
                      <a:pt x="2432" y="4995"/>
                    </a:lnTo>
                    <a:close/>
                    <a:moveTo>
                      <a:pt x="3212" y="4995"/>
                    </a:moveTo>
                    <a:lnTo>
                      <a:pt x="3212" y="5354"/>
                    </a:lnTo>
                    <a:lnTo>
                      <a:pt x="2859" y="5354"/>
                    </a:lnTo>
                    <a:lnTo>
                      <a:pt x="2859" y="4995"/>
                    </a:lnTo>
                    <a:close/>
                    <a:moveTo>
                      <a:pt x="3639" y="4995"/>
                    </a:moveTo>
                    <a:lnTo>
                      <a:pt x="3639" y="5354"/>
                    </a:lnTo>
                    <a:lnTo>
                      <a:pt x="3286" y="5354"/>
                    </a:lnTo>
                    <a:lnTo>
                      <a:pt x="3286" y="4995"/>
                    </a:lnTo>
                    <a:close/>
                    <a:moveTo>
                      <a:pt x="4066" y="4995"/>
                    </a:moveTo>
                    <a:lnTo>
                      <a:pt x="4066" y="5354"/>
                    </a:lnTo>
                    <a:lnTo>
                      <a:pt x="3713" y="5354"/>
                    </a:lnTo>
                    <a:lnTo>
                      <a:pt x="3713" y="4995"/>
                    </a:lnTo>
                    <a:close/>
                    <a:moveTo>
                      <a:pt x="4494" y="4995"/>
                    </a:moveTo>
                    <a:lnTo>
                      <a:pt x="4494" y="5354"/>
                    </a:lnTo>
                    <a:lnTo>
                      <a:pt x="4140" y="5354"/>
                    </a:lnTo>
                    <a:lnTo>
                      <a:pt x="4140" y="4995"/>
                    </a:lnTo>
                    <a:close/>
                    <a:moveTo>
                      <a:pt x="4921" y="4995"/>
                    </a:moveTo>
                    <a:lnTo>
                      <a:pt x="4921" y="5354"/>
                    </a:lnTo>
                    <a:lnTo>
                      <a:pt x="4568" y="5354"/>
                    </a:lnTo>
                    <a:lnTo>
                      <a:pt x="4568" y="4995"/>
                    </a:lnTo>
                    <a:close/>
                    <a:moveTo>
                      <a:pt x="5348" y="4995"/>
                    </a:moveTo>
                    <a:lnTo>
                      <a:pt x="5348" y="5354"/>
                    </a:lnTo>
                    <a:lnTo>
                      <a:pt x="4995" y="5354"/>
                    </a:lnTo>
                    <a:lnTo>
                      <a:pt x="4995" y="4995"/>
                    </a:lnTo>
                    <a:close/>
                    <a:moveTo>
                      <a:pt x="5775" y="4995"/>
                    </a:moveTo>
                    <a:lnTo>
                      <a:pt x="5775" y="5354"/>
                    </a:lnTo>
                    <a:lnTo>
                      <a:pt x="5422" y="5354"/>
                    </a:lnTo>
                    <a:lnTo>
                      <a:pt x="5422" y="4995"/>
                    </a:lnTo>
                    <a:close/>
                    <a:moveTo>
                      <a:pt x="6202" y="4995"/>
                    </a:moveTo>
                    <a:lnTo>
                      <a:pt x="6202" y="5354"/>
                    </a:lnTo>
                    <a:lnTo>
                      <a:pt x="5849" y="5354"/>
                    </a:lnTo>
                    <a:lnTo>
                      <a:pt x="5849" y="4995"/>
                    </a:lnTo>
                    <a:close/>
                    <a:moveTo>
                      <a:pt x="6629" y="4995"/>
                    </a:moveTo>
                    <a:lnTo>
                      <a:pt x="6629" y="5354"/>
                    </a:lnTo>
                    <a:lnTo>
                      <a:pt x="6276" y="5354"/>
                    </a:lnTo>
                    <a:lnTo>
                      <a:pt x="6276" y="4995"/>
                    </a:lnTo>
                    <a:close/>
                    <a:moveTo>
                      <a:pt x="7056" y="4995"/>
                    </a:moveTo>
                    <a:lnTo>
                      <a:pt x="7056" y="5354"/>
                    </a:lnTo>
                    <a:lnTo>
                      <a:pt x="6703" y="5354"/>
                    </a:lnTo>
                    <a:lnTo>
                      <a:pt x="6703" y="4995"/>
                    </a:lnTo>
                    <a:close/>
                    <a:moveTo>
                      <a:pt x="7484" y="4995"/>
                    </a:moveTo>
                    <a:lnTo>
                      <a:pt x="7484" y="5354"/>
                    </a:lnTo>
                    <a:lnTo>
                      <a:pt x="7130" y="5354"/>
                    </a:lnTo>
                    <a:lnTo>
                      <a:pt x="7130" y="4995"/>
                    </a:lnTo>
                    <a:close/>
                    <a:moveTo>
                      <a:pt x="7911" y="4995"/>
                    </a:moveTo>
                    <a:lnTo>
                      <a:pt x="7911" y="5354"/>
                    </a:lnTo>
                    <a:lnTo>
                      <a:pt x="7558" y="5354"/>
                    </a:lnTo>
                    <a:lnTo>
                      <a:pt x="7558" y="4995"/>
                    </a:lnTo>
                    <a:close/>
                    <a:moveTo>
                      <a:pt x="8338" y="4995"/>
                    </a:moveTo>
                    <a:lnTo>
                      <a:pt x="8338" y="5354"/>
                    </a:lnTo>
                    <a:lnTo>
                      <a:pt x="7985" y="5354"/>
                    </a:lnTo>
                    <a:lnTo>
                      <a:pt x="7985" y="4995"/>
                    </a:lnTo>
                    <a:close/>
                    <a:moveTo>
                      <a:pt x="8765" y="4995"/>
                    </a:moveTo>
                    <a:lnTo>
                      <a:pt x="8765" y="5354"/>
                    </a:lnTo>
                    <a:lnTo>
                      <a:pt x="8412" y="5354"/>
                    </a:lnTo>
                    <a:lnTo>
                      <a:pt x="8412" y="4995"/>
                    </a:lnTo>
                    <a:close/>
                    <a:moveTo>
                      <a:pt x="9192" y="4995"/>
                    </a:moveTo>
                    <a:lnTo>
                      <a:pt x="9192" y="5354"/>
                    </a:lnTo>
                    <a:lnTo>
                      <a:pt x="8839" y="5354"/>
                    </a:lnTo>
                    <a:lnTo>
                      <a:pt x="8839" y="4995"/>
                    </a:lnTo>
                    <a:close/>
                    <a:moveTo>
                      <a:pt x="9619" y="4995"/>
                    </a:moveTo>
                    <a:lnTo>
                      <a:pt x="9619" y="5354"/>
                    </a:lnTo>
                    <a:lnTo>
                      <a:pt x="9266" y="5354"/>
                    </a:lnTo>
                    <a:lnTo>
                      <a:pt x="9266" y="4995"/>
                    </a:lnTo>
                    <a:close/>
                    <a:moveTo>
                      <a:pt x="10046" y="4995"/>
                    </a:moveTo>
                    <a:lnTo>
                      <a:pt x="10046" y="5354"/>
                    </a:lnTo>
                    <a:lnTo>
                      <a:pt x="9693" y="5354"/>
                    </a:lnTo>
                    <a:lnTo>
                      <a:pt x="9693" y="4995"/>
                    </a:lnTo>
                    <a:close/>
                    <a:moveTo>
                      <a:pt x="10474" y="4995"/>
                    </a:moveTo>
                    <a:lnTo>
                      <a:pt x="10474" y="5354"/>
                    </a:lnTo>
                    <a:lnTo>
                      <a:pt x="10120" y="5354"/>
                    </a:lnTo>
                    <a:lnTo>
                      <a:pt x="10120" y="4995"/>
                    </a:lnTo>
                    <a:close/>
                    <a:moveTo>
                      <a:pt x="10901" y="4995"/>
                    </a:moveTo>
                    <a:lnTo>
                      <a:pt x="10901" y="5354"/>
                    </a:lnTo>
                    <a:lnTo>
                      <a:pt x="10548" y="5354"/>
                    </a:lnTo>
                    <a:lnTo>
                      <a:pt x="10548" y="4995"/>
                    </a:lnTo>
                    <a:close/>
                    <a:moveTo>
                      <a:pt x="11328" y="4995"/>
                    </a:moveTo>
                    <a:lnTo>
                      <a:pt x="11328" y="5354"/>
                    </a:lnTo>
                    <a:lnTo>
                      <a:pt x="10975" y="5354"/>
                    </a:lnTo>
                    <a:lnTo>
                      <a:pt x="10975" y="4995"/>
                    </a:lnTo>
                    <a:close/>
                    <a:moveTo>
                      <a:pt x="11755" y="4995"/>
                    </a:moveTo>
                    <a:lnTo>
                      <a:pt x="11755" y="5354"/>
                    </a:lnTo>
                    <a:lnTo>
                      <a:pt x="11402" y="5354"/>
                    </a:lnTo>
                    <a:lnTo>
                      <a:pt x="11402" y="4995"/>
                    </a:lnTo>
                    <a:close/>
                    <a:moveTo>
                      <a:pt x="649" y="5422"/>
                    </a:moveTo>
                    <a:lnTo>
                      <a:pt x="649" y="5781"/>
                    </a:lnTo>
                    <a:lnTo>
                      <a:pt x="296" y="5781"/>
                    </a:lnTo>
                    <a:lnTo>
                      <a:pt x="296" y="5422"/>
                    </a:lnTo>
                    <a:close/>
                    <a:moveTo>
                      <a:pt x="1076" y="5422"/>
                    </a:moveTo>
                    <a:lnTo>
                      <a:pt x="1076" y="5781"/>
                    </a:lnTo>
                    <a:lnTo>
                      <a:pt x="723" y="5781"/>
                    </a:lnTo>
                    <a:lnTo>
                      <a:pt x="723" y="5422"/>
                    </a:lnTo>
                    <a:close/>
                    <a:moveTo>
                      <a:pt x="1504" y="5422"/>
                    </a:moveTo>
                    <a:lnTo>
                      <a:pt x="1504" y="5781"/>
                    </a:lnTo>
                    <a:lnTo>
                      <a:pt x="1151" y="5781"/>
                    </a:lnTo>
                    <a:lnTo>
                      <a:pt x="1151" y="5422"/>
                    </a:lnTo>
                    <a:close/>
                    <a:moveTo>
                      <a:pt x="1931" y="5422"/>
                    </a:moveTo>
                    <a:lnTo>
                      <a:pt x="1931" y="5781"/>
                    </a:lnTo>
                    <a:lnTo>
                      <a:pt x="1578" y="5781"/>
                    </a:lnTo>
                    <a:lnTo>
                      <a:pt x="1578" y="5422"/>
                    </a:lnTo>
                    <a:close/>
                    <a:moveTo>
                      <a:pt x="2358" y="5422"/>
                    </a:moveTo>
                    <a:lnTo>
                      <a:pt x="2358" y="5781"/>
                    </a:lnTo>
                    <a:lnTo>
                      <a:pt x="2005" y="5781"/>
                    </a:lnTo>
                    <a:lnTo>
                      <a:pt x="2005" y="5422"/>
                    </a:lnTo>
                    <a:close/>
                    <a:moveTo>
                      <a:pt x="2785" y="5422"/>
                    </a:moveTo>
                    <a:lnTo>
                      <a:pt x="2785" y="5781"/>
                    </a:lnTo>
                    <a:lnTo>
                      <a:pt x="2432" y="5781"/>
                    </a:lnTo>
                    <a:lnTo>
                      <a:pt x="2432" y="5422"/>
                    </a:lnTo>
                    <a:close/>
                    <a:moveTo>
                      <a:pt x="3212" y="5422"/>
                    </a:moveTo>
                    <a:lnTo>
                      <a:pt x="3212" y="5781"/>
                    </a:lnTo>
                    <a:lnTo>
                      <a:pt x="2859" y="5781"/>
                    </a:lnTo>
                    <a:lnTo>
                      <a:pt x="2859" y="5422"/>
                    </a:lnTo>
                    <a:close/>
                    <a:moveTo>
                      <a:pt x="3639" y="5422"/>
                    </a:moveTo>
                    <a:lnTo>
                      <a:pt x="3639" y="5781"/>
                    </a:lnTo>
                    <a:lnTo>
                      <a:pt x="3286" y="5781"/>
                    </a:lnTo>
                    <a:lnTo>
                      <a:pt x="3286" y="5422"/>
                    </a:lnTo>
                    <a:close/>
                    <a:moveTo>
                      <a:pt x="4066" y="5422"/>
                    </a:moveTo>
                    <a:lnTo>
                      <a:pt x="4066" y="5781"/>
                    </a:lnTo>
                    <a:lnTo>
                      <a:pt x="3713" y="5781"/>
                    </a:lnTo>
                    <a:lnTo>
                      <a:pt x="3713" y="5422"/>
                    </a:lnTo>
                    <a:close/>
                    <a:moveTo>
                      <a:pt x="4494" y="5422"/>
                    </a:moveTo>
                    <a:lnTo>
                      <a:pt x="4494" y="5781"/>
                    </a:lnTo>
                    <a:lnTo>
                      <a:pt x="4140" y="5781"/>
                    </a:lnTo>
                    <a:lnTo>
                      <a:pt x="4140" y="5422"/>
                    </a:lnTo>
                    <a:close/>
                    <a:moveTo>
                      <a:pt x="4921" y="5422"/>
                    </a:moveTo>
                    <a:lnTo>
                      <a:pt x="4921" y="5781"/>
                    </a:lnTo>
                    <a:lnTo>
                      <a:pt x="4568" y="5781"/>
                    </a:lnTo>
                    <a:lnTo>
                      <a:pt x="4568" y="5422"/>
                    </a:lnTo>
                    <a:close/>
                    <a:moveTo>
                      <a:pt x="5348" y="5422"/>
                    </a:moveTo>
                    <a:lnTo>
                      <a:pt x="5348" y="5781"/>
                    </a:lnTo>
                    <a:lnTo>
                      <a:pt x="4995" y="5781"/>
                    </a:lnTo>
                    <a:lnTo>
                      <a:pt x="4995" y="5422"/>
                    </a:lnTo>
                    <a:close/>
                    <a:moveTo>
                      <a:pt x="5775" y="5422"/>
                    </a:moveTo>
                    <a:lnTo>
                      <a:pt x="5775" y="5781"/>
                    </a:lnTo>
                    <a:lnTo>
                      <a:pt x="5422" y="5781"/>
                    </a:lnTo>
                    <a:lnTo>
                      <a:pt x="5422" y="5422"/>
                    </a:lnTo>
                    <a:close/>
                    <a:moveTo>
                      <a:pt x="6202" y="5422"/>
                    </a:moveTo>
                    <a:lnTo>
                      <a:pt x="6202" y="5781"/>
                    </a:lnTo>
                    <a:lnTo>
                      <a:pt x="5849" y="5781"/>
                    </a:lnTo>
                    <a:lnTo>
                      <a:pt x="5849" y="5422"/>
                    </a:lnTo>
                    <a:close/>
                    <a:moveTo>
                      <a:pt x="6629" y="5422"/>
                    </a:moveTo>
                    <a:lnTo>
                      <a:pt x="6629" y="5781"/>
                    </a:lnTo>
                    <a:lnTo>
                      <a:pt x="6276" y="5781"/>
                    </a:lnTo>
                    <a:lnTo>
                      <a:pt x="6276" y="5422"/>
                    </a:lnTo>
                    <a:close/>
                    <a:moveTo>
                      <a:pt x="7056" y="5422"/>
                    </a:moveTo>
                    <a:lnTo>
                      <a:pt x="7056" y="5781"/>
                    </a:lnTo>
                    <a:lnTo>
                      <a:pt x="6703" y="5781"/>
                    </a:lnTo>
                    <a:lnTo>
                      <a:pt x="6703" y="5422"/>
                    </a:lnTo>
                    <a:close/>
                    <a:moveTo>
                      <a:pt x="7484" y="5422"/>
                    </a:moveTo>
                    <a:lnTo>
                      <a:pt x="7484" y="5781"/>
                    </a:lnTo>
                    <a:lnTo>
                      <a:pt x="7130" y="5781"/>
                    </a:lnTo>
                    <a:lnTo>
                      <a:pt x="7130" y="5422"/>
                    </a:lnTo>
                    <a:close/>
                    <a:moveTo>
                      <a:pt x="7911" y="5422"/>
                    </a:moveTo>
                    <a:lnTo>
                      <a:pt x="7911" y="5781"/>
                    </a:lnTo>
                    <a:lnTo>
                      <a:pt x="7558" y="5781"/>
                    </a:lnTo>
                    <a:lnTo>
                      <a:pt x="7558" y="5422"/>
                    </a:lnTo>
                    <a:close/>
                    <a:moveTo>
                      <a:pt x="8338" y="5422"/>
                    </a:moveTo>
                    <a:lnTo>
                      <a:pt x="8338" y="5781"/>
                    </a:lnTo>
                    <a:lnTo>
                      <a:pt x="7985" y="5781"/>
                    </a:lnTo>
                    <a:lnTo>
                      <a:pt x="7985" y="5422"/>
                    </a:lnTo>
                    <a:close/>
                    <a:moveTo>
                      <a:pt x="8765" y="5422"/>
                    </a:moveTo>
                    <a:lnTo>
                      <a:pt x="8765" y="5781"/>
                    </a:lnTo>
                    <a:lnTo>
                      <a:pt x="8412" y="5781"/>
                    </a:lnTo>
                    <a:lnTo>
                      <a:pt x="8412" y="5422"/>
                    </a:lnTo>
                    <a:close/>
                    <a:moveTo>
                      <a:pt x="9192" y="5422"/>
                    </a:moveTo>
                    <a:lnTo>
                      <a:pt x="9192" y="5781"/>
                    </a:lnTo>
                    <a:lnTo>
                      <a:pt x="8839" y="5781"/>
                    </a:lnTo>
                    <a:lnTo>
                      <a:pt x="8839" y="5422"/>
                    </a:lnTo>
                    <a:close/>
                    <a:moveTo>
                      <a:pt x="9619" y="5422"/>
                    </a:moveTo>
                    <a:lnTo>
                      <a:pt x="9619" y="5781"/>
                    </a:lnTo>
                    <a:lnTo>
                      <a:pt x="9266" y="5781"/>
                    </a:lnTo>
                    <a:lnTo>
                      <a:pt x="9266" y="5422"/>
                    </a:lnTo>
                    <a:close/>
                    <a:moveTo>
                      <a:pt x="10046" y="5422"/>
                    </a:moveTo>
                    <a:lnTo>
                      <a:pt x="10046" y="5781"/>
                    </a:lnTo>
                    <a:lnTo>
                      <a:pt x="9693" y="5781"/>
                    </a:lnTo>
                    <a:lnTo>
                      <a:pt x="9693" y="5422"/>
                    </a:lnTo>
                    <a:close/>
                    <a:moveTo>
                      <a:pt x="10474" y="5422"/>
                    </a:moveTo>
                    <a:lnTo>
                      <a:pt x="10474" y="5781"/>
                    </a:lnTo>
                    <a:lnTo>
                      <a:pt x="10120" y="5781"/>
                    </a:lnTo>
                    <a:lnTo>
                      <a:pt x="10120" y="5422"/>
                    </a:lnTo>
                    <a:close/>
                    <a:moveTo>
                      <a:pt x="10901" y="5422"/>
                    </a:moveTo>
                    <a:lnTo>
                      <a:pt x="10901" y="5781"/>
                    </a:lnTo>
                    <a:lnTo>
                      <a:pt x="10548" y="5781"/>
                    </a:lnTo>
                    <a:lnTo>
                      <a:pt x="10548" y="5422"/>
                    </a:lnTo>
                    <a:close/>
                    <a:moveTo>
                      <a:pt x="11328" y="5422"/>
                    </a:moveTo>
                    <a:lnTo>
                      <a:pt x="11328" y="5781"/>
                    </a:lnTo>
                    <a:lnTo>
                      <a:pt x="10975" y="5781"/>
                    </a:lnTo>
                    <a:lnTo>
                      <a:pt x="10975" y="5422"/>
                    </a:lnTo>
                    <a:close/>
                    <a:moveTo>
                      <a:pt x="11755" y="5422"/>
                    </a:moveTo>
                    <a:lnTo>
                      <a:pt x="11755" y="5781"/>
                    </a:lnTo>
                    <a:lnTo>
                      <a:pt x="11402" y="5781"/>
                    </a:lnTo>
                    <a:lnTo>
                      <a:pt x="11402" y="5422"/>
                    </a:lnTo>
                    <a:close/>
                    <a:moveTo>
                      <a:pt x="649" y="5849"/>
                    </a:moveTo>
                    <a:lnTo>
                      <a:pt x="649" y="6208"/>
                    </a:lnTo>
                    <a:lnTo>
                      <a:pt x="296" y="6208"/>
                    </a:lnTo>
                    <a:lnTo>
                      <a:pt x="296" y="5849"/>
                    </a:lnTo>
                    <a:close/>
                    <a:moveTo>
                      <a:pt x="1076" y="5849"/>
                    </a:moveTo>
                    <a:lnTo>
                      <a:pt x="1076" y="6208"/>
                    </a:lnTo>
                    <a:lnTo>
                      <a:pt x="723" y="6208"/>
                    </a:lnTo>
                    <a:lnTo>
                      <a:pt x="723" y="5849"/>
                    </a:lnTo>
                    <a:close/>
                    <a:moveTo>
                      <a:pt x="1504" y="5849"/>
                    </a:moveTo>
                    <a:lnTo>
                      <a:pt x="1504" y="6208"/>
                    </a:lnTo>
                    <a:lnTo>
                      <a:pt x="1151" y="6208"/>
                    </a:lnTo>
                    <a:lnTo>
                      <a:pt x="1151" y="5849"/>
                    </a:lnTo>
                    <a:close/>
                    <a:moveTo>
                      <a:pt x="1931" y="5849"/>
                    </a:moveTo>
                    <a:lnTo>
                      <a:pt x="1931" y="6208"/>
                    </a:lnTo>
                    <a:lnTo>
                      <a:pt x="1578" y="6208"/>
                    </a:lnTo>
                    <a:lnTo>
                      <a:pt x="1578" y="5849"/>
                    </a:lnTo>
                    <a:close/>
                    <a:moveTo>
                      <a:pt x="2358" y="5849"/>
                    </a:moveTo>
                    <a:lnTo>
                      <a:pt x="2358" y="6208"/>
                    </a:lnTo>
                    <a:lnTo>
                      <a:pt x="2005" y="6208"/>
                    </a:lnTo>
                    <a:lnTo>
                      <a:pt x="2005" y="5849"/>
                    </a:lnTo>
                    <a:close/>
                    <a:moveTo>
                      <a:pt x="2785" y="5849"/>
                    </a:moveTo>
                    <a:lnTo>
                      <a:pt x="2785" y="6208"/>
                    </a:lnTo>
                    <a:lnTo>
                      <a:pt x="2432" y="6208"/>
                    </a:lnTo>
                    <a:lnTo>
                      <a:pt x="2432" y="5849"/>
                    </a:lnTo>
                    <a:close/>
                    <a:moveTo>
                      <a:pt x="3212" y="5849"/>
                    </a:moveTo>
                    <a:lnTo>
                      <a:pt x="3212" y="6208"/>
                    </a:lnTo>
                    <a:lnTo>
                      <a:pt x="2859" y="6208"/>
                    </a:lnTo>
                    <a:lnTo>
                      <a:pt x="2859" y="5849"/>
                    </a:lnTo>
                    <a:close/>
                    <a:moveTo>
                      <a:pt x="3639" y="5849"/>
                    </a:moveTo>
                    <a:lnTo>
                      <a:pt x="3639" y="6208"/>
                    </a:lnTo>
                    <a:lnTo>
                      <a:pt x="3286" y="6208"/>
                    </a:lnTo>
                    <a:lnTo>
                      <a:pt x="3286" y="5849"/>
                    </a:lnTo>
                    <a:close/>
                    <a:moveTo>
                      <a:pt x="4066" y="5849"/>
                    </a:moveTo>
                    <a:lnTo>
                      <a:pt x="4066" y="6208"/>
                    </a:lnTo>
                    <a:lnTo>
                      <a:pt x="3713" y="6208"/>
                    </a:lnTo>
                    <a:lnTo>
                      <a:pt x="3713" y="5849"/>
                    </a:lnTo>
                    <a:close/>
                    <a:moveTo>
                      <a:pt x="4494" y="5849"/>
                    </a:moveTo>
                    <a:lnTo>
                      <a:pt x="4494" y="6208"/>
                    </a:lnTo>
                    <a:lnTo>
                      <a:pt x="4140" y="6208"/>
                    </a:lnTo>
                    <a:lnTo>
                      <a:pt x="4140" y="5849"/>
                    </a:lnTo>
                    <a:close/>
                    <a:moveTo>
                      <a:pt x="4921" y="5849"/>
                    </a:moveTo>
                    <a:lnTo>
                      <a:pt x="4921" y="6208"/>
                    </a:lnTo>
                    <a:lnTo>
                      <a:pt x="4568" y="6208"/>
                    </a:lnTo>
                    <a:lnTo>
                      <a:pt x="4568" y="5849"/>
                    </a:lnTo>
                    <a:close/>
                    <a:moveTo>
                      <a:pt x="5348" y="5849"/>
                    </a:moveTo>
                    <a:lnTo>
                      <a:pt x="5348" y="6208"/>
                    </a:lnTo>
                    <a:lnTo>
                      <a:pt x="4995" y="6208"/>
                    </a:lnTo>
                    <a:lnTo>
                      <a:pt x="4995" y="5849"/>
                    </a:lnTo>
                    <a:close/>
                    <a:moveTo>
                      <a:pt x="5775" y="5849"/>
                    </a:moveTo>
                    <a:lnTo>
                      <a:pt x="5775" y="6208"/>
                    </a:lnTo>
                    <a:lnTo>
                      <a:pt x="5422" y="6208"/>
                    </a:lnTo>
                    <a:lnTo>
                      <a:pt x="5422" y="5849"/>
                    </a:lnTo>
                    <a:close/>
                    <a:moveTo>
                      <a:pt x="6202" y="5849"/>
                    </a:moveTo>
                    <a:lnTo>
                      <a:pt x="6202" y="6208"/>
                    </a:lnTo>
                    <a:lnTo>
                      <a:pt x="5849" y="6208"/>
                    </a:lnTo>
                    <a:lnTo>
                      <a:pt x="5849" y="5849"/>
                    </a:lnTo>
                    <a:close/>
                    <a:moveTo>
                      <a:pt x="6629" y="5849"/>
                    </a:moveTo>
                    <a:lnTo>
                      <a:pt x="6629" y="6208"/>
                    </a:lnTo>
                    <a:lnTo>
                      <a:pt x="6276" y="6208"/>
                    </a:lnTo>
                    <a:lnTo>
                      <a:pt x="6276" y="5849"/>
                    </a:lnTo>
                    <a:close/>
                    <a:moveTo>
                      <a:pt x="7056" y="5849"/>
                    </a:moveTo>
                    <a:lnTo>
                      <a:pt x="7056" y="6208"/>
                    </a:lnTo>
                    <a:lnTo>
                      <a:pt x="6703" y="6208"/>
                    </a:lnTo>
                    <a:lnTo>
                      <a:pt x="6703" y="5849"/>
                    </a:lnTo>
                    <a:close/>
                    <a:moveTo>
                      <a:pt x="7484" y="5849"/>
                    </a:moveTo>
                    <a:lnTo>
                      <a:pt x="7484" y="6208"/>
                    </a:lnTo>
                    <a:lnTo>
                      <a:pt x="7130" y="6208"/>
                    </a:lnTo>
                    <a:lnTo>
                      <a:pt x="7130" y="5849"/>
                    </a:lnTo>
                    <a:close/>
                    <a:moveTo>
                      <a:pt x="7911" y="5849"/>
                    </a:moveTo>
                    <a:lnTo>
                      <a:pt x="7911" y="6208"/>
                    </a:lnTo>
                    <a:lnTo>
                      <a:pt x="7558" y="6208"/>
                    </a:lnTo>
                    <a:lnTo>
                      <a:pt x="7558" y="5849"/>
                    </a:lnTo>
                    <a:close/>
                    <a:moveTo>
                      <a:pt x="8338" y="5849"/>
                    </a:moveTo>
                    <a:lnTo>
                      <a:pt x="8338" y="6208"/>
                    </a:lnTo>
                    <a:lnTo>
                      <a:pt x="7985" y="6208"/>
                    </a:lnTo>
                    <a:lnTo>
                      <a:pt x="7985" y="5849"/>
                    </a:lnTo>
                    <a:close/>
                    <a:moveTo>
                      <a:pt x="8765" y="5849"/>
                    </a:moveTo>
                    <a:lnTo>
                      <a:pt x="8765" y="6208"/>
                    </a:lnTo>
                    <a:lnTo>
                      <a:pt x="8412" y="6208"/>
                    </a:lnTo>
                    <a:lnTo>
                      <a:pt x="8412" y="5849"/>
                    </a:lnTo>
                    <a:close/>
                    <a:moveTo>
                      <a:pt x="9192" y="5849"/>
                    </a:moveTo>
                    <a:lnTo>
                      <a:pt x="9192" y="6208"/>
                    </a:lnTo>
                    <a:lnTo>
                      <a:pt x="8839" y="6208"/>
                    </a:lnTo>
                    <a:lnTo>
                      <a:pt x="8839" y="5849"/>
                    </a:lnTo>
                    <a:close/>
                    <a:moveTo>
                      <a:pt x="9619" y="5849"/>
                    </a:moveTo>
                    <a:lnTo>
                      <a:pt x="9619" y="6208"/>
                    </a:lnTo>
                    <a:lnTo>
                      <a:pt x="9266" y="6208"/>
                    </a:lnTo>
                    <a:lnTo>
                      <a:pt x="9266" y="5849"/>
                    </a:lnTo>
                    <a:close/>
                    <a:moveTo>
                      <a:pt x="10046" y="5849"/>
                    </a:moveTo>
                    <a:lnTo>
                      <a:pt x="10046" y="6208"/>
                    </a:lnTo>
                    <a:lnTo>
                      <a:pt x="9693" y="6208"/>
                    </a:lnTo>
                    <a:lnTo>
                      <a:pt x="9693" y="5849"/>
                    </a:lnTo>
                    <a:close/>
                    <a:moveTo>
                      <a:pt x="10474" y="5849"/>
                    </a:moveTo>
                    <a:lnTo>
                      <a:pt x="10474" y="6208"/>
                    </a:lnTo>
                    <a:lnTo>
                      <a:pt x="10120" y="6208"/>
                    </a:lnTo>
                    <a:lnTo>
                      <a:pt x="10120" y="5849"/>
                    </a:lnTo>
                    <a:close/>
                    <a:moveTo>
                      <a:pt x="10901" y="5849"/>
                    </a:moveTo>
                    <a:lnTo>
                      <a:pt x="10901" y="6208"/>
                    </a:lnTo>
                    <a:lnTo>
                      <a:pt x="10548" y="6208"/>
                    </a:lnTo>
                    <a:lnTo>
                      <a:pt x="10548" y="5849"/>
                    </a:lnTo>
                    <a:close/>
                    <a:moveTo>
                      <a:pt x="11328" y="5849"/>
                    </a:moveTo>
                    <a:lnTo>
                      <a:pt x="11328" y="6208"/>
                    </a:lnTo>
                    <a:lnTo>
                      <a:pt x="10975" y="6208"/>
                    </a:lnTo>
                    <a:lnTo>
                      <a:pt x="10975" y="5849"/>
                    </a:lnTo>
                    <a:close/>
                    <a:moveTo>
                      <a:pt x="11755" y="5849"/>
                    </a:moveTo>
                    <a:lnTo>
                      <a:pt x="11755" y="6208"/>
                    </a:lnTo>
                    <a:lnTo>
                      <a:pt x="11402" y="6208"/>
                    </a:lnTo>
                    <a:lnTo>
                      <a:pt x="11402" y="5849"/>
                    </a:lnTo>
                    <a:close/>
                    <a:moveTo>
                      <a:pt x="649" y="6276"/>
                    </a:moveTo>
                    <a:lnTo>
                      <a:pt x="649" y="6635"/>
                    </a:lnTo>
                    <a:lnTo>
                      <a:pt x="296" y="6635"/>
                    </a:lnTo>
                    <a:lnTo>
                      <a:pt x="296" y="6276"/>
                    </a:lnTo>
                    <a:close/>
                    <a:moveTo>
                      <a:pt x="1076" y="6276"/>
                    </a:moveTo>
                    <a:lnTo>
                      <a:pt x="1076" y="6635"/>
                    </a:lnTo>
                    <a:lnTo>
                      <a:pt x="723" y="6635"/>
                    </a:lnTo>
                    <a:lnTo>
                      <a:pt x="723" y="6276"/>
                    </a:lnTo>
                    <a:close/>
                    <a:moveTo>
                      <a:pt x="1504" y="6276"/>
                    </a:moveTo>
                    <a:lnTo>
                      <a:pt x="1504" y="6635"/>
                    </a:lnTo>
                    <a:lnTo>
                      <a:pt x="1151" y="6635"/>
                    </a:lnTo>
                    <a:lnTo>
                      <a:pt x="1151" y="6276"/>
                    </a:lnTo>
                    <a:close/>
                    <a:moveTo>
                      <a:pt x="1931" y="6276"/>
                    </a:moveTo>
                    <a:lnTo>
                      <a:pt x="1931" y="6635"/>
                    </a:lnTo>
                    <a:lnTo>
                      <a:pt x="1578" y="6635"/>
                    </a:lnTo>
                    <a:lnTo>
                      <a:pt x="1578" y="6276"/>
                    </a:lnTo>
                    <a:close/>
                    <a:moveTo>
                      <a:pt x="2358" y="6276"/>
                    </a:moveTo>
                    <a:lnTo>
                      <a:pt x="2358" y="6635"/>
                    </a:lnTo>
                    <a:lnTo>
                      <a:pt x="2005" y="6635"/>
                    </a:lnTo>
                    <a:lnTo>
                      <a:pt x="2005" y="6276"/>
                    </a:lnTo>
                    <a:close/>
                    <a:moveTo>
                      <a:pt x="2785" y="6276"/>
                    </a:moveTo>
                    <a:lnTo>
                      <a:pt x="2785" y="6635"/>
                    </a:lnTo>
                    <a:lnTo>
                      <a:pt x="2432" y="6635"/>
                    </a:lnTo>
                    <a:lnTo>
                      <a:pt x="2432" y="6276"/>
                    </a:lnTo>
                    <a:close/>
                    <a:moveTo>
                      <a:pt x="3212" y="6276"/>
                    </a:moveTo>
                    <a:lnTo>
                      <a:pt x="3212" y="6635"/>
                    </a:lnTo>
                    <a:lnTo>
                      <a:pt x="2859" y="6635"/>
                    </a:lnTo>
                    <a:lnTo>
                      <a:pt x="2859" y="6276"/>
                    </a:lnTo>
                    <a:close/>
                    <a:moveTo>
                      <a:pt x="3639" y="6276"/>
                    </a:moveTo>
                    <a:lnTo>
                      <a:pt x="3639" y="6635"/>
                    </a:lnTo>
                    <a:lnTo>
                      <a:pt x="3286" y="6635"/>
                    </a:lnTo>
                    <a:lnTo>
                      <a:pt x="3286" y="6276"/>
                    </a:lnTo>
                    <a:close/>
                    <a:moveTo>
                      <a:pt x="4066" y="6276"/>
                    </a:moveTo>
                    <a:lnTo>
                      <a:pt x="4066" y="6635"/>
                    </a:lnTo>
                    <a:lnTo>
                      <a:pt x="3713" y="6635"/>
                    </a:lnTo>
                    <a:lnTo>
                      <a:pt x="3713" y="6276"/>
                    </a:lnTo>
                    <a:close/>
                    <a:moveTo>
                      <a:pt x="4494" y="6276"/>
                    </a:moveTo>
                    <a:lnTo>
                      <a:pt x="4494" y="6635"/>
                    </a:lnTo>
                    <a:lnTo>
                      <a:pt x="4140" y="6635"/>
                    </a:lnTo>
                    <a:lnTo>
                      <a:pt x="4140" y="6276"/>
                    </a:lnTo>
                    <a:close/>
                    <a:moveTo>
                      <a:pt x="4921" y="6276"/>
                    </a:moveTo>
                    <a:lnTo>
                      <a:pt x="4921" y="6635"/>
                    </a:lnTo>
                    <a:lnTo>
                      <a:pt x="4568" y="6635"/>
                    </a:lnTo>
                    <a:lnTo>
                      <a:pt x="4568" y="6276"/>
                    </a:lnTo>
                    <a:close/>
                    <a:moveTo>
                      <a:pt x="5348" y="6276"/>
                    </a:moveTo>
                    <a:lnTo>
                      <a:pt x="5348" y="6635"/>
                    </a:lnTo>
                    <a:lnTo>
                      <a:pt x="4995" y="6635"/>
                    </a:lnTo>
                    <a:lnTo>
                      <a:pt x="4995" y="6276"/>
                    </a:lnTo>
                    <a:close/>
                    <a:moveTo>
                      <a:pt x="5775" y="6276"/>
                    </a:moveTo>
                    <a:lnTo>
                      <a:pt x="5775" y="6635"/>
                    </a:lnTo>
                    <a:lnTo>
                      <a:pt x="5422" y="6635"/>
                    </a:lnTo>
                    <a:lnTo>
                      <a:pt x="5422" y="6276"/>
                    </a:lnTo>
                    <a:close/>
                    <a:moveTo>
                      <a:pt x="6202" y="6276"/>
                    </a:moveTo>
                    <a:lnTo>
                      <a:pt x="6202" y="6635"/>
                    </a:lnTo>
                    <a:lnTo>
                      <a:pt x="5849" y="6635"/>
                    </a:lnTo>
                    <a:lnTo>
                      <a:pt x="5849" y="6276"/>
                    </a:lnTo>
                    <a:close/>
                    <a:moveTo>
                      <a:pt x="6629" y="6276"/>
                    </a:moveTo>
                    <a:lnTo>
                      <a:pt x="6629" y="6635"/>
                    </a:lnTo>
                    <a:lnTo>
                      <a:pt x="6276" y="6635"/>
                    </a:lnTo>
                    <a:lnTo>
                      <a:pt x="6276" y="6276"/>
                    </a:lnTo>
                    <a:close/>
                    <a:moveTo>
                      <a:pt x="7056" y="6276"/>
                    </a:moveTo>
                    <a:lnTo>
                      <a:pt x="7056" y="6635"/>
                    </a:lnTo>
                    <a:lnTo>
                      <a:pt x="6703" y="6635"/>
                    </a:lnTo>
                    <a:lnTo>
                      <a:pt x="6703" y="6276"/>
                    </a:lnTo>
                    <a:close/>
                    <a:moveTo>
                      <a:pt x="7484" y="6276"/>
                    </a:moveTo>
                    <a:lnTo>
                      <a:pt x="7484" y="6635"/>
                    </a:lnTo>
                    <a:lnTo>
                      <a:pt x="7130" y="6635"/>
                    </a:lnTo>
                    <a:lnTo>
                      <a:pt x="7130" y="6276"/>
                    </a:lnTo>
                    <a:close/>
                    <a:moveTo>
                      <a:pt x="7911" y="6276"/>
                    </a:moveTo>
                    <a:lnTo>
                      <a:pt x="7911" y="6635"/>
                    </a:lnTo>
                    <a:lnTo>
                      <a:pt x="7558" y="6635"/>
                    </a:lnTo>
                    <a:lnTo>
                      <a:pt x="7558" y="6276"/>
                    </a:lnTo>
                    <a:close/>
                    <a:moveTo>
                      <a:pt x="8338" y="6276"/>
                    </a:moveTo>
                    <a:lnTo>
                      <a:pt x="8338" y="6635"/>
                    </a:lnTo>
                    <a:lnTo>
                      <a:pt x="7985" y="6635"/>
                    </a:lnTo>
                    <a:lnTo>
                      <a:pt x="7985" y="6276"/>
                    </a:lnTo>
                    <a:close/>
                    <a:moveTo>
                      <a:pt x="8765" y="6276"/>
                    </a:moveTo>
                    <a:lnTo>
                      <a:pt x="8765" y="6635"/>
                    </a:lnTo>
                    <a:lnTo>
                      <a:pt x="8412" y="6635"/>
                    </a:lnTo>
                    <a:lnTo>
                      <a:pt x="8412" y="6276"/>
                    </a:lnTo>
                    <a:close/>
                    <a:moveTo>
                      <a:pt x="9192" y="6276"/>
                    </a:moveTo>
                    <a:lnTo>
                      <a:pt x="9192" y="6635"/>
                    </a:lnTo>
                    <a:lnTo>
                      <a:pt x="8839" y="6635"/>
                    </a:lnTo>
                    <a:lnTo>
                      <a:pt x="8839" y="6276"/>
                    </a:lnTo>
                    <a:close/>
                    <a:moveTo>
                      <a:pt x="9619" y="6276"/>
                    </a:moveTo>
                    <a:lnTo>
                      <a:pt x="9619" y="6635"/>
                    </a:lnTo>
                    <a:lnTo>
                      <a:pt x="9266" y="6635"/>
                    </a:lnTo>
                    <a:lnTo>
                      <a:pt x="9266" y="6276"/>
                    </a:lnTo>
                    <a:close/>
                    <a:moveTo>
                      <a:pt x="10046" y="6276"/>
                    </a:moveTo>
                    <a:lnTo>
                      <a:pt x="10046" y="6635"/>
                    </a:lnTo>
                    <a:lnTo>
                      <a:pt x="9693" y="6635"/>
                    </a:lnTo>
                    <a:lnTo>
                      <a:pt x="9693" y="6276"/>
                    </a:lnTo>
                    <a:close/>
                    <a:moveTo>
                      <a:pt x="10474" y="6276"/>
                    </a:moveTo>
                    <a:lnTo>
                      <a:pt x="10474" y="6635"/>
                    </a:lnTo>
                    <a:lnTo>
                      <a:pt x="10120" y="6635"/>
                    </a:lnTo>
                    <a:lnTo>
                      <a:pt x="10120" y="6276"/>
                    </a:lnTo>
                    <a:close/>
                    <a:moveTo>
                      <a:pt x="10901" y="6276"/>
                    </a:moveTo>
                    <a:lnTo>
                      <a:pt x="10901" y="6635"/>
                    </a:lnTo>
                    <a:lnTo>
                      <a:pt x="10548" y="6635"/>
                    </a:lnTo>
                    <a:lnTo>
                      <a:pt x="10548" y="6276"/>
                    </a:lnTo>
                    <a:close/>
                    <a:moveTo>
                      <a:pt x="11328" y="6276"/>
                    </a:moveTo>
                    <a:lnTo>
                      <a:pt x="11328" y="6635"/>
                    </a:lnTo>
                    <a:lnTo>
                      <a:pt x="10975" y="6635"/>
                    </a:lnTo>
                    <a:lnTo>
                      <a:pt x="10975" y="6276"/>
                    </a:lnTo>
                    <a:close/>
                    <a:moveTo>
                      <a:pt x="11755" y="6276"/>
                    </a:moveTo>
                    <a:lnTo>
                      <a:pt x="11755" y="6635"/>
                    </a:lnTo>
                    <a:lnTo>
                      <a:pt x="11402" y="6635"/>
                    </a:lnTo>
                    <a:lnTo>
                      <a:pt x="11402" y="6276"/>
                    </a:lnTo>
                    <a:close/>
                    <a:moveTo>
                      <a:pt x="649" y="6703"/>
                    </a:moveTo>
                    <a:lnTo>
                      <a:pt x="649" y="7062"/>
                    </a:lnTo>
                    <a:lnTo>
                      <a:pt x="296" y="7062"/>
                    </a:lnTo>
                    <a:lnTo>
                      <a:pt x="296" y="6703"/>
                    </a:lnTo>
                    <a:close/>
                    <a:moveTo>
                      <a:pt x="1076" y="6703"/>
                    </a:moveTo>
                    <a:lnTo>
                      <a:pt x="1076" y="7062"/>
                    </a:lnTo>
                    <a:lnTo>
                      <a:pt x="723" y="7062"/>
                    </a:lnTo>
                    <a:lnTo>
                      <a:pt x="723" y="6703"/>
                    </a:lnTo>
                    <a:close/>
                    <a:moveTo>
                      <a:pt x="1504" y="6703"/>
                    </a:moveTo>
                    <a:lnTo>
                      <a:pt x="1504" y="7062"/>
                    </a:lnTo>
                    <a:lnTo>
                      <a:pt x="1151" y="7062"/>
                    </a:lnTo>
                    <a:lnTo>
                      <a:pt x="1151" y="6703"/>
                    </a:lnTo>
                    <a:close/>
                    <a:moveTo>
                      <a:pt x="1931" y="6703"/>
                    </a:moveTo>
                    <a:lnTo>
                      <a:pt x="1931" y="7062"/>
                    </a:lnTo>
                    <a:lnTo>
                      <a:pt x="1578" y="7062"/>
                    </a:lnTo>
                    <a:lnTo>
                      <a:pt x="1578" y="6703"/>
                    </a:lnTo>
                    <a:close/>
                    <a:moveTo>
                      <a:pt x="2358" y="6703"/>
                    </a:moveTo>
                    <a:lnTo>
                      <a:pt x="2358" y="7062"/>
                    </a:lnTo>
                    <a:lnTo>
                      <a:pt x="2005" y="7062"/>
                    </a:lnTo>
                    <a:lnTo>
                      <a:pt x="2005" y="6703"/>
                    </a:lnTo>
                    <a:close/>
                    <a:moveTo>
                      <a:pt x="2785" y="6703"/>
                    </a:moveTo>
                    <a:lnTo>
                      <a:pt x="2785" y="7062"/>
                    </a:lnTo>
                    <a:lnTo>
                      <a:pt x="2432" y="7062"/>
                    </a:lnTo>
                    <a:lnTo>
                      <a:pt x="2432" y="6703"/>
                    </a:lnTo>
                    <a:close/>
                    <a:moveTo>
                      <a:pt x="3212" y="6703"/>
                    </a:moveTo>
                    <a:lnTo>
                      <a:pt x="3212" y="7062"/>
                    </a:lnTo>
                    <a:lnTo>
                      <a:pt x="2859" y="7062"/>
                    </a:lnTo>
                    <a:lnTo>
                      <a:pt x="2859" y="6703"/>
                    </a:lnTo>
                    <a:close/>
                    <a:moveTo>
                      <a:pt x="3639" y="6703"/>
                    </a:moveTo>
                    <a:lnTo>
                      <a:pt x="3639" y="7062"/>
                    </a:lnTo>
                    <a:lnTo>
                      <a:pt x="3286" y="7062"/>
                    </a:lnTo>
                    <a:lnTo>
                      <a:pt x="3286" y="6703"/>
                    </a:lnTo>
                    <a:close/>
                    <a:moveTo>
                      <a:pt x="4066" y="6703"/>
                    </a:moveTo>
                    <a:lnTo>
                      <a:pt x="4066" y="7062"/>
                    </a:lnTo>
                    <a:lnTo>
                      <a:pt x="3713" y="7062"/>
                    </a:lnTo>
                    <a:lnTo>
                      <a:pt x="3713" y="6703"/>
                    </a:lnTo>
                    <a:close/>
                    <a:moveTo>
                      <a:pt x="4494" y="6703"/>
                    </a:moveTo>
                    <a:lnTo>
                      <a:pt x="4494" y="7062"/>
                    </a:lnTo>
                    <a:lnTo>
                      <a:pt x="4140" y="7062"/>
                    </a:lnTo>
                    <a:lnTo>
                      <a:pt x="4140" y="6703"/>
                    </a:lnTo>
                    <a:close/>
                    <a:moveTo>
                      <a:pt x="4921" y="6703"/>
                    </a:moveTo>
                    <a:lnTo>
                      <a:pt x="4921" y="7062"/>
                    </a:lnTo>
                    <a:lnTo>
                      <a:pt x="4568" y="7062"/>
                    </a:lnTo>
                    <a:lnTo>
                      <a:pt x="4568" y="6703"/>
                    </a:lnTo>
                    <a:close/>
                    <a:moveTo>
                      <a:pt x="5348" y="6703"/>
                    </a:moveTo>
                    <a:lnTo>
                      <a:pt x="5348" y="7062"/>
                    </a:lnTo>
                    <a:lnTo>
                      <a:pt x="4995" y="7062"/>
                    </a:lnTo>
                    <a:lnTo>
                      <a:pt x="4995" y="6703"/>
                    </a:lnTo>
                    <a:close/>
                    <a:moveTo>
                      <a:pt x="5775" y="6703"/>
                    </a:moveTo>
                    <a:lnTo>
                      <a:pt x="5775" y="7062"/>
                    </a:lnTo>
                    <a:lnTo>
                      <a:pt x="5422" y="7062"/>
                    </a:lnTo>
                    <a:lnTo>
                      <a:pt x="5422" y="6703"/>
                    </a:lnTo>
                    <a:close/>
                    <a:moveTo>
                      <a:pt x="6202" y="6703"/>
                    </a:moveTo>
                    <a:lnTo>
                      <a:pt x="6202" y="7062"/>
                    </a:lnTo>
                    <a:lnTo>
                      <a:pt x="5849" y="7062"/>
                    </a:lnTo>
                    <a:lnTo>
                      <a:pt x="5849" y="6703"/>
                    </a:lnTo>
                    <a:close/>
                    <a:moveTo>
                      <a:pt x="6629" y="6703"/>
                    </a:moveTo>
                    <a:lnTo>
                      <a:pt x="6629" y="7062"/>
                    </a:lnTo>
                    <a:lnTo>
                      <a:pt x="6276" y="7062"/>
                    </a:lnTo>
                    <a:lnTo>
                      <a:pt x="6276" y="6703"/>
                    </a:lnTo>
                    <a:close/>
                    <a:moveTo>
                      <a:pt x="7056" y="6703"/>
                    </a:moveTo>
                    <a:lnTo>
                      <a:pt x="7056" y="7062"/>
                    </a:lnTo>
                    <a:lnTo>
                      <a:pt x="6703" y="7062"/>
                    </a:lnTo>
                    <a:lnTo>
                      <a:pt x="6703" y="6703"/>
                    </a:lnTo>
                    <a:close/>
                    <a:moveTo>
                      <a:pt x="7484" y="6703"/>
                    </a:moveTo>
                    <a:lnTo>
                      <a:pt x="7484" y="7062"/>
                    </a:lnTo>
                    <a:lnTo>
                      <a:pt x="7130" y="7062"/>
                    </a:lnTo>
                    <a:lnTo>
                      <a:pt x="7130" y="6703"/>
                    </a:lnTo>
                    <a:close/>
                    <a:moveTo>
                      <a:pt x="7911" y="6703"/>
                    </a:moveTo>
                    <a:lnTo>
                      <a:pt x="7911" y="7062"/>
                    </a:lnTo>
                    <a:lnTo>
                      <a:pt x="7558" y="7062"/>
                    </a:lnTo>
                    <a:lnTo>
                      <a:pt x="7558" y="6703"/>
                    </a:lnTo>
                    <a:close/>
                    <a:moveTo>
                      <a:pt x="8338" y="6703"/>
                    </a:moveTo>
                    <a:lnTo>
                      <a:pt x="8338" y="7062"/>
                    </a:lnTo>
                    <a:lnTo>
                      <a:pt x="7985" y="7062"/>
                    </a:lnTo>
                    <a:lnTo>
                      <a:pt x="7985" y="6703"/>
                    </a:lnTo>
                    <a:close/>
                    <a:moveTo>
                      <a:pt x="8765" y="6703"/>
                    </a:moveTo>
                    <a:lnTo>
                      <a:pt x="8765" y="7062"/>
                    </a:lnTo>
                    <a:lnTo>
                      <a:pt x="8412" y="7062"/>
                    </a:lnTo>
                    <a:lnTo>
                      <a:pt x="8412" y="6703"/>
                    </a:lnTo>
                    <a:close/>
                    <a:moveTo>
                      <a:pt x="9192" y="6703"/>
                    </a:moveTo>
                    <a:lnTo>
                      <a:pt x="9192" y="7062"/>
                    </a:lnTo>
                    <a:lnTo>
                      <a:pt x="8839" y="7062"/>
                    </a:lnTo>
                    <a:lnTo>
                      <a:pt x="8839" y="6703"/>
                    </a:lnTo>
                    <a:close/>
                    <a:moveTo>
                      <a:pt x="9619" y="6703"/>
                    </a:moveTo>
                    <a:lnTo>
                      <a:pt x="9619" y="7062"/>
                    </a:lnTo>
                    <a:lnTo>
                      <a:pt x="9266" y="7062"/>
                    </a:lnTo>
                    <a:lnTo>
                      <a:pt x="9266" y="6703"/>
                    </a:lnTo>
                    <a:close/>
                    <a:moveTo>
                      <a:pt x="10046" y="6703"/>
                    </a:moveTo>
                    <a:lnTo>
                      <a:pt x="10046" y="7062"/>
                    </a:lnTo>
                    <a:lnTo>
                      <a:pt x="9693" y="7062"/>
                    </a:lnTo>
                    <a:lnTo>
                      <a:pt x="9693" y="6703"/>
                    </a:lnTo>
                    <a:close/>
                    <a:moveTo>
                      <a:pt x="10474" y="6703"/>
                    </a:moveTo>
                    <a:lnTo>
                      <a:pt x="10474" y="7062"/>
                    </a:lnTo>
                    <a:lnTo>
                      <a:pt x="10120" y="7062"/>
                    </a:lnTo>
                    <a:lnTo>
                      <a:pt x="10120" y="6703"/>
                    </a:lnTo>
                    <a:close/>
                    <a:moveTo>
                      <a:pt x="10901" y="6703"/>
                    </a:moveTo>
                    <a:lnTo>
                      <a:pt x="10901" y="7062"/>
                    </a:lnTo>
                    <a:lnTo>
                      <a:pt x="10548" y="7062"/>
                    </a:lnTo>
                    <a:lnTo>
                      <a:pt x="10548" y="6703"/>
                    </a:lnTo>
                    <a:close/>
                    <a:moveTo>
                      <a:pt x="11328" y="6703"/>
                    </a:moveTo>
                    <a:lnTo>
                      <a:pt x="11328" y="7062"/>
                    </a:lnTo>
                    <a:lnTo>
                      <a:pt x="10975" y="7062"/>
                    </a:lnTo>
                    <a:lnTo>
                      <a:pt x="10975" y="6703"/>
                    </a:lnTo>
                    <a:close/>
                    <a:moveTo>
                      <a:pt x="11755" y="6703"/>
                    </a:moveTo>
                    <a:lnTo>
                      <a:pt x="11755" y="7062"/>
                    </a:lnTo>
                    <a:lnTo>
                      <a:pt x="11402" y="7062"/>
                    </a:lnTo>
                    <a:lnTo>
                      <a:pt x="11402" y="6703"/>
                    </a:lnTo>
                    <a:close/>
                    <a:moveTo>
                      <a:pt x="649" y="7130"/>
                    </a:moveTo>
                    <a:lnTo>
                      <a:pt x="649" y="7489"/>
                    </a:lnTo>
                    <a:lnTo>
                      <a:pt x="296" y="7489"/>
                    </a:lnTo>
                    <a:lnTo>
                      <a:pt x="296" y="7130"/>
                    </a:lnTo>
                    <a:close/>
                    <a:moveTo>
                      <a:pt x="1076" y="7130"/>
                    </a:moveTo>
                    <a:lnTo>
                      <a:pt x="1076" y="7489"/>
                    </a:lnTo>
                    <a:lnTo>
                      <a:pt x="723" y="7489"/>
                    </a:lnTo>
                    <a:lnTo>
                      <a:pt x="723" y="7130"/>
                    </a:lnTo>
                    <a:close/>
                    <a:moveTo>
                      <a:pt x="1504" y="7130"/>
                    </a:moveTo>
                    <a:lnTo>
                      <a:pt x="1504" y="7489"/>
                    </a:lnTo>
                    <a:lnTo>
                      <a:pt x="1151" y="7489"/>
                    </a:lnTo>
                    <a:lnTo>
                      <a:pt x="1151" y="7130"/>
                    </a:lnTo>
                    <a:close/>
                    <a:moveTo>
                      <a:pt x="1931" y="7130"/>
                    </a:moveTo>
                    <a:lnTo>
                      <a:pt x="1931" y="7489"/>
                    </a:lnTo>
                    <a:lnTo>
                      <a:pt x="1578" y="7489"/>
                    </a:lnTo>
                    <a:lnTo>
                      <a:pt x="1578" y="7130"/>
                    </a:lnTo>
                    <a:close/>
                    <a:moveTo>
                      <a:pt x="2358" y="7130"/>
                    </a:moveTo>
                    <a:lnTo>
                      <a:pt x="2358" y="7489"/>
                    </a:lnTo>
                    <a:lnTo>
                      <a:pt x="2005" y="7489"/>
                    </a:lnTo>
                    <a:lnTo>
                      <a:pt x="2005" y="7130"/>
                    </a:lnTo>
                    <a:close/>
                    <a:moveTo>
                      <a:pt x="2785" y="7130"/>
                    </a:moveTo>
                    <a:lnTo>
                      <a:pt x="2785" y="7489"/>
                    </a:lnTo>
                    <a:lnTo>
                      <a:pt x="2432" y="7489"/>
                    </a:lnTo>
                    <a:lnTo>
                      <a:pt x="2432" y="7130"/>
                    </a:lnTo>
                    <a:close/>
                    <a:moveTo>
                      <a:pt x="3212" y="7130"/>
                    </a:moveTo>
                    <a:lnTo>
                      <a:pt x="3212" y="7489"/>
                    </a:lnTo>
                    <a:lnTo>
                      <a:pt x="2859" y="7489"/>
                    </a:lnTo>
                    <a:lnTo>
                      <a:pt x="2859" y="7130"/>
                    </a:lnTo>
                    <a:close/>
                    <a:moveTo>
                      <a:pt x="3639" y="7130"/>
                    </a:moveTo>
                    <a:lnTo>
                      <a:pt x="3639" y="7489"/>
                    </a:lnTo>
                    <a:lnTo>
                      <a:pt x="3286" y="7489"/>
                    </a:lnTo>
                    <a:lnTo>
                      <a:pt x="3286" y="7130"/>
                    </a:lnTo>
                    <a:close/>
                    <a:moveTo>
                      <a:pt x="4066" y="7130"/>
                    </a:moveTo>
                    <a:lnTo>
                      <a:pt x="4066" y="7489"/>
                    </a:lnTo>
                    <a:lnTo>
                      <a:pt x="3713" y="7489"/>
                    </a:lnTo>
                    <a:lnTo>
                      <a:pt x="3713" y="7130"/>
                    </a:lnTo>
                    <a:close/>
                    <a:moveTo>
                      <a:pt x="4494" y="7130"/>
                    </a:moveTo>
                    <a:lnTo>
                      <a:pt x="4494" y="7489"/>
                    </a:lnTo>
                    <a:lnTo>
                      <a:pt x="4140" y="7489"/>
                    </a:lnTo>
                    <a:lnTo>
                      <a:pt x="4140" y="7130"/>
                    </a:lnTo>
                    <a:close/>
                    <a:moveTo>
                      <a:pt x="4921" y="7130"/>
                    </a:moveTo>
                    <a:lnTo>
                      <a:pt x="4921" y="7489"/>
                    </a:lnTo>
                    <a:lnTo>
                      <a:pt x="4568" y="7489"/>
                    </a:lnTo>
                    <a:lnTo>
                      <a:pt x="4568" y="7130"/>
                    </a:lnTo>
                    <a:close/>
                    <a:moveTo>
                      <a:pt x="5348" y="7130"/>
                    </a:moveTo>
                    <a:lnTo>
                      <a:pt x="5348" y="7489"/>
                    </a:lnTo>
                    <a:lnTo>
                      <a:pt x="4995" y="7489"/>
                    </a:lnTo>
                    <a:lnTo>
                      <a:pt x="4995" y="7130"/>
                    </a:lnTo>
                    <a:close/>
                    <a:moveTo>
                      <a:pt x="5775" y="7130"/>
                    </a:moveTo>
                    <a:lnTo>
                      <a:pt x="5775" y="7489"/>
                    </a:lnTo>
                    <a:lnTo>
                      <a:pt x="5422" y="7489"/>
                    </a:lnTo>
                    <a:lnTo>
                      <a:pt x="5422" y="7130"/>
                    </a:lnTo>
                    <a:close/>
                    <a:moveTo>
                      <a:pt x="6202" y="7130"/>
                    </a:moveTo>
                    <a:lnTo>
                      <a:pt x="6202" y="7489"/>
                    </a:lnTo>
                    <a:lnTo>
                      <a:pt x="5849" y="7489"/>
                    </a:lnTo>
                    <a:lnTo>
                      <a:pt x="5849" y="7130"/>
                    </a:lnTo>
                    <a:close/>
                    <a:moveTo>
                      <a:pt x="6629" y="7130"/>
                    </a:moveTo>
                    <a:lnTo>
                      <a:pt x="6629" y="7489"/>
                    </a:lnTo>
                    <a:lnTo>
                      <a:pt x="6276" y="7489"/>
                    </a:lnTo>
                    <a:lnTo>
                      <a:pt x="6276" y="7130"/>
                    </a:lnTo>
                    <a:close/>
                    <a:moveTo>
                      <a:pt x="7056" y="7130"/>
                    </a:moveTo>
                    <a:lnTo>
                      <a:pt x="7056" y="7489"/>
                    </a:lnTo>
                    <a:lnTo>
                      <a:pt x="6703" y="7489"/>
                    </a:lnTo>
                    <a:lnTo>
                      <a:pt x="6703" y="7130"/>
                    </a:lnTo>
                    <a:close/>
                    <a:moveTo>
                      <a:pt x="7484" y="7130"/>
                    </a:moveTo>
                    <a:lnTo>
                      <a:pt x="7484" y="7489"/>
                    </a:lnTo>
                    <a:lnTo>
                      <a:pt x="7130" y="7489"/>
                    </a:lnTo>
                    <a:lnTo>
                      <a:pt x="7130" y="7130"/>
                    </a:lnTo>
                    <a:close/>
                    <a:moveTo>
                      <a:pt x="7911" y="7130"/>
                    </a:moveTo>
                    <a:lnTo>
                      <a:pt x="7911" y="7489"/>
                    </a:lnTo>
                    <a:lnTo>
                      <a:pt x="7558" y="7489"/>
                    </a:lnTo>
                    <a:lnTo>
                      <a:pt x="7558" y="7130"/>
                    </a:lnTo>
                    <a:close/>
                    <a:moveTo>
                      <a:pt x="8338" y="7130"/>
                    </a:moveTo>
                    <a:lnTo>
                      <a:pt x="8338" y="7489"/>
                    </a:lnTo>
                    <a:lnTo>
                      <a:pt x="7985" y="7489"/>
                    </a:lnTo>
                    <a:lnTo>
                      <a:pt x="7985" y="7130"/>
                    </a:lnTo>
                    <a:close/>
                    <a:moveTo>
                      <a:pt x="8765" y="7130"/>
                    </a:moveTo>
                    <a:lnTo>
                      <a:pt x="8765" y="7489"/>
                    </a:lnTo>
                    <a:lnTo>
                      <a:pt x="8412" y="7489"/>
                    </a:lnTo>
                    <a:lnTo>
                      <a:pt x="8412" y="7130"/>
                    </a:lnTo>
                    <a:close/>
                    <a:moveTo>
                      <a:pt x="9192" y="7130"/>
                    </a:moveTo>
                    <a:lnTo>
                      <a:pt x="9192" y="7489"/>
                    </a:lnTo>
                    <a:lnTo>
                      <a:pt x="8839" y="7489"/>
                    </a:lnTo>
                    <a:lnTo>
                      <a:pt x="8839" y="7130"/>
                    </a:lnTo>
                    <a:close/>
                    <a:moveTo>
                      <a:pt x="9619" y="7130"/>
                    </a:moveTo>
                    <a:lnTo>
                      <a:pt x="9619" y="7489"/>
                    </a:lnTo>
                    <a:lnTo>
                      <a:pt x="9266" y="7489"/>
                    </a:lnTo>
                    <a:lnTo>
                      <a:pt x="9266" y="7130"/>
                    </a:lnTo>
                    <a:close/>
                    <a:moveTo>
                      <a:pt x="10046" y="7130"/>
                    </a:moveTo>
                    <a:lnTo>
                      <a:pt x="10046" y="7489"/>
                    </a:lnTo>
                    <a:lnTo>
                      <a:pt x="9693" y="7489"/>
                    </a:lnTo>
                    <a:lnTo>
                      <a:pt x="9693" y="7130"/>
                    </a:lnTo>
                    <a:close/>
                    <a:moveTo>
                      <a:pt x="10474" y="7130"/>
                    </a:moveTo>
                    <a:lnTo>
                      <a:pt x="10474" y="7489"/>
                    </a:lnTo>
                    <a:lnTo>
                      <a:pt x="10120" y="7489"/>
                    </a:lnTo>
                    <a:lnTo>
                      <a:pt x="10120" y="7130"/>
                    </a:lnTo>
                    <a:close/>
                    <a:moveTo>
                      <a:pt x="10901" y="7130"/>
                    </a:moveTo>
                    <a:lnTo>
                      <a:pt x="10901" y="7489"/>
                    </a:lnTo>
                    <a:lnTo>
                      <a:pt x="10548" y="7489"/>
                    </a:lnTo>
                    <a:lnTo>
                      <a:pt x="10548" y="7130"/>
                    </a:lnTo>
                    <a:close/>
                    <a:moveTo>
                      <a:pt x="11328" y="7130"/>
                    </a:moveTo>
                    <a:lnTo>
                      <a:pt x="11328" y="7489"/>
                    </a:lnTo>
                    <a:lnTo>
                      <a:pt x="10975" y="7489"/>
                    </a:lnTo>
                    <a:lnTo>
                      <a:pt x="10975" y="7130"/>
                    </a:lnTo>
                    <a:close/>
                    <a:moveTo>
                      <a:pt x="11755" y="7130"/>
                    </a:moveTo>
                    <a:lnTo>
                      <a:pt x="11755" y="7489"/>
                    </a:lnTo>
                    <a:lnTo>
                      <a:pt x="11402" y="7489"/>
                    </a:lnTo>
                    <a:lnTo>
                      <a:pt x="11402" y="7130"/>
                    </a:lnTo>
                    <a:close/>
                    <a:moveTo>
                      <a:pt x="649" y="7558"/>
                    </a:moveTo>
                    <a:lnTo>
                      <a:pt x="649" y="7916"/>
                    </a:lnTo>
                    <a:lnTo>
                      <a:pt x="296" y="7916"/>
                    </a:lnTo>
                    <a:lnTo>
                      <a:pt x="296" y="7558"/>
                    </a:lnTo>
                    <a:close/>
                    <a:moveTo>
                      <a:pt x="1076" y="7558"/>
                    </a:moveTo>
                    <a:lnTo>
                      <a:pt x="1076" y="7916"/>
                    </a:lnTo>
                    <a:lnTo>
                      <a:pt x="723" y="7916"/>
                    </a:lnTo>
                    <a:lnTo>
                      <a:pt x="723" y="7558"/>
                    </a:lnTo>
                    <a:close/>
                    <a:moveTo>
                      <a:pt x="1504" y="7558"/>
                    </a:moveTo>
                    <a:lnTo>
                      <a:pt x="1504" y="7916"/>
                    </a:lnTo>
                    <a:lnTo>
                      <a:pt x="1151" y="7916"/>
                    </a:lnTo>
                    <a:lnTo>
                      <a:pt x="1151" y="7558"/>
                    </a:lnTo>
                    <a:close/>
                    <a:moveTo>
                      <a:pt x="1931" y="7558"/>
                    </a:moveTo>
                    <a:lnTo>
                      <a:pt x="1931" y="7916"/>
                    </a:lnTo>
                    <a:lnTo>
                      <a:pt x="1578" y="7916"/>
                    </a:lnTo>
                    <a:lnTo>
                      <a:pt x="1578" y="7558"/>
                    </a:lnTo>
                    <a:close/>
                    <a:moveTo>
                      <a:pt x="2358" y="7558"/>
                    </a:moveTo>
                    <a:lnTo>
                      <a:pt x="2358" y="7916"/>
                    </a:lnTo>
                    <a:lnTo>
                      <a:pt x="2005" y="7916"/>
                    </a:lnTo>
                    <a:lnTo>
                      <a:pt x="2005" y="7558"/>
                    </a:lnTo>
                    <a:close/>
                    <a:moveTo>
                      <a:pt x="2785" y="7558"/>
                    </a:moveTo>
                    <a:lnTo>
                      <a:pt x="2785" y="7916"/>
                    </a:lnTo>
                    <a:lnTo>
                      <a:pt x="2432" y="7916"/>
                    </a:lnTo>
                    <a:lnTo>
                      <a:pt x="2432" y="7558"/>
                    </a:lnTo>
                    <a:close/>
                    <a:moveTo>
                      <a:pt x="3212" y="7558"/>
                    </a:moveTo>
                    <a:lnTo>
                      <a:pt x="3212" y="7916"/>
                    </a:lnTo>
                    <a:lnTo>
                      <a:pt x="2859" y="7916"/>
                    </a:lnTo>
                    <a:lnTo>
                      <a:pt x="2859" y="7558"/>
                    </a:lnTo>
                    <a:close/>
                    <a:moveTo>
                      <a:pt x="3639" y="7558"/>
                    </a:moveTo>
                    <a:lnTo>
                      <a:pt x="3639" y="7916"/>
                    </a:lnTo>
                    <a:lnTo>
                      <a:pt x="3286" y="7916"/>
                    </a:lnTo>
                    <a:lnTo>
                      <a:pt x="3286" y="7558"/>
                    </a:lnTo>
                    <a:close/>
                    <a:moveTo>
                      <a:pt x="4066" y="7558"/>
                    </a:moveTo>
                    <a:lnTo>
                      <a:pt x="4066" y="7916"/>
                    </a:lnTo>
                    <a:lnTo>
                      <a:pt x="3713" y="7916"/>
                    </a:lnTo>
                    <a:lnTo>
                      <a:pt x="3713" y="7558"/>
                    </a:lnTo>
                    <a:close/>
                    <a:moveTo>
                      <a:pt x="4494" y="7558"/>
                    </a:moveTo>
                    <a:lnTo>
                      <a:pt x="4494" y="7916"/>
                    </a:lnTo>
                    <a:lnTo>
                      <a:pt x="4140" y="7916"/>
                    </a:lnTo>
                    <a:lnTo>
                      <a:pt x="4140" y="7558"/>
                    </a:lnTo>
                    <a:close/>
                    <a:moveTo>
                      <a:pt x="4921" y="7558"/>
                    </a:moveTo>
                    <a:lnTo>
                      <a:pt x="4921" y="7916"/>
                    </a:lnTo>
                    <a:lnTo>
                      <a:pt x="4568" y="7916"/>
                    </a:lnTo>
                    <a:lnTo>
                      <a:pt x="4568" y="7558"/>
                    </a:lnTo>
                    <a:close/>
                    <a:moveTo>
                      <a:pt x="5348" y="7558"/>
                    </a:moveTo>
                    <a:lnTo>
                      <a:pt x="5348" y="7916"/>
                    </a:lnTo>
                    <a:lnTo>
                      <a:pt x="4995" y="7916"/>
                    </a:lnTo>
                    <a:lnTo>
                      <a:pt x="4995" y="7558"/>
                    </a:lnTo>
                    <a:close/>
                    <a:moveTo>
                      <a:pt x="5775" y="7558"/>
                    </a:moveTo>
                    <a:lnTo>
                      <a:pt x="5775" y="7916"/>
                    </a:lnTo>
                    <a:lnTo>
                      <a:pt x="5422" y="7916"/>
                    </a:lnTo>
                    <a:lnTo>
                      <a:pt x="5422" y="7558"/>
                    </a:lnTo>
                    <a:close/>
                    <a:moveTo>
                      <a:pt x="6202" y="7558"/>
                    </a:moveTo>
                    <a:lnTo>
                      <a:pt x="6202" y="7916"/>
                    </a:lnTo>
                    <a:lnTo>
                      <a:pt x="5849" y="7916"/>
                    </a:lnTo>
                    <a:lnTo>
                      <a:pt x="5849" y="7558"/>
                    </a:lnTo>
                    <a:close/>
                    <a:moveTo>
                      <a:pt x="6629" y="7558"/>
                    </a:moveTo>
                    <a:lnTo>
                      <a:pt x="6629" y="7916"/>
                    </a:lnTo>
                    <a:lnTo>
                      <a:pt x="6276" y="7916"/>
                    </a:lnTo>
                    <a:lnTo>
                      <a:pt x="6276" y="7558"/>
                    </a:lnTo>
                    <a:close/>
                    <a:moveTo>
                      <a:pt x="7056" y="7558"/>
                    </a:moveTo>
                    <a:lnTo>
                      <a:pt x="7056" y="7916"/>
                    </a:lnTo>
                    <a:lnTo>
                      <a:pt x="6703" y="7916"/>
                    </a:lnTo>
                    <a:lnTo>
                      <a:pt x="6703" y="7558"/>
                    </a:lnTo>
                    <a:close/>
                    <a:moveTo>
                      <a:pt x="7484" y="7558"/>
                    </a:moveTo>
                    <a:lnTo>
                      <a:pt x="7484" y="7916"/>
                    </a:lnTo>
                    <a:lnTo>
                      <a:pt x="7130" y="7916"/>
                    </a:lnTo>
                    <a:lnTo>
                      <a:pt x="7130" y="7558"/>
                    </a:lnTo>
                    <a:close/>
                    <a:moveTo>
                      <a:pt x="7911" y="7558"/>
                    </a:moveTo>
                    <a:lnTo>
                      <a:pt x="7911" y="7916"/>
                    </a:lnTo>
                    <a:lnTo>
                      <a:pt x="7558" y="7916"/>
                    </a:lnTo>
                    <a:lnTo>
                      <a:pt x="7558" y="7558"/>
                    </a:lnTo>
                    <a:close/>
                    <a:moveTo>
                      <a:pt x="8338" y="7558"/>
                    </a:moveTo>
                    <a:lnTo>
                      <a:pt x="8338" y="7916"/>
                    </a:lnTo>
                    <a:lnTo>
                      <a:pt x="7985" y="7916"/>
                    </a:lnTo>
                    <a:lnTo>
                      <a:pt x="7985" y="7558"/>
                    </a:lnTo>
                    <a:close/>
                    <a:moveTo>
                      <a:pt x="8765" y="7558"/>
                    </a:moveTo>
                    <a:lnTo>
                      <a:pt x="8765" y="7916"/>
                    </a:lnTo>
                    <a:lnTo>
                      <a:pt x="8412" y="7916"/>
                    </a:lnTo>
                    <a:lnTo>
                      <a:pt x="8412" y="7558"/>
                    </a:lnTo>
                    <a:close/>
                    <a:moveTo>
                      <a:pt x="9192" y="7558"/>
                    </a:moveTo>
                    <a:lnTo>
                      <a:pt x="9192" y="7916"/>
                    </a:lnTo>
                    <a:lnTo>
                      <a:pt x="8839" y="7916"/>
                    </a:lnTo>
                    <a:lnTo>
                      <a:pt x="8839" y="7558"/>
                    </a:lnTo>
                    <a:close/>
                    <a:moveTo>
                      <a:pt x="9619" y="7558"/>
                    </a:moveTo>
                    <a:lnTo>
                      <a:pt x="9619" y="7916"/>
                    </a:lnTo>
                    <a:lnTo>
                      <a:pt x="9266" y="7916"/>
                    </a:lnTo>
                    <a:lnTo>
                      <a:pt x="9266" y="7558"/>
                    </a:lnTo>
                    <a:close/>
                    <a:moveTo>
                      <a:pt x="10046" y="7558"/>
                    </a:moveTo>
                    <a:lnTo>
                      <a:pt x="10046" y="7916"/>
                    </a:lnTo>
                    <a:lnTo>
                      <a:pt x="9693" y="7916"/>
                    </a:lnTo>
                    <a:lnTo>
                      <a:pt x="9693" y="7558"/>
                    </a:lnTo>
                    <a:close/>
                    <a:moveTo>
                      <a:pt x="10474" y="7558"/>
                    </a:moveTo>
                    <a:lnTo>
                      <a:pt x="10474" y="7916"/>
                    </a:lnTo>
                    <a:lnTo>
                      <a:pt x="10120" y="7916"/>
                    </a:lnTo>
                    <a:lnTo>
                      <a:pt x="10120" y="7558"/>
                    </a:lnTo>
                    <a:close/>
                    <a:moveTo>
                      <a:pt x="10901" y="7558"/>
                    </a:moveTo>
                    <a:lnTo>
                      <a:pt x="10901" y="7916"/>
                    </a:lnTo>
                    <a:lnTo>
                      <a:pt x="10548" y="7916"/>
                    </a:lnTo>
                    <a:lnTo>
                      <a:pt x="10548" y="7558"/>
                    </a:lnTo>
                    <a:close/>
                    <a:moveTo>
                      <a:pt x="11328" y="7558"/>
                    </a:moveTo>
                    <a:lnTo>
                      <a:pt x="11328" y="7916"/>
                    </a:lnTo>
                    <a:lnTo>
                      <a:pt x="10975" y="7916"/>
                    </a:lnTo>
                    <a:lnTo>
                      <a:pt x="10975" y="7558"/>
                    </a:lnTo>
                    <a:close/>
                    <a:moveTo>
                      <a:pt x="11755" y="7558"/>
                    </a:moveTo>
                    <a:lnTo>
                      <a:pt x="11755" y="7916"/>
                    </a:lnTo>
                    <a:lnTo>
                      <a:pt x="11402" y="7916"/>
                    </a:lnTo>
                    <a:lnTo>
                      <a:pt x="11402" y="7558"/>
                    </a:lnTo>
                    <a:close/>
                    <a:moveTo>
                      <a:pt x="649" y="7985"/>
                    </a:moveTo>
                    <a:lnTo>
                      <a:pt x="649" y="8344"/>
                    </a:lnTo>
                    <a:lnTo>
                      <a:pt x="296" y="8344"/>
                    </a:lnTo>
                    <a:lnTo>
                      <a:pt x="296" y="7985"/>
                    </a:lnTo>
                    <a:close/>
                    <a:moveTo>
                      <a:pt x="1076" y="7985"/>
                    </a:moveTo>
                    <a:lnTo>
                      <a:pt x="1076" y="8344"/>
                    </a:lnTo>
                    <a:lnTo>
                      <a:pt x="723" y="8344"/>
                    </a:lnTo>
                    <a:lnTo>
                      <a:pt x="723" y="7985"/>
                    </a:lnTo>
                    <a:close/>
                    <a:moveTo>
                      <a:pt x="1504" y="7985"/>
                    </a:moveTo>
                    <a:lnTo>
                      <a:pt x="1504" y="8344"/>
                    </a:lnTo>
                    <a:lnTo>
                      <a:pt x="1151" y="8344"/>
                    </a:lnTo>
                    <a:lnTo>
                      <a:pt x="1151" y="7985"/>
                    </a:lnTo>
                    <a:close/>
                    <a:moveTo>
                      <a:pt x="1931" y="7985"/>
                    </a:moveTo>
                    <a:lnTo>
                      <a:pt x="1931" y="8344"/>
                    </a:lnTo>
                    <a:lnTo>
                      <a:pt x="1578" y="8344"/>
                    </a:lnTo>
                    <a:lnTo>
                      <a:pt x="1578" y="7985"/>
                    </a:lnTo>
                    <a:close/>
                    <a:moveTo>
                      <a:pt x="2358" y="7985"/>
                    </a:moveTo>
                    <a:lnTo>
                      <a:pt x="2358" y="8344"/>
                    </a:lnTo>
                    <a:lnTo>
                      <a:pt x="2005" y="8344"/>
                    </a:lnTo>
                    <a:lnTo>
                      <a:pt x="2005" y="7985"/>
                    </a:lnTo>
                    <a:close/>
                    <a:moveTo>
                      <a:pt x="2785" y="7985"/>
                    </a:moveTo>
                    <a:lnTo>
                      <a:pt x="2785" y="8344"/>
                    </a:lnTo>
                    <a:lnTo>
                      <a:pt x="2432" y="8344"/>
                    </a:lnTo>
                    <a:lnTo>
                      <a:pt x="2432" y="7985"/>
                    </a:lnTo>
                    <a:close/>
                    <a:moveTo>
                      <a:pt x="3212" y="7985"/>
                    </a:moveTo>
                    <a:lnTo>
                      <a:pt x="3212" y="8344"/>
                    </a:lnTo>
                    <a:lnTo>
                      <a:pt x="2859" y="8344"/>
                    </a:lnTo>
                    <a:lnTo>
                      <a:pt x="2859" y="7985"/>
                    </a:lnTo>
                    <a:close/>
                    <a:moveTo>
                      <a:pt x="3639" y="7985"/>
                    </a:moveTo>
                    <a:lnTo>
                      <a:pt x="3639" y="8344"/>
                    </a:lnTo>
                    <a:lnTo>
                      <a:pt x="3286" y="8344"/>
                    </a:lnTo>
                    <a:lnTo>
                      <a:pt x="3286" y="7985"/>
                    </a:lnTo>
                    <a:close/>
                    <a:moveTo>
                      <a:pt x="4066" y="7985"/>
                    </a:moveTo>
                    <a:lnTo>
                      <a:pt x="4066" y="8344"/>
                    </a:lnTo>
                    <a:lnTo>
                      <a:pt x="3713" y="8344"/>
                    </a:lnTo>
                    <a:lnTo>
                      <a:pt x="3713" y="7985"/>
                    </a:lnTo>
                    <a:close/>
                    <a:moveTo>
                      <a:pt x="4494" y="7985"/>
                    </a:moveTo>
                    <a:lnTo>
                      <a:pt x="4494" y="8344"/>
                    </a:lnTo>
                    <a:lnTo>
                      <a:pt x="4140" y="8344"/>
                    </a:lnTo>
                    <a:lnTo>
                      <a:pt x="4140" y="7985"/>
                    </a:lnTo>
                    <a:close/>
                    <a:moveTo>
                      <a:pt x="4921" y="7985"/>
                    </a:moveTo>
                    <a:lnTo>
                      <a:pt x="4921" y="8344"/>
                    </a:lnTo>
                    <a:lnTo>
                      <a:pt x="4568" y="8344"/>
                    </a:lnTo>
                    <a:lnTo>
                      <a:pt x="4568" y="7985"/>
                    </a:lnTo>
                    <a:close/>
                    <a:moveTo>
                      <a:pt x="5348" y="7985"/>
                    </a:moveTo>
                    <a:lnTo>
                      <a:pt x="5348" y="8344"/>
                    </a:lnTo>
                    <a:lnTo>
                      <a:pt x="4995" y="8344"/>
                    </a:lnTo>
                    <a:lnTo>
                      <a:pt x="4995" y="7985"/>
                    </a:lnTo>
                    <a:close/>
                    <a:moveTo>
                      <a:pt x="5775" y="7985"/>
                    </a:moveTo>
                    <a:lnTo>
                      <a:pt x="5775" y="8344"/>
                    </a:lnTo>
                    <a:lnTo>
                      <a:pt x="5422" y="8344"/>
                    </a:lnTo>
                    <a:lnTo>
                      <a:pt x="5422" y="7985"/>
                    </a:lnTo>
                    <a:close/>
                    <a:moveTo>
                      <a:pt x="6202" y="7985"/>
                    </a:moveTo>
                    <a:lnTo>
                      <a:pt x="6202" y="8344"/>
                    </a:lnTo>
                    <a:lnTo>
                      <a:pt x="5849" y="8344"/>
                    </a:lnTo>
                    <a:lnTo>
                      <a:pt x="5849" y="7985"/>
                    </a:lnTo>
                    <a:close/>
                    <a:moveTo>
                      <a:pt x="6629" y="7985"/>
                    </a:moveTo>
                    <a:lnTo>
                      <a:pt x="6629" y="8344"/>
                    </a:lnTo>
                    <a:lnTo>
                      <a:pt x="6276" y="8344"/>
                    </a:lnTo>
                    <a:lnTo>
                      <a:pt x="6276" y="7985"/>
                    </a:lnTo>
                    <a:close/>
                    <a:moveTo>
                      <a:pt x="7056" y="7985"/>
                    </a:moveTo>
                    <a:lnTo>
                      <a:pt x="7056" y="8344"/>
                    </a:lnTo>
                    <a:lnTo>
                      <a:pt x="6703" y="8344"/>
                    </a:lnTo>
                    <a:lnTo>
                      <a:pt x="6703" y="7985"/>
                    </a:lnTo>
                    <a:close/>
                    <a:moveTo>
                      <a:pt x="7484" y="7985"/>
                    </a:moveTo>
                    <a:lnTo>
                      <a:pt x="7484" y="8344"/>
                    </a:lnTo>
                    <a:lnTo>
                      <a:pt x="7130" y="8344"/>
                    </a:lnTo>
                    <a:lnTo>
                      <a:pt x="7130" y="7985"/>
                    </a:lnTo>
                    <a:close/>
                    <a:moveTo>
                      <a:pt x="7911" y="7985"/>
                    </a:moveTo>
                    <a:lnTo>
                      <a:pt x="7911" y="8344"/>
                    </a:lnTo>
                    <a:lnTo>
                      <a:pt x="7558" y="8344"/>
                    </a:lnTo>
                    <a:lnTo>
                      <a:pt x="7558" y="7985"/>
                    </a:lnTo>
                    <a:close/>
                    <a:moveTo>
                      <a:pt x="8338" y="7985"/>
                    </a:moveTo>
                    <a:lnTo>
                      <a:pt x="8338" y="8344"/>
                    </a:lnTo>
                    <a:lnTo>
                      <a:pt x="7985" y="8344"/>
                    </a:lnTo>
                    <a:lnTo>
                      <a:pt x="7985" y="7985"/>
                    </a:lnTo>
                    <a:close/>
                    <a:moveTo>
                      <a:pt x="8765" y="7985"/>
                    </a:moveTo>
                    <a:lnTo>
                      <a:pt x="8765" y="8344"/>
                    </a:lnTo>
                    <a:lnTo>
                      <a:pt x="8412" y="8344"/>
                    </a:lnTo>
                    <a:lnTo>
                      <a:pt x="8412" y="7985"/>
                    </a:lnTo>
                    <a:close/>
                    <a:moveTo>
                      <a:pt x="9192" y="7985"/>
                    </a:moveTo>
                    <a:lnTo>
                      <a:pt x="9192" y="8344"/>
                    </a:lnTo>
                    <a:lnTo>
                      <a:pt x="8839" y="8344"/>
                    </a:lnTo>
                    <a:lnTo>
                      <a:pt x="8839" y="7985"/>
                    </a:lnTo>
                    <a:close/>
                    <a:moveTo>
                      <a:pt x="9619" y="7985"/>
                    </a:moveTo>
                    <a:lnTo>
                      <a:pt x="9619" y="8344"/>
                    </a:lnTo>
                    <a:lnTo>
                      <a:pt x="9266" y="8344"/>
                    </a:lnTo>
                    <a:lnTo>
                      <a:pt x="9266" y="7985"/>
                    </a:lnTo>
                    <a:close/>
                    <a:moveTo>
                      <a:pt x="10046" y="7985"/>
                    </a:moveTo>
                    <a:lnTo>
                      <a:pt x="10046" y="8344"/>
                    </a:lnTo>
                    <a:lnTo>
                      <a:pt x="9693" y="8344"/>
                    </a:lnTo>
                    <a:lnTo>
                      <a:pt x="9693" y="7985"/>
                    </a:lnTo>
                    <a:close/>
                    <a:moveTo>
                      <a:pt x="10474" y="7985"/>
                    </a:moveTo>
                    <a:lnTo>
                      <a:pt x="10474" y="8344"/>
                    </a:lnTo>
                    <a:lnTo>
                      <a:pt x="10120" y="8344"/>
                    </a:lnTo>
                    <a:lnTo>
                      <a:pt x="10120" y="7985"/>
                    </a:lnTo>
                    <a:close/>
                    <a:moveTo>
                      <a:pt x="10901" y="7985"/>
                    </a:moveTo>
                    <a:lnTo>
                      <a:pt x="10901" y="8344"/>
                    </a:lnTo>
                    <a:lnTo>
                      <a:pt x="10548" y="8344"/>
                    </a:lnTo>
                    <a:lnTo>
                      <a:pt x="10548" y="7985"/>
                    </a:lnTo>
                    <a:close/>
                    <a:moveTo>
                      <a:pt x="11328" y="7985"/>
                    </a:moveTo>
                    <a:lnTo>
                      <a:pt x="11328" y="8344"/>
                    </a:lnTo>
                    <a:lnTo>
                      <a:pt x="10975" y="8344"/>
                    </a:lnTo>
                    <a:lnTo>
                      <a:pt x="10975" y="7985"/>
                    </a:lnTo>
                    <a:close/>
                    <a:moveTo>
                      <a:pt x="11755" y="7985"/>
                    </a:moveTo>
                    <a:lnTo>
                      <a:pt x="11755" y="8344"/>
                    </a:lnTo>
                    <a:lnTo>
                      <a:pt x="11402" y="8344"/>
                    </a:lnTo>
                    <a:lnTo>
                      <a:pt x="11402" y="7985"/>
                    </a:lnTo>
                    <a:close/>
                    <a:moveTo>
                      <a:pt x="649" y="8412"/>
                    </a:moveTo>
                    <a:lnTo>
                      <a:pt x="649" y="8771"/>
                    </a:lnTo>
                    <a:lnTo>
                      <a:pt x="296" y="8771"/>
                    </a:lnTo>
                    <a:lnTo>
                      <a:pt x="296" y="8412"/>
                    </a:lnTo>
                    <a:close/>
                    <a:moveTo>
                      <a:pt x="1076" y="8412"/>
                    </a:moveTo>
                    <a:lnTo>
                      <a:pt x="1076" y="8771"/>
                    </a:lnTo>
                    <a:lnTo>
                      <a:pt x="723" y="8771"/>
                    </a:lnTo>
                    <a:lnTo>
                      <a:pt x="723" y="8412"/>
                    </a:lnTo>
                    <a:close/>
                    <a:moveTo>
                      <a:pt x="1504" y="8412"/>
                    </a:moveTo>
                    <a:lnTo>
                      <a:pt x="1504" y="8771"/>
                    </a:lnTo>
                    <a:lnTo>
                      <a:pt x="1151" y="8771"/>
                    </a:lnTo>
                    <a:lnTo>
                      <a:pt x="1151" y="8412"/>
                    </a:lnTo>
                    <a:close/>
                    <a:moveTo>
                      <a:pt x="1931" y="8412"/>
                    </a:moveTo>
                    <a:lnTo>
                      <a:pt x="1931" y="8771"/>
                    </a:lnTo>
                    <a:lnTo>
                      <a:pt x="1578" y="8771"/>
                    </a:lnTo>
                    <a:lnTo>
                      <a:pt x="1578" y="8412"/>
                    </a:lnTo>
                    <a:close/>
                    <a:moveTo>
                      <a:pt x="2358" y="8412"/>
                    </a:moveTo>
                    <a:lnTo>
                      <a:pt x="2358" y="8771"/>
                    </a:lnTo>
                    <a:lnTo>
                      <a:pt x="2005" y="8771"/>
                    </a:lnTo>
                    <a:lnTo>
                      <a:pt x="2005" y="8412"/>
                    </a:lnTo>
                    <a:close/>
                    <a:moveTo>
                      <a:pt x="2785" y="8412"/>
                    </a:moveTo>
                    <a:lnTo>
                      <a:pt x="2785" y="8771"/>
                    </a:lnTo>
                    <a:lnTo>
                      <a:pt x="2432" y="8771"/>
                    </a:lnTo>
                    <a:lnTo>
                      <a:pt x="2432" y="8412"/>
                    </a:lnTo>
                    <a:close/>
                    <a:moveTo>
                      <a:pt x="3212" y="8412"/>
                    </a:moveTo>
                    <a:lnTo>
                      <a:pt x="3212" y="8771"/>
                    </a:lnTo>
                    <a:lnTo>
                      <a:pt x="2859" y="8771"/>
                    </a:lnTo>
                    <a:lnTo>
                      <a:pt x="2859" y="8412"/>
                    </a:lnTo>
                    <a:close/>
                    <a:moveTo>
                      <a:pt x="3639" y="8412"/>
                    </a:moveTo>
                    <a:lnTo>
                      <a:pt x="3639" y="8771"/>
                    </a:lnTo>
                    <a:lnTo>
                      <a:pt x="3286" y="8771"/>
                    </a:lnTo>
                    <a:lnTo>
                      <a:pt x="3286" y="8412"/>
                    </a:lnTo>
                    <a:close/>
                    <a:moveTo>
                      <a:pt x="4066" y="8412"/>
                    </a:moveTo>
                    <a:lnTo>
                      <a:pt x="4066" y="8771"/>
                    </a:lnTo>
                    <a:lnTo>
                      <a:pt x="3713" y="8771"/>
                    </a:lnTo>
                    <a:lnTo>
                      <a:pt x="3713" y="8412"/>
                    </a:lnTo>
                    <a:close/>
                    <a:moveTo>
                      <a:pt x="4494" y="8412"/>
                    </a:moveTo>
                    <a:lnTo>
                      <a:pt x="4494" y="8771"/>
                    </a:lnTo>
                    <a:lnTo>
                      <a:pt x="4140" y="8771"/>
                    </a:lnTo>
                    <a:lnTo>
                      <a:pt x="4140" y="8412"/>
                    </a:lnTo>
                    <a:close/>
                    <a:moveTo>
                      <a:pt x="4921" y="8412"/>
                    </a:moveTo>
                    <a:lnTo>
                      <a:pt x="4921" y="8771"/>
                    </a:lnTo>
                    <a:lnTo>
                      <a:pt x="4568" y="8771"/>
                    </a:lnTo>
                    <a:lnTo>
                      <a:pt x="4568" y="8412"/>
                    </a:lnTo>
                    <a:close/>
                    <a:moveTo>
                      <a:pt x="5348" y="8412"/>
                    </a:moveTo>
                    <a:lnTo>
                      <a:pt x="5348" y="8771"/>
                    </a:lnTo>
                    <a:lnTo>
                      <a:pt x="4995" y="8771"/>
                    </a:lnTo>
                    <a:lnTo>
                      <a:pt x="4995" y="8412"/>
                    </a:lnTo>
                    <a:close/>
                    <a:moveTo>
                      <a:pt x="5775" y="8412"/>
                    </a:moveTo>
                    <a:lnTo>
                      <a:pt x="5775" y="8771"/>
                    </a:lnTo>
                    <a:lnTo>
                      <a:pt x="5422" y="8771"/>
                    </a:lnTo>
                    <a:lnTo>
                      <a:pt x="5422" y="8412"/>
                    </a:lnTo>
                    <a:close/>
                    <a:moveTo>
                      <a:pt x="6202" y="8412"/>
                    </a:moveTo>
                    <a:lnTo>
                      <a:pt x="6202" y="8771"/>
                    </a:lnTo>
                    <a:lnTo>
                      <a:pt x="5849" y="8771"/>
                    </a:lnTo>
                    <a:lnTo>
                      <a:pt x="5849" y="8412"/>
                    </a:lnTo>
                    <a:close/>
                    <a:moveTo>
                      <a:pt x="6629" y="8412"/>
                    </a:moveTo>
                    <a:lnTo>
                      <a:pt x="6629" y="8771"/>
                    </a:lnTo>
                    <a:lnTo>
                      <a:pt x="6276" y="8771"/>
                    </a:lnTo>
                    <a:lnTo>
                      <a:pt x="6276" y="8412"/>
                    </a:lnTo>
                    <a:close/>
                    <a:moveTo>
                      <a:pt x="7056" y="8412"/>
                    </a:moveTo>
                    <a:lnTo>
                      <a:pt x="7056" y="8771"/>
                    </a:lnTo>
                    <a:lnTo>
                      <a:pt x="6703" y="8771"/>
                    </a:lnTo>
                    <a:lnTo>
                      <a:pt x="6703" y="8412"/>
                    </a:lnTo>
                    <a:close/>
                    <a:moveTo>
                      <a:pt x="7484" y="8412"/>
                    </a:moveTo>
                    <a:lnTo>
                      <a:pt x="7484" y="8771"/>
                    </a:lnTo>
                    <a:lnTo>
                      <a:pt x="7130" y="8771"/>
                    </a:lnTo>
                    <a:lnTo>
                      <a:pt x="7130" y="8412"/>
                    </a:lnTo>
                    <a:close/>
                    <a:moveTo>
                      <a:pt x="7911" y="8412"/>
                    </a:moveTo>
                    <a:lnTo>
                      <a:pt x="7911" y="8771"/>
                    </a:lnTo>
                    <a:lnTo>
                      <a:pt x="7558" y="8771"/>
                    </a:lnTo>
                    <a:lnTo>
                      <a:pt x="7558" y="8412"/>
                    </a:lnTo>
                    <a:close/>
                    <a:moveTo>
                      <a:pt x="8338" y="8412"/>
                    </a:moveTo>
                    <a:lnTo>
                      <a:pt x="8338" y="8771"/>
                    </a:lnTo>
                    <a:lnTo>
                      <a:pt x="7985" y="8771"/>
                    </a:lnTo>
                    <a:lnTo>
                      <a:pt x="7985" y="8412"/>
                    </a:lnTo>
                    <a:close/>
                    <a:moveTo>
                      <a:pt x="8765" y="8412"/>
                    </a:moveTo>
                    <a:lnTo>
                      <a:pt x="8765" y="8771"/>
                    </a:lnTo>
                    <a:lnTo>
                      <a:pt x="8412" y="8771"/>
                    </a:lnTo>
                    <a:lnTo>
                      <a:pt x="8412" y="8412"/>
                    </a:lnTo>
                    <a:close/>
                    <a:moveTo>
                      <a:pt x="9192" y="8412"/>
                    </a:moveTo>
                    <a:lnTo>
                      <a:pt x="9192" y="8771"/>
                    </a:lnTo>
                    <a:lnTo>
                      <a:pt x="8839" y="8771"/>
                    </a:lnTo>
                    <a:lnTo>
                      <a:pt x="8839" y="8412"/>
                    </a:lnTo>
                    <a:close/>
                    <a:moveTo>
                      <a:pt x="9619" y="8412"/>
                    </a:moveTo>
                    <a:lnTo>
                      <a:pt x="9619" y="8771"/>
                    </a:lnTo>
                    <a:lnTo>
                      <a:pt x="9266" y="8771"/>
                    </a:lnTo>
                    <a:lnTo>
                      <a:pt x="9266" y="8412"/>
                    </a:lnTo>
                    <a:close/>
                    <a:moveTo>
                      <a:pt x="10046" y="8412"/>
                    </a:moveTo>
                    <a:lnTo>
                      <a:pt x="10046" y="8771"/>
                    </a:lnTo>
                    <a:lnTo>
                      <a:pt x="9693" y="8771"/>
                    </a:lnTo>
                    <a:lnTo>
                      <a:pt x="9693" y="8412"/>
                    </a:lnTo>
                    <a:close/>
                    <a:moveTo>
                      <a:pt x="10474" y="8412"/>
                    </a:moveTo>
                    <a:lnTo>
                      <a:pt x="10474" y="8771"/>
                    </a:lnTo>
                    <a:lnTo>
                      <a:pt x="10120" y="8771"/>
                    </a:lnTo>
                    <a:lnTo>
                      <a:pt x="10120" y="8412"/>
                    </a:lnTo>
                    <a:close/>
                    <a:moveTo>
                      <a:pt x="10901" y="8412"/>
                    </a:moveTo>
                    <a:lnTo>
                      <a:pt x="10901" y="8771"/>
                    </a:lnTo>
                    <a:lnTo>
                      <a:pt x="10548" y="8771"/>
                    </a:lnTo>
                    <a:lnTo>
                      <a:pt x="10548" y="8412"/>
                    </a:lnTo>
                    <a:close/>
                    <a:moveTo>
                      <a:pt x="11328" y="8412"/>
                    </a:moveTo>
                    <a:lnTo>
                      <a:pt x="11328" y="8771"/>
                    </a:lnTo>
                    <a:lnTo>
                      <a:pt x="10975" y="8771"/>
                    </a:lnTo>
                    <a:lnTo>
                      <a:pt x="10975" y="8412"/>
                    </a:lnTo>
                    <a:close/>
                    <a:moveTo>
                      <a:pt x="11755" y="8412"/>
                    </a:moveTo>
                    <a:lnTo>
                      <a:pt x="11755" y="8771"/>
                    </a:lnTo>
                    <a:lnTo>
                      <a:pt x="11402" y="8771"/>
                    </a:lnTo>
                    <a:lnTo>
                      <a:pt x="11402" y="8412"/>
                    </a:lnTo>
                    <a:close/>
                    <a:moveTo>
                      <a:pt x="649" y="8839"/>
                    </a:moveTo>
                    <a:lnTo>
                      <a:pt x="649" y="9198"/>
                    </a:lnTo>
                    <a:lnTo>
                      <a:pt x="296" y="9198"/>
                    </a:lnTo>
                    <a:lnTo>
                      <a:pt x="296" y="8839"/>
                    </a:lnTo>
                    <a:close/>
                    <a:moveTo>
                      <a:pt x="1076" y="8839"/>
                    </a:moveTo>
                    <a:lnTo>
                      <a:pt x="1076" y="9198"/>
                    </a:lnTo>
                    <a:lnTo>
                      <a:pt x="723" y="9198"/>
                    </a:lnTo>
                    <a:lnTo>
                      <a:pt x="723" y="8839"/>
                    </a:lnTo>
                    <a:close/>
                    <a:moveTo>
                      <a:pt x="1504" y="8839"/>
                    </a:moveTo>
                    <a:lnTo>
                      <a:pt x="1504" y="9198"/>
                    </a:lnTo>
                    <a:lnTo>
                      <a:pt x="1151" y="9198"/>
                    </a:lnTo>
                    <a:lnTo>
                      <a:pt x="1151" y="8839"/>
                    </a:lnTo>
                    <a:close/>
                    <a:moveTo>
                      <a:pt x="1931" y="8839"/>
                    </a:moveTo>
                    <a:lnTo>
                      <a:pt x="1931" y="9198"/>
                    </a:lnTo>
                    <a:lnTo>
                      <a:pt x="1578" y="9198"/>
                    </a:lnTo>
                    <a:lnTo>
                      <a:pt x="1578" y="8839"/>
                    </a:lnTo>
                    <a:close/>
                    <a:moveTo>
                      <a:pt x="2358" y="8839"/>
                    </a:moveTo>
                    <a:lnTo>
                      <a:pt x="2358" y="9198"/>
                    </a:lnTo>
                    <a:lnTo>
                      <a:pt x="2005" y="9198"/>
                    </a:lnTo>
                    <a:lnTo>
                      <a:pt x="2005" y="8839"/>
                    </a:lnTo>
                    <a:close/>
                    <a:moveTo>
                      <a:pt x="2785" y="8839"/>
                    </a:moveTo>
                    <a:lnTo>
                      <a:pt x="2785" y="9198"/>
                    </a:lnTo>
                    <a:lnTo>
                      <a:pt x="2432" y="9198"/>
                    </a:lnTo>
                    <a:lnTo>
                      <a:pt x="2432" y="8839"/>
                    </a:lnTo>
                    <a:close/>
                    <a:moveTo>
                      <a:pt x="3212" y="8839"/>
                    </a:moveTo>
                    <a:lnTo>
                      <a:pt x="3212" y="9198"/>
                    </a:lnTo>
                    <a:lnTo>
                      <a:pt x="2859" y="9198"/>
                    </a:lnTo>
                    <a:lnTo>
                      <a:pt x="2859" y="8839"/>
                    </a:lnTo>
                    <a:close/>
                    <a:moveTo>
                      <a:pt x="3639" y="8839"/>
                    </a:moveTo>
                    <a:lnTo>
                      <a:pt x="3639" y="9198"/>
                    </a:lnTo>
                    <a:lnTo>
                      <a:pt x="3286" y="9198"/>
                    </a:lnTo>
                    <a:lnTo>
                      <a:pt x="3286" y="8839"/>
                    </a:lnTo>
                    <a:close/>
                    <a:moveTo>
                      <a:pt x="4066" y="8839"/>
                    </a:moveTo>
                    <a:lnTo>
                      <a:pt x="4066" y="9198"/>
                    </a:lnTo>
                    <a:lnTo>
                      <a:pt x="3713" y="9198"/>
                    </a:lnTo>
                    <a:lnTo>
                      <a:pt x="3713" y="8839"/>
                    </a:lnTo>
                    <a:close/>
                    <a:moveTo>
                      <a:pt x="4494" y="8839"/>
                    </a:moveTo>
                    <a:lnTo>
                      <a:pt x="4494" y="9198"/>
                    </a:lnTo>
                    <a:lnTo>
                      <a:pt x="4140" y="9198"/>
                    </a:lnTo>
                    <a:lnTo>
                      <a:pt x="4140" y="8839"/>
                    </a:lnTo>
                    <a:close/>
                    <a:moveTo>
                      <a:pt x="4921" y="8839"/>
                    </a:moveTo>
                    <a:lnTo>
                      <a:pt x="4921" y="9198"/>
                    </a:lnTo>
                    <a:lnTo>
                      <a:pt x="4568" y="9198"/>
                    </a:lnTo>
                    <a:lnTo>
                      <a:pt x="4568" y="8839"/>
                    </a:lnTo>
                    <a:close/>
                    <a:moveTo>
                      <a:pt x="5348" y="8839"/>
                    </a:moveTo>
                    <a:lnTo>
                      <a:pt x="5348" y="9198"/>
                    </a:lnTo>
                    <a:lnTo>
                      <a:pt x="4995" y="9198"/>
                    </a:lnTo>
                    <a:lnTo>
                      <a:pt x="4995" y="8839"/>
                    </a:lnTo>
                    <a:close/>
                    <a:moveTo>
                      <a:pt x="5775" y="8839"/>
                    </a:moveTo>
                    <a:lnTo>
                      <a:pt x="5775" y="9198"/>
                    </a:lnTo>
                    <a:lnTo>
                      <a:pt x="5422" y="9198"/>
                    </a:lnTo>
                    <a:lnTo>
                      <a:pt x="5422" y="8839"/>
                    </a:lnTo>
                    <a:close/>
                    <a:moveTo>
                      <a:pt x="6202" y="8839"/>
                    </a:moveTo>
                    <a:lnTo>
                      <a:pt x="6202" y="9198"/>
                    </a:lnTo>
                    <a:lnTo>
                      <a:pt x="5849" y="9198"/>
                    </a:lnTo>
                    <a:lnTo>
                      <a:pt x="5849" y="8839"/>
                    </a:lnTo>
                    <a:close/>
                    <a:moveTo>
                      <a:pt x="6629" y="8839"/>
                    </a:moveTo>
                    <a:lnTo>
                      <a:pt x="6629" y="9198"/>
                    </a:lnTo>
                    <a:lnTo>
                      <a:pt x="6276" y="9198"/>
                    </a:lnTo>
                    <a:lnTo>
                      <a:pt x="6276" y="8839"/>
                    </a:lnTo>
                    <a:close/>
                    <a:moveTo>
                      <a:pt x="7056" y="8839"/>
                    </a:moveTo>
                    <a:lnTo>
                      <a:pt x="7056" y="9198"/>
                    </a:lnTo>
                    <a:lnTo>
                      <a:pt x="6703" y="9198"/>
                    </a:lnTo>
                    <a:lnTo>
                      <a:pt x="6703" y="8839"/>
                    </a:lnTo>
                    <a:close/>
                    <a:moveTo>
                      <a:pt x="7484" y="8839"/>
                    </a:moveTo>
                    <a:lnTo>
                      <a:pt x="7484" y="9198"/>
                    </a:lnTo>
                    <a:lnTo>
                      <a:pt x="7130" y="9198"/>
                    </a:lnTo>
                    <a:lnTo>
                      <a:pt x="7130" y="8839"/>
                    </a:lnTo>
                    <a:close/>
                    <a:moveTo>
                      <a:pt x="7911" y="8839"/>
                    </a:moveTo>
                    <a:lnTo>
                      <a:pt x="7911" y="9198"/>
                    </a:lnTo>
                    <a:lnTo>
                      <a:pt x="7558" y="9198"/>
                    </a:lnTo>
                    <a:lnTo>
                      <a:pt x="7558" y="8839"/>
                    </a:lnTo>
                    <a:close/>
                    <a:moveTo>
                      <a:pt x="8338" y="8839"/>
                    </a:moveTo>
                    <a:lnTo>
                      <a:pt x="8338" y="9198"/>
                    </a:lnTo>
                    <a:lnTo>
                      <a:pt x="7985" y="9198"/>
                    </a:lnTo>
                    <a:lnTo>
                      <a:pt x="7985" y="8839"/>
                    </a:lnTo>
                    <a:close/>
                    <a:moveTo>
                      <a:pt x="8765" y="8839"/>
                    </a:moveTo>
                    <a:lnTo>
                      <a:pt x="8765" y="9198"/>
                    </a:lnTo>
                    <a:lnTo>
                      <a:pt x="8412" y="9198"/>
                    </a:lnTo>
                    <a:lnTo>
                      <a:pt x="8412" y="8839"/>
                    </a:lnTo>
                    <a:close/>
                    <a:moveTo>
                      <a:pt x="9192" y="8839"/>
                    </a:moveTo>
                    <a:lnTo>
                      <a:pt x="9192" y="9198"/>
                    </a:lnTo>
                    <a:lnTo>
                      <a:pt x="8839" y="9198"/>
                    </a:lnTo>
                    <a:lnTo>
                      <a:pt x="8839" y="8839"/>
                    </a:lnTo>
                    <a:close/>
                    <a:moveTo>
                      <a:pt x="9619" y="8839"/>
                    </a:moveTo>
                    <a:lnTo>
                      <a:pt x="9619" y="9198"/>
                    </a:lnTo>
                    <a:lnTo>
                      <a:pt x="9266" y="9198"/>
                    </a:lnTo>
                    <a:lnTo>
                      <a:pt x="9266" y="8839"/>
                    </a:lnTo>
                    <a:close/>
                    <a:moveTo>
                      <a:pt x="10046" y="8839"/>
                    </a:moveTo>
                    <a:lnTo>
                      <a:pt x="10046" y="9198"/>
                    </a:lnTo>
                    <a:lnTo>
                      <a:pt x="9693" y="9198"/>
                    </a:lnTo>
                    <a:lnTo>
                      <a:pt x="9693" y="8839"/>
                    </a:lnTo>
                    <a:close/>
                    <a:moveTo>
                      <a:pt x="10474" y="8839"/>
                    </a:moveTo>
                    <a:lnTo>
                      <a:pt x="10474" y="9198"/>
                    </a:lnTo>
                    <a:lnTo>
                      <a:pt x="10120" y="9198"/>
                    </a:lnTo>
                    <a:lnTo>
                      <a:pt x="10120" y="8839"/>
                    </a:lnTo>
                    <a:close/>
                    <a:moveTo>
                      <a:pt x="10901" y="8839"/>
                    </a:moveTo>
                    <a:lnTo>
                      <a:pt x="10901" y="9198"/>
                    </a:lnTo>
                    <a:lnTo>
                      <a:pt x="10548" y="9198"/>
                    </a:lnTo>
                    <a:lnTo>
                      <a:pt x="10548" y="8839"/>
                    </a:lnTo>
                    <a:close/>
                    <a:moveTo>
                      <a:pt x="11328" y="8839"/>
                    </a:moveTo>
                    <a:lnTo>
                      <a:pt x="11328" y="9198"/>
                    </a:lnTo>
                    <a:lnTo>
                      <a:pt x="10975" y="9198"/>
                    </a:lnTo>
                    <a:lnTo>
                      <a:pt x="10975" y="8839"/>
                    </a:lnTo>
                    <a:close/>
                    <a:moveTo>
                      <a:pt x="11755" y="8839"/>
                    </a:moveTo>
                    <a:lnTo>
                      <a:pt x="11755" y="9198"/>
                    </a:lnTo>
                    <a:lnTo>
                      <a:pt x="11402" y="9198"/>
                    </a:lnTo>
                    <a:lnTo>
                      <a:pt x="11402" y="8839"/>
                    </a:lnTo>
                    <a:close/>
                    <a:moveTo>
                      <a:pt x="649" y="9266"/>
                    </a:moveTo>
                    <a:lnTo>
                      <a:pt x="649" y="9625"/>
                    </a:lnTo>
                    <a:lnTo>
                      <a:pt x="296" y="9625"/>
                    </a:lnTo>
                    <a:lnTo>
                      <a:pt x="296" y="9266"/>
                    </a:lnTo>
                    <a:close/>
                    <a:moveTo>
                      <a:pt x="1076" y="9266"/>
                    </a:moveTo>
                    <a:lnTo>
                      <a:pt x="1076" y="9625"/>
                    </a:lnTo>
                    <a:lnTo>
                      <a:pt x="723" y="9625"/>
                    </a:lnTo>
                    <a:lnTo>
                      <a:pt x="723" y="9266"/>
                    </a:lnTo>
                    <a:close/>
                    <a:moveTo>
                      <a:pt x="1504" y="9266"/>
                    </a:moveTo>
                    <a:lnTo>
                      <a:pt x="1504" y="9625"/>
                    </a:lnTo>
                    <a:lnTo>
                      <a:pt x="1151" y="9625"/>
                    </a:lnTo>
                    <a:lnTo>
                      <a:pt x="1151" y="9266"/>
                    </a:lnTo>
                    <a:close/>
                    <a:moveTo>
                      <a:pt x="1931" y="9266"/>
                    </a:moveTo>
                    <a:lnTo>
                      <a:pt x="1931" y="9625"/>
                    </a:lnTo>
                    <a:lnTo>
                      <a:pt x="1578" y="9625"/>
                    </a:lnTo>
                    <a:lnTo>
                      <a:pt x="1578" y="9266"/>
                    </a:lnTo>
                    <a:close/>
                    <a:moveTo>
                      <a:pt x="2358" y="9266"/>
                    </a:moveTo>
                    <a:lnTo>
                      <a:pt x="2358" y="9625"/>
                    </a:lnTo>
                    <a:lnTo>
                      <a:pt x="2005" y="9625"/>
                    </a:lnTo>
                    <a:lnTo>
                      <a:pt x="2005" y="9266"/>
                    </a:lnTo>
                    <a:close/>
                    <a:moveTo>
                      <a:pt x="2785" y="9266"/>
                    </a:moveTo>
                    <a:lnTo>
                      <a:pt x="2785" y="9625"/>
                    </a:lnTo>
                    <a:lnTo>
                      <a:pt x="2432" y="9625"/>
                    </a:lnTo>
                    <a:lnTo>
                      <a:pt x="2432" y="9266"/>
                    </a:lnTo>
                    <a:close/>
                    <a:moveTo>
                      <a:pt x="3212" y="9266"/>
                    </a:moveTo>
                    <a:lnTo>
                      <a:pt x="3212" y="9625"/>
                    </a:lnTo>
                    <a:lnTo>
                      <a:pt x="2859" y="9625"/>
                    </a:lnTo>
                    <a:lnTo>
                      <a:pt x="2859" y="9266"/>
                    </a:lnTo>
                    <a:close/>
                    <a:moveTo>
                      <a:pt x="3639" y="9266"/>
                    </a:moveTo>
                    <a:lnTo>
                      <a:pt x="3639" y="9625"/>
                    </a:lnTo>
                    <a:lnTo>
                      <a:pt x="3286" y="9625"/>
                    </a:lnTo>
                    <a:lnTo>
                      <a:pt x="3286" y="9266"/>
                    </a:lnTo>
                    <a:close/>
                    <a:moveTo>
                      <a:pt x="4066" y="9266"/>
                    </a:moveTo>
                    <a:lnTo>
                      <a:pt x="4066" y="9625"/>
                    </a:lnTo>
                    <a:lnTo>
                      <a:pt x="3713" y="9625"/>
                    </a:lnTo>
                    <a:lnTo>
                      <a:pt x="3713" y="9266"/>
                    </a:lnTo>
                    <a:close/>
                    <a:moveTo>
                      <a:pt x="4494" y="9266"/>
                    </a:moveTo>
                    <a:lnTo>
                      <a:pt x="4494" y="9625"/>
                    </a:lnTo>
                    <a:lnTo>
                      <a:pt x="4140" y="9625"/>
                    </a:lnTo>
                    <a:lnTo>
                      <a:pt x="4140" y="9266"/>
                    </a:lnTo>
                    <a:close/>
                    <a:moveTo>
                      <a:pt x="4921" y="9266"/>
                    </a:moveTo>
                    <a:lnTo>
                      <a:pt x="4921" y="9625"/>
                    </a:lnTo>
                    <a:lnTo>
                      <a:pt x="4568" y="9625"/>
                    </a:lnTo>
                    <a:lnTo>
                      <a:pt x="4568" y="9266"/>
                    </a:lnTo>
                    <a:close/>
                    <a:moveTo>
                      <a:pt x="5348" y="9266"/>
                    </a:moveTo>
                    <a:lnTo>
                      <a:pt x="5348" y="9625"/>
                    </a:lnTo>
                    <a:lnTo>
                      <a:pt x="4995" y="9625"/>
                    </a:lnTo>
                    <a:lnTo>
                      <a:pt x="4995" y="9266"/>
                    </a:lnTo>
                    <a:close/>
                    <a:moveTo>
                      <a:pt x="5775" y="9266"/>
                    </a:moveTo>
                    <a:lnTo>
                      <a:pt x="5775" y="9625"/>
                    </a:lnTo>
                    <a:lnTo>
                      <a:pt x="5422" y="9625"/>
                    </a:lnTo>
                    <a:lnTo>
                      <a:pt x="5422" y="9266"/>
                    </a:lnTo>
                    <a:close/>
                    <a:moveTo>
                      <a:pt x="6202" y="9266"/>
                    </a:moveTo>
                    <a:lnTo>
                      <a:pt x="6202" y="9625"/>
                    </a:lnTo>
                    <a:lnTo>
                      <a:pt x="5849" y="9625"/>
                    </a:lnTo>
                    <a:lnTo>
                      <a:pt x="5849" y="9266"/>
                    </a:lnTo>
                    <a:close/>
                    <a:moveTo>
                      <a:pt x="6629" y="9266"/>
                    </a:moveTo>
                    <a:lnTo>
                      <a:pt x="6629" y="9625"/>
                    </a:lnTo>
                    <a:lnTo>
                      <a:pt x="6276" y="9625"/>
                    </a:lnTo>
                    <a:lnTo>
                      <a:pt x="6276" y="9266"/>
                    </a:lnTo>
                    <a:close/>
                    <a:moveTo>
                      <a:pt x="7056" y="9266"/>
                    </a:moveTo>
                    <a:lnTo>
                      <a:pt x="7056" y="9625"/>
                    </a:lnTo>
                    <a:lnTo>
                      <a:pt x="6703" y="9625"/>
                    </a:lnTo>
                    <a:lnTo>
                      <a:pt x="6703" y="9266"/>
                    </a:lnTo>
                    <a:close/>
                    <a:moveTo>
                      <a:pt x="7484" y="9266"/>
                    </a:moveTo>
                    <a:lnTo>
                      <a:pt x="7484" y="9625"/>
                    </a:lnTo>
                    <a:lnTo>
                      <a:pt x="7130" y="9625"/>
                    </a:lnTo>
                    <a:lnTo>
                      <a:pt x="7130" y="9266"/>
                    </a:lnTo>
                    <a:close/>
                    <a:moveTo>
                      <a:pt x="7911" y="9266"/>
                    </a:moveTo>
                    <a:lnTo>
                      <a:pt x="7911" y="9625"/>
                    </a:lnTo>
                    <a:lnTo>
                      <a:pt x="7558" y="9625"/>
                    </a:lnTo>
                    <a:lnTo>
                      <a:pt x="7558" y="9266"/>
                    </a:lnTo>
                    <a:close/>
                    <a:moveTo>
                      <a:pt x="8338" y="9266"/>
                    </a:moveTo>
                    <a:lnTo>
                      <a:pt x="8338" y="9625"/>
                    </a:lnTo>
                    <a:lnTo>
                      <a:pt x="7985" y="9625"/>
                    </a:lnTo>
                    <a:lnTo>
                      <a:pt x="7985" y="9266"/>
                    </a:lnTo>
                    <a:close/>
                    <a:moveTo>
                      <a:pt x="8765" y="9266"/>
                    </a:moveTo>
                    <a:lnTo>
                      <a:pt x="8765" y="9625"/>
                    </a:lnTo>
                    <a:lnTo>
                      <a:pt x="8412" y="9625"/>
                    </a:lnTo>
                    <a:lnTo>
                      <a:pt x="8412" y="9266"/>
                    </a:lnTo>
                    <a:close/>
                    <a:moveTo>
                      <a:pt x="9192" y="9266"/>
                    </a:moveTo>
                    <a:lnTo>
                      <a:pt x="9192" y="9625"/>
                    </a:lnTo>
                    <a:lnTo>
                      <a:pt x="8839" y="9625"/>
                    </a:lnTo>
                    <a:lnTo>
                      <a:pt x="8839" y="9266"/>
                    </a:lnTo>
                    <a:close/>
                    <a:moveTo>
                      <a:pt x="9619" y="9266"/>
                    </a:moveTo>
                    <a:lnTo>
                      <a:pt x="9619" y="9625"/>
                    </a:lnTo>
                    <a:lnTo>
                      <a:pt x="9266" y="9625"/>
                    </a:lnTo>
                    <a:lnTo>
                      <a:pt x="9266" y="9266"/>
                    </a:lnTo>
                    <a:close/>
                    <a:moveTo>
                      <a:pt x="10046" y="9266"/>
                    </a:moveTo>
                    <a:lnTo>
                      <a:pt x="10046" y="9625"/>
                    </a:lnTo>
                    <a:lnTo>
                      <a:pt x="9693" y="9625"/>
                    </a:lnTo>
                    <a:lnTo>
                      <a:pt x="9693" y="9266"/>
                    </a:lnTo>
                    <a:close/>
                    <a:moveTo>
                      <a:pt x="10474" y="9266"/>
                    </a:moveTo>
                    <a:lnTo>
                      <a:pt x="10474" y="9625"/>
                    </a:lnTo>
                    <a:lnTo>
                      <a:pt x="10120" y="9625"/>
                    </a:lnTo>
                    <a:lnTo>
                      <a:pt x="10120" y="9266"/>
                    </a:lnTo>
                    <a:close/>
                    <a:moveTo>
                      <a:pt x="10901" y="9266"/>
                    </a:moveTo>
                    <a:lnTo>
                      <a:pt x="10901" y="9625"/>
                    </a:lnTo>
                    <a:lnTo>
                      <a:pt x="10548" y="9625"/>
                    </a:lnTo>
                    <a:lnTo>
                      <a:pt x="10548" y="9266"/>
                    </a:lnTo>
                    <a:close/>
                    <a:moveTo>
                      <a:pt x="11328" y="9266"/>
                    </a:moveTo>
                    <a:lnTo>
                      <a:pt x="11328" y="9625"/>
                    </a:lnTo>
                    <a:lnTo>
                      <a:pt x="10975" y="9625"/>
                    </a:lnTo>
                    <a:lnTo>
                      <a:pt x="10975" y="9266"/>
                    </a:lnTo>
                    <a:close/>
                    <a:moveTo>
                      <a:pt x="11755" y="9266"/>
                    </a:moveTo>
                    <a:lnTo>
                      <a:pt x="11755" y="9625"/>
                    </a:lnTo>
                    <a:lnTo>
                      <a:pt x="11402" y="9625"/>
                    </a:lnTo>
                    <a:lnTo>
                      <a:pt x="11402" y="9266"/>
                    </a:lnTo>
                    <a:close/>
                    <a:moveTo>
                      <a:pt x="649" y="9693"/>
                    </a:moveTo>
                    <a:lnTo>
                      <a:pt x="649" y="10052"/>
                    </a:lnTo>
                    <a:lnTo>
                      <a:pt x="296" y="10052"/>
                    </a:lnTo>
                    <a:lnTo>
                      <a:pt x="296" y="9693"/>
                    </a:lnTo>
                    <a:close/>
                    <a:moveTo>
                      <a:pt x="1076" y="9693"/>
                    </a:moveTo>
                    <a:lnTo>
                      <a:pt x="1076" y="10052"/>
                    </a:lnTo>
                    <a:lnTo>
                      <a:pt x="723" y="10052"/>
                    </a:lnTo>
                    <a:lnTo>
                      <a:pt x="723" y="9693"/>
                    </a:lnTo>
                    <a:close/>
                    <a:moveTo>
                      <a:pt x="1504" y="9693"/>
                    </a:moveTo>
                    <a:lnTo>
                      <a:pt x="1504" y="10052"/>
                    </a:lnTo>
                    <a:lnTo>
                      <a:pt x="1151" y="10052"/>
                    </a:lnTo>
                    <a:lnTo>
                      <a:pt x="1151" y="9693"/>
                    </a:lnTo>
                    <a:close/>
                    <a:moveTo>
                      <a:pt x="1931" y="9693"/>
                    </a:moveTo>
                    <a:lnTo>
                      <a:pt x="1931" y="10052"/>
                    </a:lnTo>
                    <a:lnTo>
                      <a:pt x="1578" y="10052"/>
                    </a:lnTo>
                    <a:lnTo>
                      <a:pt x="1578" y="9693"/>
                    </a:lnTo>
                    <a:close/>
                    <a:moveTo>
                      <a:pt x="2358" y="9693"/>
                    </a:moveTo>
                    <a:lnTo>
                      <a:pt x="2358" y="10052"/>
                    </a:lnTo>
                    <a:lnTo>
                      <a:pt x="2005" y="10052"/>
                    </a:lnTo>
                    <a:lnTo>
                      <a:pt x="2005" y="9693"/>
                    </a:lnTo>
                    <a:close/>
                    <a:moveTo>
                      <a:pt x="2785" y="9693"/>
                    </a:moveTo>
                    <a:lnTo>
                      <a:pt x="2785" y="10052"/>
                    </a:lnTo>
                    <a:lnTo>
                      <a:pt x="2432" y="10052"/>
                    </a:lnTo>
                    <a:lnTo>
                      <a:pt x="2432" y="9693"/>
                    </a:lnTo>
                    <a:close/>
                    <a:moveTo>
                      <a:pt x="3212" y="9693"/>
                    </a:moveTo>
                    <a:lnTo>
                      <a:pt x="3212" y="10052"/>
                    </a:lnTo>
                    <a:lnTo>
                      <a:pt x="2859" y="10052"/>
                    </a:lnTo>
                    <a:lnTo>
                      <a:pt x="2859" y="9693"/>
                    </a:lnTo>
                    <a:close/>
                    <a:moveTo>
                      <a:pt x="3639" y="9693"/>
                    </a:moveTo>
                    <a:lnTo>
                      <a:pt x="3639" y="10052"/>
                    </a:lnTo>
                    <a:lnTo>
                      <a:pt x="3286" y="10052"/>
                    </a:lnTo>
                    <a:lnTo>
                      <a:pt x="3286" y="9693"/>
                    </a:lnTo>
                    <a:close/>
                    <a:moveTo>
                      <a:pt x="4066" y="9693"/>
                    </a:moveTo>
                    <a:lnTo>
                      <a:pt x="4066" y="10052"/>
                    </a:lnTo>
                    <a:lnTo>
                      <a:pt x="3713" y="10052"/>
                    </a:lnTo>
                    <a:lnTo>
                      <a:pt x="3713" y="9693"/>
                    </a:lnTo>
                    <a:close/>
                    <a:moveTo>
                      <a:pt x="4494" y="9693"/>
                    </a:moveTo>
                    <a:lnTo>
                      <a:pt x="4494" y="10052"/>
                    </a:lnTo>
                    <a:lnTo>
                      <a:pt x="4140" y="10052"/>
                    </a:lnTo>
                    <a:lnTo>
                      <a:pt x="4140" y="9693"/>
                    </a:lnTo>
                    <a:close/>
                    <a:moveTo>
                      <a:pt x="4921" y="9693"/>
                    </a:moveTo>
                    <a:lnTo>
                      <a:pt x="4921" y="10052"/>
                    </a:lnTo>
                    <a:lnTo>
                      <a:pt x="4568" y="10052"/>
                    </a:lnTo>
                    <a:lnTo>
                      <a:pt x="4568" y="9693"/>
                    </a:lnTo>
                    <a:close/>
                    <a:moveTo>
                      <a:pt x="5348" y="9693"/>
                    </a:moveTo>
                    <a:lnTo>
                      <a:pt x="5348" y="10052"/>
                    </a:lnTo>
                    <a:lnTo>
                      <a:pt x="4995" y="10052"/>
                    </a:lnTo>
                    <a:lnTo>
                      <a:pt x="4995" y="9693"/>
                    </a:lnTo>
                    <a:close/>
                    <a:moveTo>
                      <a:pt x="5775" y="9693"/>
                    </a:moveTo>
                    <a:lnTo>
                      <a:pt x="5775" y="10052"/>
                    </a:lnTo>
                    <a:lnTo>
                      <a:pt x="5422" y="10052"/>
                    </a:lnTo>
                    <a:lnTo>
                      <a:pt x="5422" y="9693"/>
                    </a:lnTo>
                    <a:close/>
                    <a:moveTo>
                      <a:pt x="6202" y="9693"/>
                    </a:moveTo>
                    <a:lnTo>
                      <a:pt x="6202" y="10052"/>
                    </a:lnTo>
                    <a:lnTo>
                      <a:pt x="5849" y="10052"/>
                    </a:lnTo>
                    <a:lnTo>
                      <a:pt x="5849" y="9693"/>
                    </a:lnTo>
                    <a:close/>
                    <a:moveTo>
                      <a:pt x="6629" y="9693"/>
                    </a:moveTo>
                    <a:lnTo>
                      <a:pt x="6629" y="10052"/>
                    </a:lnTo>
                    <a:lnTo>
                      <a:pt x="6276" y="10052"/>
                    </a:lnTo>
                    <a:lnTo>
                      <a:pt x="6276" y="9693"/>
                    </a:lnTo>
                    <a:close/>
                    <a:moveTo>
                      <a:pt x="7056" y="9693"/>
                    </a:moveTo>
                    <a:lnTo>
                      <a:pt x="7056" y="10052"/>
                    </a:lnTo>
                    <a:lnTo>
                      <a:pt x="6703" y="10052"/>
                    </a:lnTo>
                    <a:lnTo>
                      <a:pt x="6703" y="9693"/>
                    </a:lnTo>
                    <a:close/>
                    <a:moveTo>
                      <a:pt x="7484" y="9693"/>
                    </a:moveTo>
                    <a:lnTo>
                      <a:pt x="7484" y="10052"/>
                    </a:lnTo>
                    <a:lnTo>
                      <a:pt x="7130" y="10052"/>
                    </a:lnTo>
                    <a:lnTo>
                      <a:pt x="7130" y="9693"/>
                    </a:lnTo>
                    <a:close/>
                    <a:moveTo>
                      <a:pt x="7911" y="9693"/>
                    </a:moveTo>
                    <a:lnTo>
                      <a:pt x="7911" y="10052"/>
                    </a:lnTo>
                    <a:lnTo>
                      <a:pt x="7558" y="10052"/>
                    </a:lnTo>
                    <a:lnTo>
                      <a:pt x="7558" y="9693"/>
                    </a:lnTo>
                    <a:close/>
                    <a:moveTo>
                      <a:pt x="8338" y="9693"/>
                    </a:moveTo>
                    <a:lnTo>
                      <a:pt x="8338" y="10052"/>
                    </a:lnTo>
                    <a:lnTo>
                      <a:pt x="7985" y="10052"/>
                    </a:lnTo>
                    <a:lnTo>
                      <a:pt x="7985" y="9693"/>
                    </a:lnTo>
                    <a:close/>
                    <a:moveTo>
                      <a:pt x="8765" y="9693"/>
                    </a:moveTo>
                    <a:lnTo>
                      <a:pt x="8765" y="10052"/>
                    </a:lnTo>
                    <a:lnTo>
                      <a:pt x="8412" y="10052"/>
                    </a:lnTo>
                    <a:lnTo>
                      <a:pt x="8412" y="9693"/>
                    </a:lnTo>
                    <a:close/>
                    <a:moveTo>
                      <a:pt x="9192" y="9693"/>
                    </a:moveTo>
                    <a:lnTo>
                      <a:pt x="9192" y="10052"/>
                    </a:lnTo>
                    <a:lnTo>
                      <a:pt x="8839" y="10052"/>
                    </a:lnTo>
                    <a:lnTo>
                      <a:pt x="8839" y="9693"/>
                    </a:lnTo>
                    <a:close/>
                    <a:moveTo>
                      <a:pt x="9619" y="9693"/>
                    </a:moveTo>
                    <a:lnTo>
                      <a:pt x="9619" y="10052"/>
                    </a:lnTo>
                    <a:lnTo>
                      <a:pt x="9266" y="10052"/>
                    </a:lnTo>
                    <a:lnTo>
                      <a:pt x="9266" y="9693"/>
                    </a:lnTo>
                    <a:close/>
                    <a:moveTo>
                      <a:pt x="10046" y="9693"/>
                    </a:moveTo>
                    <a:lnTo>
                      <a:pt x="10046" y="10052"/>
                    </a:lnTo>
                    <a:lnTo>
                      <a:pt x="9693" y="10052"/>
                    </a:lnTo>
                    <a:lnTo>
                      <a:pt x="9693" y="9693"/>
                    </a:lnTo>
                    <a:close/>
                    <a:moveTo>
                      <a:pt x="10474" y="9693"/>
                    </a:moveTo>
                    <a:lnTo>
                      <a:pt x="10474" y="10052"/>
                    </a:lnTo>
                    <a:lnTo>
                      <a:pt x="10120" y="10052"/>
                    </a:lnTo>
                    <a:lnTo>
                      <a:pt x="10120" y="9693"/>
                    </a:lnTo>
                    <a:close/>
                    <a:moveTo>
                      <a:pt x="10901" y="9693"/>
                    </a:moveTo>
                    <a:lnTo>
                      <a:pt x="10901" y="10052"/>
                    </a:lnTo>
                    <a:lnTo>
                      <a:pt x="10548" y="10052"/>
                    </a:lnTo>
                    <a:lnTo>
                      <a:pt x="10548" y="9693"/>
                    </a:lnTo>
                    <a:close/>
                    <a:moveTo>
                      <a:pt x="11328" y="9693"/>
                    </a:moveTo>
                    <a:lnTo>
                      <a:pt x="11328" y="10052"/>
                    </a:lnTo>
                    <a:lnTo>
                      <a:pt x="10975" y="10052"/>
                    </a:lnTo>
                    <a:lnTo>
                      <a:pt x="10975" y="9693"/>
                    </a:lnTo>
                    <a:close/>
                    <a:moveTo>
                      <a:pt x="11755" y="9693"/>
                    </a:moveTo>
                    <a:lnTo>
                      <a:pt x="11755" y="10052"/>
                    </a:lnTo>
                    <a:lnTo>
                      <a:pt x="11402" y="10052"/>
                    </a:lnTo>
                    <a:lnTo>
                      <a:pt x="11402" y="9693"/>
                    </a:lnTo>
                    <a:close/>
                    <a:moveTo>
                      <a:pt x="649" y="10120"/>
                    </a:moveTo>
                    <a:lnTo>
                      <a:pt x="649" y="10479"/>
                    </a:lnTo>
                    <a:lnTo>
                      <a:pt x="296" y="10479"/>
                    </a:lnTo>
                    <a:lnTo>
                      <a:pt x="296" y="10120"/>
                    </a:lnTo>
                    <a:close/>
                    <a:moveTo>
                      <a:pt x="1076" y="10120"/>
                    </a:moveTo>
                    <a:lnTo>
                      <a:pt x="1076" y="10479"/>
                    </a:lnTo>
                    <a:lnTo>
                      <a:pt x="723" y="10479"/>
                    </a:lnTo>
                    <a:lnTo>
                      <a:pt x="723" y="10120"/>
                    </a:lnTo>
                    <a:close/>
                    <a:moveTo>
                      <a:pt x="1504" y="10120"/>
                    </a:moveTo>
                    <a:lnTo>
                      <a:pt x="1504" y="10479"/>
                    </a:lnTo>
                    <a:lnTo>
                      <a:pt x="1151" y="10479"/>
                    </a:lnTo>
                    <a:lnTo>
                      <a:pt x="1151" y="10120"/>
                    </a:lnTo>
                    <a:close/>
                    <a:moveTo>
                      <a:pt x="1931" y="10120"/>
                    </a:moveTo>
                    <a:lnTo>
                      <a:pt x="1931" y="10479"/>
                    </a:lnTo>
                    <a:lnTo>
                      <a:pt x="1578" y="10479"/>
                    </a:lnTo>
                    <a:lnTo>
                      <a:pt x="1578" y="10120"/>
                    </a:lnTo>
                    <a:close/>
                    <a:moveTo>
                      <a:pt x="2358" y="10120"/>
                    </a:moveTo>
                    <a:lnTo>
                      <a:pt x="2358" y="10479"/>
                    </a:lnTo>
                    <a:lnTo>
                      <a:pt x="2005" y="10479"/>
                    </a:lnTo>
                    <a:lnTo>
                      <a:pt x="2005" y="10120"/>
                    </a:lnTo>
                    <a:close/>
                    <a:moveTo>
                      <a:pt x="2785" y="10120"/>
                    </a:moveTo>
                    <a:lnTo>
                      <a:pt x="2785" y="10479"/>
                    </a:lnTo>
                    <a:lnTo>
                      <a:pt x="2432" y="10479"/>
                    </a:lnTo>
                    <a:lnTo>
                      <a:pt x="2432" y="10120"/>
                    </a:lnTo>
                    <a:close/>
                    <a:moveTo>
                      <a:pt x="3212" y="10120"/>
                    </a:moveTo>
                    <a:lnTo>
                      <a:pt x="3212" y="10479"/>
                    </a:lnTo>
                    <a:lnTo>
                      <a:pt x="2859" y="10479"/>
                    </a:lnTo>
                    <a:lnTo>
                      <a:pt x="2859" y="10120"/>
                    </a:lnTo>
                    <a:close/>
                    <a:moveTo>
                      <a:pt x="3639" y="10120"/>
                    </a:moveTo>
                    <a:lnTo>
                      <a:pt x="3639" y="10479"/>
                    </a:lnTo>
                    <a:lnTo>
                      <a:pt x="3286" y="10479"/>
                    </a:lnTo>
                    <a:lnTo>
                      <a:pt x="3286" y="10120"/>
                    </a:lnTo>
                    <a:close/>
                    <a:moveTo>
                      <a:pt x="4066" y="10120"/>
                    </a:moveTo>
                    <a:lnTo>
                      <a:pt x="4066" y="10479"/>
                    </a:lnTo>
                    <a:lnTo>
                      <a:pt x="3713" y="10479"/>
                    </a:lnTo>
                    <a:lnTo>
                      <a:pt x="3713" y="10120"/>
                    </a:lnTo>
                    <a:close/>
                    <a:moveTo>
                      <a:pt x="4494" y="10120"/>
                    </a:moveTo>
                    <a:lnTo>
                      <a:pt x="4494" y="10479"/>
                    </a:lnTo>
                    <a:lnTo>
                      <a:pt x="4140" y="10479"/>
                    </a:lnTo>
                    <a:lnTo>
                      <a:pt x="4140" y="10120"/>
                    </a:lnTo>
                    <a:close/>
                    <a:moveTo>
                      <a:pt x="4921" y="10120"/>
                    </a:moveTo>
                    <a:lnTo>
                      <a:pt x="4921" y="10479"/>
                    </a:lnTo>
                    <a:lnTo>
                      <a:pt x="4568" y="10479"/>
                    </a:lnTo>
                    <a:lnTo>
                      <a:pt x="4568" y="10120"/>
                    </a:lnTo>
                    <a:close/>
                    <a:moveTo>
                      <a:pt x="5348" y="10120"/>
                    </a:moveTo>
                    <a:lnTo>
                      <a:pt x="5348" y="10479"/>
                    </a:lnTo>
                    <a:lnTo>
                      <a:pt x="4995" y="10479"/>
                    </a:lnTo>
                    <a:lnTo>
                      <a:pt x="4995" y="10120"/>
                    </a:lnTo>
                    <a:close/>
                    <a:moveTo>
                      <a:pt x="5775" y="10120"/>
                    </a:moveTo>
                    <a:lnTo>
                      <a:pt x="5775" y="10479"/>
                    </a:lnTo>
                    <a:lnTo>
                      <a:pt x="5422" y="10479"/>
                    </a:lnTo>
                    <a:lnTo>
                      <a:pt x="5422" y="10120"/>
                    </a:lnTo>
                    <a:close/>
                    <a:moveTo>
                      <a:pt x="6202" y="10120"/>
                    </a:moveTo>
                    <a:lnTo>
                      <a:pt x="6202" y="10479"/>
                    </a:lnTo>
                    <a:lnTo>
                      <a:pt x="5849" y="10479"/>
                    </a:lnTo>
                    <a:lnTo>
                      <a:pt x="5849" y="10120"/>
                    </a:lnTo>
                    <a:close/>
                    <a:moveTo>
                      <a:pt x="6629" y="10120"/>
                    </a:moveTo>
                    <a:lnTo>
                      <a:pt x="6629" y="10479"/>
                    </a:lnTo>
                    <a:lnTo>
                      <a:pt x="6276" y="10479"/>
                    </a:lnTo>
                    <a:lnTo>
                      <a:pt x="6276" y="10120"/>
                    </a:lnTo>
                    <a:close/>
                    <a:moveTo>
                      <a:pt x="7056" y="10120"/>
                    </a:moveTo>
                    <a:lnTo>
                      <a:pt x="7056" y="10479"/>
                    </a:lnTo>
                    <a:lnTo>
                      <a:pt x="6703" y="10479"/>
                    </a:lnTo>
                    <a:lnTo>
                      <a:pt x="6703" y="10120"/>
                    </a:lnTo>
                    <a:close/>
                    <a:moveTo>
                      <a:pt x="7484" y="10120"/>
                    </a:moveTo>
                    <a:lnTo>
                      <a:pt x="7484" y="10479"/>
                    </a:lnTo>
                    <a:lnTo>
                      <a:pt x="7130" y="10479"/>
                    </a:lnTo>
                    <a:lnTo>
                      <a:pt x="7130" y="10120"/>
                    </a:lnTo>
                    <a:close/>
                    <a:moveTo>
                      <a:pt x="7911" y="10120"/>
                    </a:moveTo>
                    <a:lnTo>
                      <a:pt x="7911" y="10479"/>
                    </a:lnTo>
                    <a:lnTo>
                      <a:pt x="7558" y="10479"/>
                    </a:lnTo>
                    <a:lnTo>
                      <a:pt x="7558" y="10120"/>
                    </a:lnTo>
                    <a:close/>
                    <a:moveTo>
                      <a:pt x="8338" y="10120"/>
                    </a:moveTo>
                    <a:lnTo>
                      <a:pt x="8338" y="10479"/>
                    </a:lnTo>
                    <a:lnTo>
                      <a:pt x="7985" y="10479"/>
                    </a:lnTo>
                    <a:lnTo>
                      <a:pt x="7985" y="10120"/>
                    </a:lnTo>
                    <a:close/>
                    <a:moveTo>
                      <a:pt x="8765" y="10120"/>
                    </a:moveTo>
                    <a:lnTo>
                      <a:pt x="8765" y="10479"/>
                    </a:lnTo>
                    <a:lnTo>
                      <a:pt x="8412" y="10479"/>
                    </a:lnTo>
                    <a:lnTo>
                      <a:pt x="8412" y="10120"/>
                    </a:lnTo>
                    <a:close/>
                    <a:moveTo>
                      <a:pt x="9192" y="10120"/>
                    </a:moveTo>
                    <a:lnTo>
                      <a:pt x="9192" y="10479"/>
                    </a:lnTo>
                    <a:lnTo>
                      <a:pt x="8839" y="10479"/>
                    </a:lnTo>
                    <a:lnTo>
                      <a:pt x="8839" y="10120"/>
                    </a:lnTo>
                    <a:close/>
                    <a:moveTo>
                      <a:pt x="9619" y="10120"/>
                    </a:moveTo>
                    <a:lnTo>
                      <a:pt x="9619" y="10479"/>
                    </a:lnTo>
                    <a:lnTo>
                      <a:pt x="9266" y="10479"/>
                    </a:lnTo>
                    <a:lnTo>
                      <a:pt x="9266" y="10120"/>
                    </a:lnTo>
                    <a:close/>
                    <a:moveTo>
                      <a:pt x="10046" y="10120"/>
                    </a:moveTo>
                    <a:lnTo>
                      <a:pt x="10046" y="10479"/>
                    </a:lnTo>
                    <a:lnTo>
                      <a:pt x="9693" y="10479"/>
                    </a:lnTo>
                    <a:lnTo>
                      <a:pt x="9693" y="10120"/>
                    </a:lnTo>
                    <a:close/>
                    <a:moveTo>
                      <a:pt x="10474" y="10120"/>
                    </a:moveTo>
                    <a:lnTo>
                      <a:pt x="10474" y="10479"/>
                    </a:lnTo>
                    <a:lnTo>
                      <a:pt x="10120" y="10479"/>
                    </a:lnTo>
                    <a:lnTo>
                      <a:pt x="10120" y="10120"/>
                    </a:lnTo>
                    <a:close/>
                    <a:moveTo>
                      <a:pt x="10901" y="10120"/>
                    </a:moveTo>
                    <a:lnTo>
                      <a:pt x="10901" y="10479"/>
                    </a:lnTo>
                    <a:lnTo>
                      <a:pt x="10548" y="10479"/>
                    </a:lnTo>
                    <a:lnTo>
                      <a:pt x="10548" y="10120"/>
                    </a:lnTo>
                    <a:close/>
                    <a:moveTo>
                      <a:pt x="11328" y="10120"/>
                    </a:moveTo>
                    <a:lnTo>
                      <a:pt x="11328" y="10479"/>
                    </a:lnTo>
                    <a:lnTo>
                      <a:pt x="10975" y="10479"/>
                    </a:lnTo>
                    <a:lnTo>
                      <a:pt x="10975" y="10120"/>
                    </a:lnTo>
                    <a:close/>
                    <a:moveTo>
                      <a:pt x="11755" y="10120"/>
                    </a:moveTo>
                    <a:lnTo>
                      <a:pt x="11755" y="10479"/>
                    </a:lnTo>
                    <a:lnTo>
                      <a:pt x="11402" y="10479"/>
                    </a:lnTo>
                    <a:lnTo>
                      <a:pt x="11402" y="10120"/>
                    </a:lnTo>
                    <a:close/>
                    <a:moveTo>
                      <a:pt x="649" y="10548"/>
                    </a:moveTo>
                    <a:lnTo>
                      <a:pt x="649" y="10906"/>
                    </a:lnTo>
                    <a:lnTo>
                      <a:pt x="296" y="10906"/>
                    </a:lnTo>
                    <a:lnTo>
                      <a:pt x="296" y="10548"/>
                    </a:lnTo>
                    <a:close/>
                    <a:moveTo>
                      <a:pt x="1076" y="10548"/>
                    </a:moveTo>
                    <a:lnTo>
                      <a:pt x="1076" y="10906"/>
                    </a:lnTo>
                    <a:lnTo>
                      <a:pt x="723" y="10906"/>
                    </a:lnTo>
                    <a:lnTo>
                      <a:pt x="723" y="10548"/>
                    </a:lnTo>
                    <a:close/>
                    <a:moveTo>
                      <a:pt x="1504" y="10548"/>
                    </a:moveTo>
                    <a:lnTo>
                      <a:pt x="1504" y="10906"/>
                    </a:lnTo>
                    <a:lnTo>
                      <a:pt x="1151" y="10906"/>
                    </a:lnTo>
                    <a:lnTo>
                      <a:pt x="1151" y="10548"/>
                    </a:lnTo>
                    <a:close/>
                    <a:moveTo>
                      <a:pt x="1931" y="10548"/>
                    </a:moveTo>
                    <a:lnTo>
                      <a:pt x="1931" y="10906"/>
                    </a:lnTo>
                    <a:lnTo>
                      <a:pt x="1578" y="10906"/>
                    </a:lnTo>
                    <a:lnTo>
                      <a:pt x="1578" y="10548"/>
                    </a:lnTo>
                    <a:close/>
                    <a:moveTo>
                      <a:pt x="2358" y="10548"/>
                    </a:moveTo>
                    <a:lnTo>
                      <a:pt x="2358" y="10906"/>
                    </a:lnTo>
                    <a:lnTo>
                      <a:pt x="2005" y="10906"/>
                    </a:lnTo>
                    <a:lnTo>
                      <a:pt x="2005" y="10548"/>
                    </a:lnTo>
                    <a:close/>
                    <a:moveTo>
                      <a:pt x="2785" y="10548"/>
                    </a:moveTo>
                    <a:lnTo>
                      <a:pt x="2785" y="10906"/>
                    </a:lnTo>
                    <a:lnTo>
                      <a:pt x="2432" y="10906"/>
                    </a:lnTo>
                    <a:lnTo>
                      <a:pt x="2432" y="10548"/>
                    </a:lnTo>
                    <a:close/>
                    <a:moveTo>
                      <a:pt x="3212" y="10548"/>
                    </a:moveTo>
                    <a:lnTo>
                      <a:pt x="3212" y="10906"/>
                    </a:lnTo>
                    <a:lnTo>
                      <a:pt x="2859" y="10906"/>
                    </a:lnTo>
                    <a:lnTo>
                      <a:pt x="2859" y="10548"/>
                    </a:lnTo>
                    <a:close/>
                    <a:moveTo>
                      <a:pt x="3639" y="10548"/>
                    </a:moveTo>
                    <a:lnTo>
                      <a:pt x="3639" y="10906"/>
                    </a:lnTo>
                    <a:lnTo>
                      <a:pt x="3286" y="10906"/>
                    </a:lnTo>
                    <a:lnTo>
                      <a:pt x="3286" y="10548"/>
                    </a:lnTo>
                    <a:close/>
                    <a:moveTo>
                      <a:pt x="4066" y="10548"/>
                    </a:moveTo>
                    <a:lnTo>
                      <a:pt x="4066" y="10906"/>
                    </a:lnTo>
                    <a:lnTo>
                      <a:pt x="3713" y="10906"/>
                    </a:lnTo>
                    <a:lnTo>
                      <a:pt x="3713" y="10548"/>
                    </a:lnTo>
                    <a:close/>
                    <a:moveTo>
                      <a:pt x="4494" y="10548"/>
                    </a:moveTo>
                    <a:lnTo>
                      <a:pt x="4494" y="10906"/>
                    </a:lnTo>
                    <a:lnTo>
                      <a:pt x="4140" y="10906"/>
                    </a:lnTo>
                    <a:lnTo>
                      <a:pt x="4140" y="10548"/>
                    </a:lnTo>
                    <a:close/>
                    <a:moveTo>
                      <a:pt x="4921" y="10548"/>
                    </a:moveTo>
                    <a:lnTo>
                      <a:pt x="4921" y="10906"/>
                    </a:lnTo>
                    <a:lnTo>
                      <a:pt x="4568" y="10906"/>
                    </a:lnTo>
                    <a:lnTo>
                      <a:pt x="4568" y="10548"/>
                    </a:lnTo>
                    <a:close/>
                    <a:moveTo>
                      <a:pt x="5348" y="10548"/>
                    </a:moveTo>
                    <a:lnTo>
                      <a:pt x="5348" y="10906"/>
                    </a:lnTo>
                    <a:lnTo>
                      <a:pt x="4995" y="10906"/>
                    </a:lnTo>
                    <a:lnTo>
                      <a:pt x="4995" y="10548"/>
                    </a:lnTo>
                    <a:close/>
                    <a:moveTo>
                      <a:pt x="5775" y="10548"/>
                    </a:moveTo>
                    <a:lnTo>
                      <a:pt x="5775" y="10906"/>
                    </a:lnTo>
                    <a:lnTo>
                      <a:pt x="5422" y="10906"/>
                    </a:lnTo>
                    <a:lnTo>
                      <a:pt x="5422" y="10548"/>
                    </a:lnTo>
                    <a:close/>
                    <a:moveTo>
                      <a:pt x="6202" y="10548"/>
                    </a:moveTo>
                    <a:lnTo>
                      <a:pt x="6202" y="10906"/>
                    </a:lnTo>
                    <a:lnTo>
                      <a:pt x="5849" y="10906"/>
                    </a:lnTo>
                    <a:lnTo>
                      <a:pt x="5849" y="10548"/>
                    </a:lnTo>
                    <a:close/>
                    <a:moveTo>
                      <a:pt x="6629" y="10548"/>
                    </a:moveTo>
                    <a:lnTo>
                      <a:pt x="6629" y="10906"/>
                    </a:lnTo>
                    <a:lnTo>
                      <a:pt x="6276" y="10906"/>
                    </a:lnTo>
                    <a:lnTo>
                      <a:pt x="6276" y="10548"/>
                    </a:lnTo>
                    <a:close/>
                    <a:moveTo>
                      <a:pt x="7056" y="10548"/>
                    </a:moveTo>
                    <a:lnTo>
                      <a:pt x="7056" y="10906"/>
                    </a:lnTo>
                    <a:lnTo>
                      <a:pt x="6703" y="10906"/>
                    </a:lnTo>
                    <a:lnTo>
                      <a:pt x="6703" y="10548"/>
                    </a:lnTo>
                    <a:close/>
                    <a:moveTo>
                      <a:pt x="7484" y="10548"/>
                    </a:moveTo>
                    <a:lnTo>
                      <a:pt x="7484" y="10906"/>
                    </a:lnTo>
                    <a:lnTo>
                      <a:pt x="7130" y="10906"/>
                    </a:lnTo>
                    <a:lnTo>
                      <a:pt x="7130" y="10548"/>
                    </a:lnTo>
                    <a:close/>
                    <a:moveTo>
                      <a:pt x="7911" y="10548"/>
                    </a:moveTo>
                    <a:lnTo>
                      <a:pt x="7911" y="10906"/>
                    </a:lnTo>
                    <a:lnTo>
                      <a:pt x="7558" y="10906"/>
                    </a:lnTo>
                    <a:lnTo>
                      <a:pt x="7558" y="10548"/>
                    </a:lnTo>
                    <a:close/>
                    <a:moveTo>
                      <a:pt x="8338" y="10548"/>
                    </a:moveTo>
                    <a:lnTo>
                      <a:pt x="8338" y="10906"/>
                    </a:lnTo>
                    <a:lnTo>
                      <a:pt x="7985" y="10906"/>
                    </a:lnTo>
                    <a:lnTo>
                      <a:pt x="7985" y="10548"/>
                    </a:lnTo>
                    <a:close/>
                    <a:moveTo>
                      <a:pt x="8765" y="10548"/>
                    </a:moveTo>
                    <a:lnTo>
                      <a:pt x="8765" y="10906"/>
                    </a:lnTo>
                    <a:lnTo>
                      <a:pt x="8412" y="10906"/>
                    </a:lnTo>
                    <a:lnTo>
                      <a:pt x="8412" y="10548"/>
                    </a:lnTo>
                    <a:close/>
                    <a:moveTo>
                      <a:pt x="9192" y="10548"/>
                    </a:moveTo>
                    <a:lnTo>
                      <a:pt x="9192" y="10906"/>
                    </a:lnTo>
                    <a:lnTo>
                      <a:pt x="8839" y="10906"/>
                    </a:lnTo>
                    <a:lnTo>
                      <a:pt x="8839" y="10548"/>
                    </a:lnTo>
                    <a:close/>
                    <a:moveTo>
                      <a:pt x="9619" y="10548"/>
                    </a:moveTo>
                    <a:lnTo>
                      <a:pt x="9619" y="10906"/>
                    </a:lnTo>
                    <a:lnTo>
                      <a:pt x="9266" y="10906"/>
                    </a:lnTo>
                    <a:lnTo>
                      <a:pt x="9266" y="10548"/>
                    </a:lnTo>
                    <a:close/>
                    <a:moveTo>
                      <a:pt x="10046" y="10548"/>
                    </a:moveTo>
                    <a:lnTo>
                      <a:pt x="10046" y="10906"/>
                    </a:lnTo>
                    <a:lnTo>
                      <a:pt x="9693" y="10906"/>
                    </a:lnTo>
                    <a:lnTo>
                      <a:pt x="9693" y="10548"/>
                    </a:lnTo>
                    <a:close/>
                    <a:moveTo>
                      <a:pt x="10474" y="10548"/>
                    </a:moveTo>
                    <a:lnTo>
                      <a:pt x="10474" y="10906"/>
                    </a:lnTo>
                    <a:lnTo>
                      <a:pt x="10120" y="10906"/>
                    </a:lnTo>
                    <a:lnTo>
                      <a:pt x="10120" y="10548"/>
                    </a:lnTo>
                    <a:close/>
                    <a:moveTo>
                      <a:pt x="10901" y="10548"/>
                    </a:moveTo>
                    <a:lnTo>
                      <a:pt x="10901" y="10906"/>
                    </a:lnTo>
                    <a:lnTo>
                      <a:pt x="10548" y="10906"/>
                    </a:lnTo>
                    <a:lnTo>
                      <a:pt x="10548" y="10548"/>
                    </a:lnTo>
                    <a:close/>
                    <a:moveTo>
                      <a:pt x="11328" y="10548"/>
                    </a:moveTo>
                    <a:lnTo>
                      <a:pt x="11328" y="10906"/>
                    </a:lnTo>
                    <a:lnTo>
                      <a:pt x="10975" y="10906"/>
                    </a:lnTo>
                    <a:lnTo>
                      <a:pt x="10975" y="10548"/>
                    </a:lnTo>
                    <a:close/>
                    <a:moveTo>
                      <a:pt x="11755" y="10548"/>
                    </a:moveTo>
                    <a:lnTo>
                      <a:pt x="11755" y="10906"/>
                    </a:lnTo>
                    <a:lnTo>
                      <a:pt x="11402" y="10906"/>
                    </a:lnTo>
                    <a:lnTo>
                      <a:pt x="11402" y="10548"/>
                    </a:lnTo>
                    <a:close/>
                    <a:moveTo>
                      <a:pt x="649" y="10975"/>
                    </a:moveTo>
                    <a:lnTo>
                      <a:pt x="649" y="11334"/>
                    </a:lnTo>
                    <a:lnTo>
                      <a:pt x="296" y="11334"/>
                    </a:lnTo>
                    <a:lnTo>
                      <a:pt x="296" y="10975"/>
                    </a:lnTo>
                    <a:close/>
                    <a:moveTo>
                      <a:pt x="1076" y="10975"/>
                    </a:moveTo>
                    <a:lnTo>
                      <a:pt x="1076" y="11334"/>
                    </a:lnTo>
                    <a:lnTo>
                      <a:pt x="723" y="11334"/>
                    </a:lnTo>
                    <a:lnTo>
                      <a:pt x="723" y="10975"/>
                    </a:lnTo>
                    <a:close/>
                    <a:moveTo>
                      <a:pt x="1504" y="10975"/>
                    </a:moveTo>
                    <a:lnTo>
                      <a:pt x="1504" y="11334"/>
                    </a:lnTo>
                    <a:lnTo>
                      <a:pt x="1151" y="11334"/>
                    </a:lnTo>
                    <a:lnTo>
                      <a:pt x="1151" y="10975"/>
                    </a:lnTo>
                    <a:close/>
                    <a:moveTo>
                      <a:pt x="1931" y="10975"/>
                    </a:moveTo>
                    <a:lnTo>
                      <a:pt x="1931" y="11334"/>
                    </a:lnTo>
                    <a:lnTo>
                      <a:pt x="1578" y="11334"/>
                    </a:lnTo>
                    <a:lnTo>
                      <a:pt x="1578" y="10975"/>
                    </a:lnTo>
                    <a:close/>
                    <a:moveTo>
                      <a:pt x="2358" y="10975"/>
                    </a:moveTo>
                    <a:lnTo>
                      <a:pt x="2358" y="11334"/>
                    </a:lnTo>
                    <a:lnTo>
                      <a:pt x="2005" y="11334"/>
                    </a:lnTo>
                    <a:lnTo>
                      <a:pt x="2005" y="10975"/>
                    </a:lnTo>
                    <a:close/>
                    <a:moveTo>
                      <a:pt x="2785" y="10975"/>
                    </a:moveTo>
                    <a:lnTo>
                      <a:pt x="2785" y="11334"/>
                    </a:lnTo>
                    <a:lnTo>
                      <a:pt x="2432" y="11334"/>
                    </a:lnTo>
                    <a:lnTo>
                      <a:pt x="2432" y="10975"/>
                    </a:lnTo>
                    <a:close/>
                    <a:moveTo>
                      <a:pt x="3212" y="10975"/>
                    </a:moveTo>
                    <a:lnTo>
                      <a:pt x="3212" y="11334"/>
                    </a:lnTo>
                    <a:lnTo>
                      <a:pt x="2859" y="11334"/>
                    </a:lnTo>
                    <a:lnTo>
                      <a:pt x="2859" y="10975"/>
                    </a:lnTo>
                    <a:close/>
                    <a:moveTo>
                      <a:pt x="3639" y="10975"/>
                    </a:moveTo>
                    <a:lnTo>
                      <a:pt x="3639" y="11334"/>
                    </a:lnTo>
                    <a:lnTo>
                      <a:pt x="3286" y="11334"/>
                    </a:lnTo>
                    <a:lnTo>
                      <a:pt x="3286" y="10975"/>
                    </a:lnTo>
                    <a:close/>
                    <a:moveTo>
                      <a:pt x="4066" y="10975"/>
                    </a:moveTo>
                    <a:lnTo>
                      <a:pt x="4066" y="11334"/>
                    </a:lnTo>
                    <a:lnTo>
                      <a:pt x="3713" y="11334"/>
                    </a:lnTo>
                    <a:lnTo>
                      <a:pt x="3713" y="10975"/>
                    </a:lnTo>
                    <a:close/>
                    <a:moveTo>
                      <a:pt x="4494" y="10975"/>
                    </a:moveTo>
                    <a:lnTo>
                      <a:pt x="4494" y="11334"/>
                    </a:lnTo>
                    <a:lnTo>
                      <a:pt x="4140" y="11334"/>
                    </a:lnTo>
                    <a:lnTo>
                      <a:pt x="4140" y="10975"/>
                    </a:lnTo>
                    <a:close/>
                    <a:moveTo>
                      <a:pt x="4921" y="10975"/>
                    </a:moveTo>
                    <a:lnTo>
                      <a:pt x="4921" y="11334"/>
                    </a:lnTo>
                    <a:lnTo>
                      <a:pt x="4568" y="11334"/>
                    </a:lnTo>
                    <a:lnTo>
                      <a:pt x="4568" y="10975"/>
                    </a:lnTo>
                    <a:close/>
                    <a:moveTo>
                      <a:pt x="5348" y="10975"/>
                    </a:moveTo>
                    <a:lnTo>
                      <a:pt x="5348" y="11334"/>
                    </a:lnTo>
                    <a:lnTo>
                      <a:pt x="4995" y="11334"/>
                    </a:lnTo>
                    <a:lnTo>
                      <a:pt x="4995" y="10975"/>
                    </a:lnTo>
                    <a:close/>
                    <a:moveTo>
                      <a:pt x="5775" y="10975"/>
                    </a:moveTo>
                    <a:lnTo>
                      <a:pt x="5775" y="11334"/>
                    </a:lnTo>
                    <a:lnTo>
                      <a:pt x="5422" y="11334"/>
                    </a:lnTo>
                    <a:lnTo>
                      <a:pt x="5422" y="10975"/>
                    </a:lnTo>
                    <a:close/>
                    <a:moveTo>
                      <a:pt x="6202" y="10975"/>
                    </a:moveTo>
                    <a:lnTo>
                      <a:pt x="6202" y="11334"/>
                    </a:lnTo>
                    <a:lnTo>
                      <a:pt x="5849" y="11334"/>
                    </a:lnTo>
                    <a:lnTo>
                      <a:pt x="5849" y="10975"/>
                    </a:lnTo>
                    <a:close/>
                    <a:moveTo>
                      <a:pt x="6629" y="10975"/>
                    </a:moveTo>
                    <a:lnTo>
                      <a:pt x="6629" y="11334"/>
                    </a:lnTo>
                    <a:lnTo>
                      <a:pt x="6276" y="11334"/>
                    </a:lnTo>
                    <a:lnTo>
                      <a:pt x="6276" y="10975"/>
                    </a:lnTo>
                    <a:close/>
                    <a:moveTo>
                      <a:pt x="7056" y="10975"/>
                    </a:moveTo>
                    <a:lnTo>
                      <a:pt x="7056" y="11334"/>
                    </a:lnTo>
                    <a:lnTo>
                      <a:pt x="6703" y="11334"/>
                    </a:lnTo>
                    <a:lnTo>
                      <a:pt x="6703" y="10975"/>
                    </a:lnTo>
                    <a:close/>
                    <a:moveTo>
                      <a:pt x="7484" y="10975"/>
                    </a:moveTo>
                    <a:lnTo>
                      <a:pt x="7484" y="11334"/>
                    </a:lnTo>
                    <a:lnTo>
                      <a:pt x="7130" y="11334"/>
                    </a:lnTo>
                    <a:lnTo>
                      <a:pt x="7130" y="10975"/>
                    </a:lnTo>
                    <a:close/>
                    <a:moveTo>
                      <a:pt x="7911" y="10975"/>
                    </a:moveTo>
                    <a:lnTo>
                      <a:pt x="7911" y="11334"/>
                    </a:lnTo>
                    <a:lnTo>
                      <a:pt x="7558" y="11334"/>
                    </a:lnTo>
                    <a:lnTo>
                      <a:pt x="7558" y="10975"/>
                    </a:lnTo>
                    <a:close/>
                    <a:moveTo>
                      <a:pt x="8338" y="10975"/>
                    </a:moveTo>
                    <a:lnTo>
                      <a:pt x="8338" y="11334"/>
                    </a:lnTo>
                    <a:lnTo>
                      <a:pt x="7985" y="11334"/>
                    </a:lnTo>
                    <a:lnTo>
                      <a:pt x="7985" y="10975"/>
                    </a:lnTo>
                    <a:close/>
                    <a:moveTo>
                      <a:pt x="8765" y="10975"/>
                    </a:moveTo>
                    <a:lnTo>
                      <a:pt x="8765" y="11334"/>
                    </a:lnTo>
                    <a:lnTo>
                      <a:pt x="8412" y="11334"/>
                    </a:lnTo>
                    <a:lnTo>
                      <a:pt x="8412" y="10975"/>
                    </a:lnTo>
                    <a:close/>
                    <a:moveTo>
                      <a:pt x="9192" y="10975"/>
                    </a:moveTo>
                    <a:lnTo>
                      <a:pt x="9192" y="11334"/>
                    </a:lnTo>
                    <a:lnTo>
                      <a:pt x="8839" y="11334"/>
                    </a:lnTo>
                    <a:lnTo>
                      <a:pt x="8839" y="10975"/>
                    </a:lnTo>
                    <a:close/>
                    <a:moveTo>
                      <a:pt x="9619" y="10975"/>
                    </a:moveTo>
                    <a:lnTo>
                      <a:pt x="9619" y="11334"/>
                    </a:lnTo>
                    <a:lnTo>
                      <a:pt x="9266" y="11334"/>
                    </a:lnTo>
                    <a:lnTo>
                      <a:pt x="9266" y="10975"/>
                    </a:lnTo>
                    <a:close/>
                    <a:moveTo>
                      <a:pt x="10046" y="10975"/>
                    </a:moveTo>
                    <a:lnTo>
                      <a:pt x="10046" y="11334"/>
                    </a:lnTo>
                    <a:lnTo>
                      <a:pt x="9693" y="11334"/>
                    </a:lnTo>
                    <a:lnTo>
                      <a:pt x="9693" y="10975"/>
                    </a:lnTo>
                    <a:close/>
                    <a:moveTo>
                      <a:pt x="10474" y="10975"/>
                    </a:moveTo>
                    <a:lnTo>
                      <a:pt x="10474" y="11334"/>
                    </a:lnTo>
                    <a:lnTo>
                      <a:pt x="10120" y="11334"/>
                    </a:lnTo>
                    <a:lnTo>
                      <a:pt x="10120" y="10975"/>
                    </a:lnTo>
                    <a:close/>
                    <a:moveTo>
                      <a:pt x="10901" y="10975"/>
                    </a:moveTo>
                    <a:lnTo>
                      <a:pt x="10901" y="11334"/>
                    </a:lnTo>
                    <a:lnTo>
                      <a:pt x="10548" y="11334"/>
                    </a:lnTo>
                    <a:lnTo>
                      <a:pt x="10548" y="10975"/>
                    </a:lnTo>
                    <a:close/>
                    <a:moveTo>
                      <a:pt x="11328" y="10975"/>
                    </a:moveTo>
                    <a:lnTo>
                      <a:pt x="11328" y="11334"/>
                    </a:lnTo>
                    <a:lnTo>
                      <a:pt x="10975" y="11334"/>
                    </a:lnTo>
                    <a:lnTo>
                      <a:pt x="10975" y="10975"/>
                    </a:lnTo>
                    <a:close/>
                    <a:moveTo>
                      <a:pt x="11755" y="10975"/>
                    </a:moveTo>
                    <a:lnTo>
                      <a:pt x="11755" y="11334"/>
                    </a:lnTo>
                    <a:lnTo>
                      <a:pt x="11402" y="11334"/>
                    </a:lnTo>
                    <a:lnTo>
                      <a:pt x="11402" y="10975"/>
                    </a:lnTo>
                    <a:close/>
                    <a:moveTo>
                      <a:pt x="649" y="11408"/>
                    </a:moveTo>
                    <a:lnTo>
                      <a:pt x="649" y="11761"/>
                    </a:lnTo>
                    <a:lnTo>
                      <a:pt x="296" y="11761"/>
                    </a:lnTo>
                    <a:lnTo>
                      <a:pt x="296" y="11408"/>
                    </a:lnTo>
                    <a:close/>
                    <a:moveTo>
                      <a:pt x="1076" y="11408"/>
                    </a:moveTo>
                    <a:lnTo>
                      <a:pt x="1076" y="11761"/>
                    </a:lnTo>
                    <a:lnTo>
                      <a:pt x="723" y="11761"/>
                    </a:lnTo>
                    <a:lnTo>
                      <a:pt x="723" y="11408"/>
                    </a:lnTo>
                    <a:close/>
                    <a:moveTo>
                      <a:pt x="1504" y="11408"/>
                    </a:moveTo>
                    <a:lnTo>
                      <a:pt x="1504" y="11761"/>
                    </a:lnTo>
                    <a:lnTo>
                      <a:pt x="1151" y="11761"/>
                    </a:lnTo>
                    <a:lnTo>
                      <a:pt x="1151" y="11408"/>
                    </a:lnTo>
                    <a:close/>
                    <a:moveTo>
                      <a:pt x="1931" y="11408"/>
                    </a:moveTo>
                    <a:lnTo>
                      <a:pt x="1931" y="11761"/>
                    </a:lnTo>
                    <a:lnTo>
                      <a:pt x="1578" y="11761"/>
                    </a:lnTo>
                    <a:lnTo>
                      <a:pt x="1578" y="11408"/>
                    </a:lnTo>
                    <a:close/>
                    <a:moveTo>
                      <a:pt x="2358" y="11408"/>
                    </a:moveTo>
                    <a:lnTo>
                      <a:pt x="2358" y="11761"/>
                    </a:lnTo>
                    <a:lnTo>
                      <a:pt x="2005" y="11761"/>
                    </a:lnTo>
                    <a:lnTo>
                      <a:pt x="2005" y="11408"/>
                    </a:lnTo>
                    <a:close/>
                    <a:moveTo>
                      <a:pt x="2785" y="11408"/>
                    </a:moveTo>
                    <a:lnTo>
                      <a:pt x="2785" y="11761"/>
                    </a:lnTo>
                    <a:lnTo>
                      <a:pt x="2432" y="11761"/>
                    </a:lnTo>
                    <a:lnTo>
                      <a:pt x="2432" y="11408"/>
                    </a:lnTo>
                    <a:close/>
                    <a:moveTo>
                      <a:pt x="3212" y="11408"/>
                    </a:moveTo>
                    <a:lnTo>
                      <a:pt x="3212" y="11761"/>
                    </a:lnTo>
                    <a:lnTo>
                      <a:pt x="2859" y="11761"/>
                    </a:lnTo>
                    <a:lnTo>
                      <a:pt x="2859" y="11408"/>
                    </a:lnTo>
                    <a:close/>
                    <a:moveTo>
                      <a:pt x="3639" y="11408"/>
                    </a:moveTo>
                    <a:lnTo>
                      <a:pt x="3639" y="11761"/>
                    </a:lnTo>
                    <a:lnTo>
                      <a:pt x="3286" y="11761"/>
                    </a:lnTo>
                    <a:lnTo>
                      <a:pt x="3286" y="11408"/>
                    </a:lnTo>
                    <a:close/>
                    <a:moveTo>
                      <a:pt x="4066" y="11408"/>
                    </a:moveTo>
                    <a:lnTo>
                      <a:pt x="4066" y="11761"/>
                    </a:lnTo>
                    <a:lnTo>
                      <a:pt x="3713" y="11761"/>
                    </a:lnTo>
                    <a:lnTo>
                      <a:pt x="3713" y="11408"/>
                    </a:lnTo>
                    <a:close/>
                    <a:moveTo>
                      <a:pt x="4494" y="11408"/>
                    </a:moveTo>
                    <a:lnTo>
                      <a:pt x="4494" y="11761"/>
                    </a:lnTo>
                    <a:lnTo>
                      <a:pt x="4140" y="11761"/>
                    </a:lnTo>
                    <a:lnTo>
                      <a:pt x="4140" y="11408"/>
                    </a:lnTo>
                    <a:close/>
                    <a:moveTo>
                      <a:pt x="4921" y="11408"/>
                    </a:moveTo>
                    <a:lnTo>
                      <a:pt x="4921" y="11761"/>
                    </a:lnTo>
                    <a:lnTo>
                      <a:pt x="4568" y="11761"/>
                    </a:lnTo>
                    <a:lnTo>
                      <a:pt x="4568" y="11408"/>
                    </a:lnTo>
                    <a:close/>
                    <a:moveTo>
                      <a:pt x="5348" y="11408"/>
                    </a:moveTo>
                    <a:lnTo>
                      <a:pt x="5348" y="11761"/>
                    </a:lnTo>
                    <a:lnTo>
                      <a:pt x="4995" y="11761"/>
                    </a:lnTo>
                    <a:lnTo>
                      <a:pt x="4995" y="11408"/>
                    </a:lnTo>
                    <a:close/>
                    <a:moveTo>
                      <a:pt x="5775" y="11408"/>
                    </a:moveTo>
                    <a:lnTo>
                      <a:pt x="5775" y="11761"/>
                    </a:lnTo>
                    <a:lnTo>
                      <a:pt x="5422" y="11761"/>
                    </a:lnTo>
                    <a:lnTo>
                      <a:pt x="5422" y="11408"/>
                    </a:lnTo>
                    <a:close/>
                    <a:moveTo>
                      <a:pt x="6202" y="11408"/>
                    </a:moveTo>
                    <a:lnTo>
                      <a:pt x="6202" y="11761"/>
                    </a:lnTo>
                    <a:lnTo>
                      <a:pt x="5849" y="11761"/>
                    </a:lnTo>
                    <a:lnTo>
                      <a:pt x="5849" y="11408"/>
                    </a:lnTo>
                    <a:close/>
                    <a:moveTo>
                      <a:pt x="6629" y="11408"/>
                    </a:moveTo>
                    <a:lnTo>
                      <a:pt x="6629" y="11761"/>
                    </a:lnTo>
                    <a:lnTo>
                      <a:pt x="6276" y="11761"/>
                    </a:lnTo>
                    <a:lnTo>
                      <a:pt x="6276" y="11408"/>
                    </a:lnTo>
                    <a:close/>
                    <a:moveTo>
                      <a:pt x="7056" y="11408"/>
                    </a:moveTo>
                    <a:lnTo>
                      <a:pt x="7056" y="11761"/>
                    </a:lnTo>
                    <a:lnTo>
                      <a:pt x="6703" y="11761"/>
                    </a:lnTo>
                    <a:lnTo>
                      <a:pt x="6703" y="11408"/>
                    </a:lnTo>
                    <a:close/>
                    <a:moveTo>
                      <a:pt x="7484" y="11408"/>
                    </a:moveTo>
                    <a:lnTo>
                      <a:pt x="7484" y="11761"/>
                    </a:lnTo>
                    <a:lnTo>
                      <a:pt x="7130" y="11761"/>
                    </a:lnTo>
                    <a:lnTo>
                      <a:pt x="7130" y="11408"/>
                    </a:lnTo>
                    <a:close/>
                    <a:moveTo>
                      <a:pt x="7911" y="11408"/>
                    </a:moveTo>
                    <a:lnTo>
                      <a:pt x="7911" y="11761"/>
                    </a:lnTo>
                    <a:lnTo>
                      <a:pt x="7558" y="11761"/>
                    </a:lnTo>
                    <a:lnTo>
                      <a:pt x="7558" y="11408"/>
                    </a:lnTo>
                    <a:close/>
                    <a:moveTo>
                      <a:pt x="8338" y="11408"/>
                    </a:moveTo>
                    <a:lnTo>
                      <a:pt x="8338" y="11761"/>
                    </a:lnTo>
                    <a:lnTo>
                      <a:pt x="7985" y="11761"/>
                    </a:lnTo>
                    <a:lnTo>
                      <a:pt x="7985" y="11408"/>
                    </a:lnTo>
                    <a:close/>
                    <a:moveTo>
                      <a:pt x="8765" y="11408"/>
                    </a:moveTo>
                    <a:lnTo>
                      <a:pt x="8765" y="11761"/>
                    </a:lnTo>
                    <a:lnTo>
                      <a:pt x="8412" y="11761"/>
                    </a:lnTo>
                    <a:lnTo>
                      <a:pt x="8412" y="11408"/>
                    </a:lnTo>
                    <a:close/>
                    <a:moveTo>
                      <a:pt x="9192" y="11408"/>
                    </a:moveTo>
                    <a:lnTo>
                      <a:pt x="9192" y="11761"/>
                    </a:lnTo>
                    <a:lnTo>
                      <a:pt x="8839" y="11761"/>
                    </a:lnTo>
                    <a:lnTo>
                      <a:pt x="8839" y="11408"/>
                    </a:lnTo>
                    <a:close/>
                    <a:moveTo>
                      <a:pt x="9619" y="11408"/>
                    </a:moveTo>
                    <a:lnTo>
                      <a:pt x="9619" y="11761"/>
                    </a:lnTo>
                    <a:lnTo>
                      <a:pt x="9266" y="11761"/>
                    </a:lnTo>
                    <a:lnTo>
                      <a:pt x="9266" y="11408"/>
                    </a:lnTo>
                    <a:close/>
                    <a:moveTo>
                      <a:pt x="10046" y="11408"/>
                    </a:moveTo>
                    <a:lnTo>
                      <a:pt x="10046" y="11761"/>
                    </a:lnTo>
                    <a:lnTo>
                      <a:pt x="9693" y="11761"/>
                    </a:lnTo>
                    <a:lnTo>
                      <a:pt x="9693" y="11408"/>
                    </a:lnTo>
                    <a:close/>
                    <a:moveTo>
                      <a:pt x="10474" y="11408"/>
                    </a:moveTo>
                    <a:lnTo>
                      <a:pt x="10474" y="11761"/>
                    </a:lnTo>
                    <a:lnTo>
                      <a:pt x="10120" y="11761"/>
                    </a:lnTo>
                    <a:lnTo>
                      <a:pt x="10120" y="11408"/>
                    </a:lnTo>
                    <a:close/>
                    <a:moveTo>
                      <a:pt x="10901" y="11408"/>
                    </a:moveTo>
                    <a:lnTo>
                      <a:pt x="10901" y="11761"/>
                    </a:lnTo>
                    <a:lnTo>
                      <a:pt x="10548" y="11761"/>
                    </a:lnTo>
                    <a:lnTo>
                      <a:pt x="10548" y="11408"/>
                    </a:lnTo>
                    <a:close/>
                    <a:moveTo>
                      <a:pt x="11328" y="11408"/>
                    </a:moveTo>
                    <a:lnTo>
                      <a:pt x="11328" y="11761"/>
                    </a:lnTo>
                    <a:lnTo>
                      <a:pt x="10975" y="11761"/>
                    </a:lnTo>
                    <a:lnTo>
                      <a:pt x="10975" y="11408"/>
                    </a:lnTo>
                    <a:close/>
                    <a:moveTo>
                      <a:pt x="11755" y="11408"/>
                    </a:moveTo>
                    <a:lnTo>
                      <a:pt x="11755" y="11761"/>
                    </a:lnTo>
                    <a:lnTo>
                      <a:pt x="11402" y="11761"/>
                    </a:lnTo>
                    <a:lnTo>
                      <a:pt x="11402" y="11408"/>
                    </a:lnTo>
                    <a:close/>
                    <a:moveTo>
                      <a:pt x="649" y="0"/>
                    </a:moveTo>
                    <a:lnTo>
                      <a:pt x="649" y="228"/>
                    </a:lnTo>
                    <a:lnTo>
                      <a:pt x="296" y="228"/>
                    </a:lnTo>
                    <a:lnTo>
                      <a:pt x="296" y="6"/>
                    </a:lnTo>
                    <a:cubicBezTo>
                      <a:pt x="273" y="12"/>
                      <a:pt x="245" y="17"/>
                      <a:pt x="222" y="29"/>
                    </a:cubicBezTo>
                    <a:lnTo>
                      <a:pt x="222" y="228"/>
                    </a:lnTo>
                    <a:lnTo>
                      <a:pt x="23" y="228"/>
                    </a:lnTo>
                    <a:cubicBezTo>
                      <a:pt x="17" y="251"/>
                      <a:pt x="11" y="274"/>
                      <a:pt x="6" y="296"/>
                    </a:cubicBezTo>
                    <a:lnTo>
                      <a:pt x="222" y="296"/>
                    </a:lnTo>
                    <a:lnTo>
                      <a:pt x="222" y="655"/>
                    </a:lnTo>
                    <a:lnTo>
                      <a:pt x="0" y="655"/>
                    </a:lnTo>
                    <a:lnTo>
                      <a:pt x="0" y="723"/>
                    </a:lnTo>
                    <a:lnTo>
                      <a:pt x="222" y="723"/>
                    </a:lnTo>
                    <a:lnTo>
                      <a:pt x="222" y="1082"/>
                    </a:lnTo>
                    <a:lnTo>
                      <a:pt x="0" y="1082"/>
                    </a:lnTo>
                    <a:lnTo>
                      <a:pt x="0" y="1151"/>
                    </a:lnTo>
                    <a:lnTo>
                      <a:pt x="222" y="1151"/>
                    </a:lnTo>
                    <a:lnTo>
                      <a:pt x="222" y="1509"/>
                    </a:lnTo>
                    <a:lnTo>
                      <a:pt x="0" y="1509"/>
                    </a:lnTo>
                    <a:lnTo>
                      <a:pt x="0" y="1578"/>
                    </a:lnTo>
                    <a:lnTo>
                      <a:pt x="222" y="1578"/>
                    </a:lnTo>
                    <a:lnTo>
                      <a:pt x="222" y="1937"/>
                    </a:lnTo>
                    <a:lnTo>
                      <a:pt x="0" y="1937"/>
                    </a:lnTo>
                    <a:lnTo>
                      <a:pt x="0" y="2005"/>
                    </a:lnTo>
                    <a:lnTo>
                      <a:pt x="222" y="2005"/>
                    </a:lnTo>
                    <a:lnTo>
                      <a:pt x="222" y="2364"/>
                    </a:lnTo>
                    <a:lnTo>
                      <a:pt x="0" y="2364"/>
                    </a:lnTo>
                    <a:lnTo>
                      <a:pt x="0" y="2432"/>
                    </a:lnTo>
                    <a:lnTo>
                      <a:pt x="222" y="2432"/>
                    </a:lnTo>
                    <a:lnTo>
                      <a:pt x="222" y="2791"/>
                    </a:lnTo>
                    <a:lnTo>
                      <a:pt x="0" y="2791"/>
                    </a:lnTo>
                    <a:lnTo>
                      <a:pt x="0" y="2859"/>
                    </a:lnTo>
                    <a:lnTo>
                      <a:pt x="222" y="2859"/>
                    </a:lnTo>
                    <a:lnTo>
                      <a:pt x="222" y="3218"/>
                    </a:lnTo>
                    <a:lnTo>
                      <a:pt x="0" y="3218"/>
                    </a:lnTo>
                    <a:lnTo>
                      <a:pt x="0" y="3286"/>
                    </a:lnTo>
                    <a:lnTo>
                      <a:pt x="222" y="3286"/>
                    </a:lnTo>
                    <a:lnTo>
                      <a:pt x="222" y="3645"/>
                    </a:lnTo>
                    <a:lnTo>
                      <a:pt x="0" y="3645"/>
                    </a:lnTo>
                    <a:lnTo>
                      <a:pt x="0" y="3713"/>
                    </a:lnTo>
                    <a:lnTo>
                      <a:pt x="222" y="3713"/>
                    </a:lnTo>
                    <a:lnTo>
                      <a:pt x="222" y="4072"/>
                    </a:lnTo>
                    <a:lnTo>
                      <a:pt x="0" y="4072"/>
                    </a:lnTo>
                    <a:lnTo>
                      <a:pt x="0" y="4141"/>
                    </a:lnTo>
                    <a:lnTo>
                      <a:pt x="222" y="4141"/>
                    </a:lnTo>
                    <a:lnTo>
                      <a:pt x="222" y="4499"/>
                    </a:lnTo>
                    <a:lnTo>
                      <a:pt x="0" y="4499"/>
                    </a:lnTo>
                    <a:lnTo>
                      <a:pt x="0" y="4568"/>
                    </a:lnTo>
                    <a:lnTo>
                      <a:pt x="222" y="4568"/>
                    </a:lnTo>
                    <a:lnTo>
                      <a:pt x="222" y="4926"/>
                    </a:lnTo>
                    <a:lnTo>
                      <a:pt x="0" y="4926"/>
                    </a:lnTo>
                    <a:lnTo>
                      <a:pt x="0" y="4995"/>
                    </a:lnTo>
                    <a:lnTo>
                      <a:pt x="222" y="4995"/>
                    </a:lnTo>
                    <a:lnTo>
                      <a:pt x="222" y="5354"/>
                    </a:lnTo>
                    <a:lnTo>
                      <a:pt x="0" y="5354"/>
                    </a:lnTo>
                    <a:lnTo>
                      <a:pt x="0" y="5422"/>
                    </a:lnTo>
                    <a:lnTo>
                      <a:pt x="222" y="5422"/>
                    </a:lnTo>
                    <a:lnTo>
                      <a:pt x="222" y="5781"/>
                    </a:lnTo>
                    <a:lnTo>
                      <a:pt x="0" y="5781"/>
                    </a:lnTo>
                    <a:lnTo>
                      <a:pt x="0" y="5849"/>
                    </a:lnTo>
                    <a:lnTo>
                      <a:pt x="222" y="5849"/>
                    </a:lnTo>
                    <a:lnTo>
                      <a:pt x="222" y="6208"/>
                    </a:lnTo>
                    <a:lnTo>
                      <a:pt x="0" y="6208"/>
                    </a:lnTo>
                    <a:lnTo>
                      <a:pt x="0" y="6276"/>
                    </a:lnTo>
                    <a:lnTo>
                      <a:pt x="222" y="6276"/>
                    </a:lnTo>
                    <a:lnTo>
                      <a:pt x="222" y="6635"/>
                    </a:lnTo>
                    <a:lnTo>
                      <a:pt x="0" y="6635"/>
                    </a:lnTo>
                    <a:lnTo>
                      <a:pt x="0" y="6703"/>
                    </a:lnTo>
                    <a:lnTo>
                      <a:pt x="222" y="6703"/>
                    </a:lnTo>
                    <a:lnTo>
                      <a:pt x="222" y="7062"/>
                    </a:lnTo>
                    <a:lnTo>
                      <a:pt x="0" y="7062"/>
                    </a:lnTo>
                    <a:lnTo>
                      <a:pt x="0" y="7130"/>
                    </a:lnTo>
                    <a:lnTo>
                      <a:pt x="222" y="7130"/>
                    </a:lnTo>
                    <a:lnTo>
                      <a:pt x="222" y="7489"/>
                    </a:lnTo>
                    <a:lnTo>
                      <a:pt x="0" y="7489"/>
                    </a:lnTo>
                    <a:lnTo>
                      <a:pt x="0" y="7558"/>
                    </a:lnTo>
                    <a:lnTo>
                      <a:pt x="222" y="7558"/>
                    </a:lnTo>
                    <a:lnTo>
                      <a:pt x="222" y="7916"/>
                    </a:lnTo>
                    <a:lnTo>
                      <a:pt x="0" y="7916"/>
                    </a:lnTo>
                    <a:lnTo>
                      <a:pt x="0" y="7985"/>
                    </a:lnTo>
                    <a:lnTo>
                      <a:pt x="222" y="7985"/>
                    </a:lnTo>
                    <a:lnTo>
                      <a:pt x="222" y="8344"/>
                    </a:lnTo>
                    <a:lnTo>
                      <a:pt x="0" y="8344"/>
                    </a:lnTo>
                    <a:lnTo>
                      <a:pt x="0" y="8412"/>
                    </a:lnTo>
                    <a:lnTo>
                      <a:pt x="222" y="8412"/>
                    </a:lnTo>
                    <a:lnTo>
                      <a:pt x="222" y="8771"/>
                    </a:lnTo>
                    <a:lnTo>
                      <a:pt x="0" y="8771"/>
                    </a:lnTo>
                    <a:lnTo>
                      <a:pt x="0" y="8839"/>
                    </a:lnTo>
                    <a:lnTo>
                      <a:pt x="222" y="8839"/>
                    </a:lnTo>
                    <a:lnTo>
                      <a:pt x="222" y="9198"/>
                    </a:lnTo>
                    <a:lnTo>
                      <a:pt x="0" y="9198"/>
                    </a:lnTo>
                    <a:lnTo>
                      <a:pt x="0" y="9266"/>
                    </a:lnTo>
                    <a:lnTo>
                      <a:pt x="222" y="9266"/>
                    </a:lnTo>
                    <a:lnTo>
                      <a:pt x="222" y="9625"/>
                    </a:lnTo>
                    <a:lnTo>
                      <a:pt x="0" y="9625"/>
                    </a:lnTo>
                    <a:lnTo>
                      <a:pt x="0" y="9693"/>
                    </a:lnTo>
                    <a:lnTo>
                      <a:pt x="222" y="9693"/>
                    </a:lnTo>
                    <a:lnTo>
                      <a:pt x="222" y="10052"/>
                    </a:lnTo>
                    <a:lnTo>
                      <a:pt x="0" y="10052"/>
                    </a:lnTo>
                    <a:lnTo>
                      <a:pt x="0" y="10120"/>
                    </a:lnTo>
                    <a:lnTo>
                      <a:pt x="222" y="10120"/>
                    </a:lnTo>
                    <a:lnTo>
                      <a:pt x="222" y="10479"/>
                    </a:lnTo>
                    <a:lnTo>
                      <a:pt x="0" y="10479"/>
                    </a:lnTo>
                    <a:lnTo>
                      <a:pt x="0" y="10548"/>
                    </a:lnTo>
                    <a:lnTo>
                      <a:pt x="222" y="10548"/>
                    </a:lnTo>
                    <a:lnTo>
                      <a:pt x="222" y="10906"/>
                    </a:lnTo>
                    <a:lnTo>
                      <a:pt x="0" y="10906"/>
                    </a:lnTo>
                    <a:lnTo>
                      <a:pt x="0" y="10975"/>
                    </a:lnTo>
                    <a:lnTo>
                      <a:pt x="222" y="10975"/>
                    </a:lnTo>
                    <a:lnTo>
                      <a:pt x="222" y="11334"/>
                    </a:lnTo>
                    <a:lnTo>
                      <a:pt x="0" y="11334"/>
                    </a:lnTo>
                    <a:lnTo>
                      <a:pt x="0" y="11402"/>
                    </a:lnTo>
                    <a:lnTo>
                      <a:pt x="222" y="11402"/>
                    </a:lnTo>
                    <a:lnTo>
                      <a:pt x="222" y="11761"/>
                    </a:lnTo>
                    <a:lnTo>
                      <a:pt x="6" y="11761"/>
                    </a:lnTo>
                    <a:cubicBezTo>
                      <a:pt x="11" y="11783"/>
                      <a:pt x="17" y="11806"/>
                      <a:pt x="23" y="11829"/>
                    </a:cubicBezTo>
                    <a:lnTo>
                      <a:pt x="222" y="11829"/>
                    </a:lnTo>
                    <a:lnTo>
                      <a:pt x="222" y="12028"/>
                    </a:lnTo>
                    <a:cubicBezTo>
                      <a:pt x="245" y="12040"/>
                      <a:pt x="273" y="12045"/>
                      <a:pt x="296" y="12051"/>
                    </a:cubicBezTo>
                    <a:lnTo>
                      <a:pt x="296" y="11829"/>
                    </a:lnTo>
                    <a:lnTo>
                      <a:pt x="649" y="11829"/>
                    </a:lnTo>
                    <a:lnTo>
                      <a:pt x="649" y="12057"/>
                    </a:lnTo>
                    <a:lnTo>
                      <a:pt x="723" y="12057"/>
                    </a:lnTo>
                    <a:lnTo>
                      <a:pt x="723" y="11835"/>
                    </a:lnTo>
                    <a:lnTo>
                      <a:pt x="1076" y="11835"/>
                    </a:lnTo>
                    <a:lnTo>
                      <a:pt x="1076" y="12057"/>
                    </a:lnTo>
                    <a:lnTo>
                      <a:pt x="1151" y="12057"/>
                    </a:lnTo>
                    <a:lnTo>
                      <a:pt x="1151" y="11835"/>
                    </a:lnTo>
                    <a:lnTo>
                      <a:pt x="1504" y="11835"/>
                    </a:lnTo>
                    <a:lnTo>
                      <a:pt x="1504" y="12057"/>
                    </a:lnTo>
                    <a:lnTo>
                      <a:pt x="1578" y="12057"/>
                    </a:lnTo>
                    <a:lnTo>
                      <a:pt x="1578" y="11835"/>
                    </a:lnTo>
                    <a:lnTo>
                      <a:pt x="1931" y="11835"/>
                    </a:lnTo>
                    <a:lnTo>
                      <a:pt x="1931" y="12057"/>
                    </a:lnTo>
                    <a:lnTo>
                      <a:pt x="2005" y="12057"/>
                    </a:lnTo>
                    <a:lnTo>
                      <a:pt x="2005" y="11835"/>
                    </a:lnTo>
                    <a:lnTo>
                      <a:pt x="2358" y="11835"/>
                    </a:lnTo>
                    <a:lnTo>
                      <a:pt x="2358" y="12057"/>
                    </a:lnTo>
                    <a:lnTo>
                      <a:pt x="2432" y="12057"/>
                    </a:lnTo>
                    <a:lnTo>
                      <a:pt x="2432" y="11835"/>
                    </a:lnTo>
                    <a:lnTo>
                      <a:pt x="2785" y="11835"/>
                    </a:lnTo>
                    <a:lnTo>
                      <a:pt x="2785" y="12057"/>
                    </a:lnTo>
                    <a:lnTo>
                      <a:pt x="2859" y="12057"/>
                    </a:lnTo>
                    <a:lnTo>
                      <a:pt x="2859" y="11835"/>
                    </a:lnTo>
                    <a:lnTo>
                      <a:pt x="3212" y="11835"/>
                    </a:lnTo>
                    <a:lnTo>
                      <a:pt x="3212" y="12057"/>
                    </a:lnTo>
                    <a:lnTo>
                      <a:pt x="3286" y="12057"/>
                    </a:lnTo>
                    <a:lnTo>
                      <a:pt x="3286" y="11835"/>
                    </a:lnTo>
                    <a:lnTo>
                      <a:pt x="3639" y="11835"/>
                    </a:lnTo>
                    <a:lnTo>
                      <a:pt x="3639" y="12057"/>
                    </a:lnTo>
                    <a:lnTo>
                      <a:pt x="3713" y="12057"/>
                    </a:lnTo>
                    <a:lnTo>
                      <a:pt x="3713" y="11835"/>
                    </a:lnTo>
                    <a:lnTo>
                      <a:pt x="4066" y="11835"/>
                    </a:lnTo>
                    <a:lnTo>
                      <a:pt x="4066" y="12057"/>
                    </a:lnTo>
                    <a:lnTo>
                      <a:pt x="4140" y="12057"/>
                    </a:lnTo>
                    <a:lnTo>
                      <a:pt x="4140" y="11835"/>
                    </a:lnTo>
                    <a:lnTo>
                      <a:pt x="4494" y="11835"/>
                    </a:lnTo>
                    <a:lnTo>
                      <a:pt x="4494" y="12057"/>
                    </a:lnTo>
                    <a:lnTo>
                      <a:pt x="4568" y="12057"/>
                    </a:lnTo>
                    <a:lnTo>
                      <a:pt x="4568" y="11835"/>
                    </a:lnTo>
                    <a:lnTo>
                      <a:pt x="4921" y="11835"/>
                    </a:lnTo>
                    <a:lnTo>
                      <a:pt x="4921" y="12057"/>
                    </a:lnTo>
                    <a:lnTo>
                      <a:pt x="4995" y="12057"/>
                    </a:lnTo>
                    <a:lnTo>
                      <a:pt x="4995" y="11835"/>
                    </a:lnTo>
                    <a:lnTo>
                      <a:pt x="5348" y="11835"/>
                    </a:lnTo>
                    <a:lnTo>
                      <a:pt x="5348" y="12057"/>
                    </a:lnTo>
                    <a:lnTo>
                      <a:pt x="5422" y="12057"/>
                    </a:lnTo>
                    <a:lnTo>
                      <a:pt x="5422" y="11835"/>
                    </a:lnTo>
                    <a:lnTo>
                      <a:pt x="5775" y="11835"/>
                    </a:lnTo>
                    <a:lnTo>
                      <a:pt x="5775" y="12057"/>
                    </a:lnTo>
                    <a:lnTo>
                      <a:pt x="5849" y="12057"/>
                    </a:lnTo>
                    <a:lnTo>
                      <a:pt x="5849" y="11835"/>
                    </a:lnTo>
                    <a:lnTo>
                      <a:pt x="6202" y="11835"/>
                    </a:lnTo>
                    <a:lnTo>
                      <a:pt x="6202" y="12057"/>
                    </a:lnTo>
                    <a:lnTo>
                      <a:pt x="6276" y="12057"/>
                    </a:lnTo>
                    <a:lnTo>
                      <a:pt x="6276" y="11835"/>
                    </a:lnTo>
                    <a:lnTo>
                      <a:pt x="6629" y="11835"/>
                    </a:lnTo>
                    <a:lnTo>
                      <a:pt x="6629" y="12057"/>
                    </a:lnTo>
                    <a:lnTo>
                      <a:pt x="6703" y="12057"/>
                    </a:lnTo>
                    <a:lnTo>
                      <a:pt x="6703" y="11835"/>
                    </a:lnTo>
                    <a:lnTo>
                      <a:pt x="7056" y="11835"/>
                    </a:lnTo>
                    <a:lnTo>
                      <a:pt x="7056" y="12057"/>
                    </a:lnTo>
                    <a:lnTo>
                      <a:pt x="7130" y="12057"/>
                    </a:lnTo>
                    <a:lnTo>
                      <a:pt x="7130" y="11835"/>
                    </a:lnTo>
                    <a:lnTo>
                      <a:pt x="7484" y="11835"/>
                    </a:lnTo>
                    <a:lnTo>
                      <a:pt x="7484" y="12057"/>
                    </a:lnTo>
                    <a:lnTo>
                      <a:pt x="7558" y="12057"/>
                    </a:lnTo>
                    <a:lnTo>
                      <a:pt x="7558" y="11835"/>
                    </a:lnTo>
                    <a:lnTo>
                      <a:pt x="7911" y="11835"/>
                    </a:lnTo>
                    <a:lnTo>
                      <a:pt x="7911" y="12057"/>
                    </a:lnTo>
                    <a:lnTo>
                      <a:pt x="7985" y="12057"/>
                    </a:lnTo>
                    <a:lnTo>
                      <a:pt x="7985" y="11835"/>
                    </a:lnTo>
                    <a:lnTo>
                      <a:pt x="8338" y="11835"/>
                    </a:lnTo>
                    <a:lnTo>
                      <a:pt x="8338" y="12057"/>
                    </a:lnTo>
                    <a:lnTo>
                      <a:pt x="8412" y="12057"/>
                    </a:lnTo>
                    <a:lnTo>
                      <a:pt x="8412" y="11835"/>
                    </a:lnTo>
                    <a:lnTo>
                      <a:pt x="8765" y="11835"/>
                    </a:lnTo>
                    <a:lnTo>
                      <a:pt x="8765" y="12057"/>
                    </a:lnTo>
                    <a:lnTo>
                      <a:pt x="8839" y="12057"/>
                    </a:lnTo>
                    <a:lnTo>
                      <a:pt x="8839" y="11835"/>
                    </a:lnTo>
                    <a:lnTo>
                      <a:pt x="9192" y="11835"/>
                    </a:lnTo>
                    <a:lnTo>
                      <a:pt x="9192" y="12057"/>
                    </a:lnTo>
                    <a:lnTo>
                      <a:pt x="9266" y="12057"/>
                    </a:lnTo>
                    <a:lnTo>
                      <a:pt x="9266" y="11835"/>
                    </a:lnTo>
                    <a:lnTo>
                      <a:pt x="9619" y="11835"/>
                    </a:lnTo>
                    <a:lnTo>
                      <a:pt x="9619" y="12057"/>
                    </a:lnTo>
                    <a:lnTo>
                      <a:pt x="9693" y="12057"/>
                    </a:lnTo>
                    <a:lnTo>
                      <a:pt x="9693" y="11835"/>
                    </a:lnTo>
                    <a:lnTo>
                      <a:pt x="10046" y="11835"/>
                    </a:lnTo>
                    <a:lnTo>
                      <a:pt x="10046" y="12057"/>
                    </a:lnTo>
                    <a:lnTo>
                      <a:pt x="10120" y="12057"/>
                    </a:lnTo>
                    <a:lnTo>
                      <a:pt x="10120" y="11835"/>
                    </a:lnTo>
                    <a:lnTo>
                      <a:pt x="10474" y="11835"/>
                    </a:lnTo>
                    <a:lnTo>
                      <a:pt x="10474" y="12057"/>
                    </a:lnTo>
                    <a:lnTo>
                      <a:pt x="10548" y="12057"/>
                    </a:lnTo>
                    <a:lnTo>
                      <a:pt x="10548" y="11835"/>
                    </a:lnTo>
                    <a:lnTo>
                      <a:pt x="10901" y="11835"/>
                    </a:lnTo>
                    <a:lnTo>
                      <a:pt x="10901" y="12057"/>
                    </a:lnTo>
                    <a:lnTo>
                      <a:pt x="10975" y="12057"/>
                    </a:lnTo>
                    <a:lnTo>
                      <a:pt x="10975" y="11835"/>
                    </a:lnTo>
                    <a:lnTo>
                      <a:pt x="11328" y="11835"/>
                    </a:lnTo>
                    <a:lnTo>
                      <a:pt x="11328" y="12057"/>
                    </a:lnTo>
                    <a:lnTo>
                      <a:pt x="11402" y="12057"/>
                    </a:lnTo>
                    <a:lnTo>
                      <a:pt x="11402" y="11835"/>
                    </a:lnTo>
                    <a:lnTo>
                      <a:pt x="11755" y="11835"/>
                    </a:lnTo>
                    <a:lnTo>
                      <a:pt x="11755" y="12051"/>
                    </a:lnTo>
                    <a:cubicBezTo>
                      <a:pt x="11783" y="12045"/>
                      <a:pt x="11806" y="12040"/>
                      <a:pt x="11829" y="12034"/>
                    </a:cubicBezTo>
                    <a:lnTo>
                      <a:pt x="11829" y="11835"/>
                    </a:lnTo>
                    <a:lnTo>
                      <a:pt x="12028" y="11835"/>
                    </a:lnTo>
                    <a:cubicBezTo>
                      <a:pt x="12040" y="11806"/>
                      <a:pt x="12045" y="11783"/>
                      <a:pt x="12045" y="11761"/>
                    </a:cubicBezTo>
                    <a:lnTo>
                      <a:pt x="11829" y="11761"/>
                    </a:lnTo>
                    <a:lnTo>
                      <a:pt x="11829" y="11408"/>
                    </a:lnTo>
                    <a:lnTo>
                      <a:pt x="12057" y="11408"/>
                    </a:lnTo>
                    <a:lnTo>
                      <a:pt x="12057" y="11334"/>
                    </a:lnTo>
                    <a:lnTo>
                      <a:pt x="11829" y="11334"/>
                    </a:lnTo>
                    <a:lnTo>
                      <a:pt x="11829" y="10975"/>
                    </a:lnTo>
                    <a:lnTo>
                      <a:pt x="12057" y="10975"/>
                    </a:lnTo>
                    <a:lnTo>
                      <a:pt x="12057" y="10906"/>
                    </a:lnTo>
                    <a:lnTo>
                      <a:pt x="11829" y="10906"/>
                    </a:lnTo>
                    <a:lnTo>
                      <a:pt x="11829" y="10548"/>
                    </a:lnTo>
                    <a:lnTo>
                      <a:pt x="12057" y="10548"/>
                    </a:lnTo>
                    <a:lnTo>
                      <a:pt x="12057" y="10479"/>
                    </a:lnTo>
                    <a:lnTo>
                      <a:pt x="11829" y="10479"/>
                    </a:lnTo>
                    <a:lnTo>
                      <a:pt x="11829" y="10120"/>
                    </a:lnTo>
                    <a:lnTo>
                      <a:pt x="12057" y="10120"/>
                    </a:lnTo>
                    <a:lnTo>
                      <a:pt x="12057" y="10052"/>
                    </a:lnTo>
                    <a:lnTo>
                      <a:pt x="11829" y="10052"/>
                    </a:lnTo>
                    <a:lnTo>
                      <a:pt x="11829" y="9693"/>
                    </a:lnTo>
                    <a:lnTo>
                      <a:pt x="12057" y="9693"/>
                    </a:lnTo>
                    <a:lnTo>
                      <a:pt x="12057" y="9625"/>
                    </a:lnTo>
                    <a:lnTo>
                      <a:pt x="11829" y="9625"/>
                    </a:lnTo>
                    <a:lnTo>
                      <a:pt x="11829" y="9266"/>
                    </a:lnTo>
                    <a:lnTo>
                      <a:pt x="12057" y="9266"/>
                    </a:lnTo>
                    <a:lnTo>
                      <a:pt x="12057" y="9198"/>
                    </a:lnTo>
                    <a:lnTo>
                      <a:pt x="11829" y="9198"/>
                    </a:lnTo>
                    <a:lnTo>
                      <a:pt x="11829" y="8839"/>
                    </a:lnTo>
                    <a:lnTo>
                      <a:pt x="12057" y="8839"/>
                    </a:lnTo>
                    <a:lnTo>
                      <a:pt x="12057" y="8771"/>
                    </a:lnTo>
                    <a:lnTo>
                      <a:pt x="11829" y="8771"/>
                    </a:lnTo>
                    <a:lnTo>
                      <a:pt x="11829" y="8412"/>
                    </a:lnTo>
                    <a:lnTo>
                      <a:pt x="12057" y="8412"/>
                    </a:lnTo>
                    <a:lnTo>
                      <a:pt x="12057" y="8344"/>
                    </a:lnTo>
                    <a:lnTo>
                      <a:pt x="11829" y="8344"/>
                    </a:lnTo>
                    <a:lnTo>
                      <a:pt x="11829" y="7985"/>
                    </a:lnTo>
                    <a:lnTo>
                      <a:pt x="12057" y="7985"/>
                    </a:lnTo>
                    <a:lnTo>
                      <a:pt x="12057" y="7916"/>
                    </a:lnTo>
                    <a:lnTo>
                      <a:pt x="11829" y="7916"/>
                    </a:lnTo>
                    <a:lnTo>
                      <a:pt x="11829" y="7558"/>
                    </a:lnTo>
                    <a:lnTo>
                      <a:pt x="12057" y="7558"/>
                    </a:lnTo>
                    <a:lnTo>
                      <a:pt x="12057" y="7489"/>
                    </a:lnTo>
                    <a:lnTo>
                      <a:pt x="11829" y="7489"/>
                    </a:lnTo>
                    <a:lnTo>
                      <a:pt x="11829" y="7130"/>
                    </a:lnTo>
                    <a:lnTo>
                      <a:pt x="12057" y="7130"/>
                    </a:lnTo>
                    <a:lnTo>
                      <a:pt x="12057" y="7062"/>
                    </a:lnTo>
                    <a:lnTo>
                      <a:pt x="11829" y="7062"/>
                    </a:lnTo>
                    <a:lnTo>
                      <a:pt x="11829" y="6703"/>
                    </a:lnTo>
                    <a:lnTo>
                      <a:pt x="12057" y="6703"/>
                    </a:lnTo>
                    <a:lnTo>
                      <a:pt x="12057" y="6635"/>
                    </a:lnTo>
                    <a:lnTo>
                      <a:pt x="11829" y="6635"/>
                    </a:lnTo>
                    <a:lnTo>
                      <a:pt x="11829" y="6276"/>
                    </a:lnTo>
                    <a:lnTo>
                      <a:pt x="12057" y="6276"/>
                    </a:lnTo>
                    <a:lnTo>
                      <a:pt x="12057" y="6208"/>
                    </a:lnTo>
                    <a:lnTo>
                      <a:pt x="11829" y="6208"/>
                    </a:lnTo>
                    <a:lnTo>
                      <a:pt x="11829" y="5849"/>
                    </a:lnTo>
                    <a:lnTo>
                      <a:pt x="12057" y="5849"/>
                    </a:lnTo>
                    <a:lnTo>
                      <a:pt x="12057" y="5781"/>
                    </a:lnTo>
                    <a:lnTo>
                      <a:pt x="11829" y="5781"/>
                    </a:lnTo>
                    <a:lnTo>
                      <a:pt x="11829" y="5422"/>
                    </a:lnTo>
                    <a:lnTo>
                      <a:pt x="12057" y="5422"/>
                    </a:lnTo>
                    <a:lnTo>
                      <a:pt x="12057" y="5354"/>
                    </a:lnTo>
                    <a:lnTo>
                      <a:pt x="11829" y="5354"/>
                    </a:lnTo>
                    <a:lnTo>
                      <a:pt x="11829" y="4995"/>
                    </a:lnTo>
                    <a:lnTo>
                      <a:pt x="12057" y="4995"/>
                    </a:lnTo>
                    <a:lnTo>
                      <a:pt x="12057" y="4926"/>
                    </a:lnTo>
                    <a:lnTo>
                      <a:pt x="11829" y="4926"/>
                    </a:lnTo>
                    <a:lnTo>
                      <a:pt x="11829" y="4568"/>
                    </a:lnTo>
                    <a:lnTo>
                      <a:pt x="12057" y="4568"/>
                    </a:lnTo>
                    <a:lnTo>
                      <a:pt x="12057" y="4499"/>
                    </a:lnTo>
                    <a:lnTo>
                      <a:pt x="11829" y="4499"/>
                    </a:lnTo>
                    <a:lnTo>
                      <a:pt x="11829" y="4141"/>
                    </a:lnTo>
                    <a:lnTo>
                      <a:pt x="12057" y="4141"/>
                    </a:lnTo>
                    <a:lnTo>
                      <a:pt x="12057" y="4072"/>
                    </a:lnTo>
                    <a:lnTo>
                      <a:pt x="11829" y="4072"/>
                    </a:lnTo>
                    <a:lnTo>
                      <a:pt x="11829" y="3713"/>
                    </a:lnTo>
                    <a:lnTo>
                      <a:pt x="12057" y="3713"/>
                    </a:lnTo>
                    <a:lnTo>
                      <a:pt x="12057" y="3645"/>
                    </a:lnTo>
                    <a:lnTo>
                      <a:pt x="11829" y="3645"/>
                    </a:lnTo>
                    <a:lnTo>
                      <a:pt x="11829" y="3286"/>
                    </a:lnTo>
                    <a:lnTo>
                      <a:pt x="12057" y="3286"/>
                    </a:lnTo>
                    <a:lnTo>
                      <a:pt x="12057" y="3218"/>
                    </a:lnTo>
                    <a:lnTo>
                      <a:pt x="11829" y="3218"/>
                    </a:lnTo>
                    <a:lnTo>
                      <a:pt x="11829" y="2859"/>
                    </a:lnTo>
                    <a:lnTo>
                      <a:pt x="12057" y="2859"/>
                    </a:lnTo>
                    <a:lnTo>
                      <a:pt x="12057" y="2791"/>
                    </a:lnTo>
                    <a:lnTo>
                      <a:pt x="11829" y="2791"/>
                    </a:lnTo>
                    <a:lnTo>
                      <a:pt x="11829" y="2432"/>
                    </a:lnTo>
                    <a:lnTo>
                      <a:pt x="12057" y="2432"/>
                    </a:lnTo>
                    <a:lnTo>
                      <a:pt x="12057" y="2364"/>
                    </a:lnTo>
                    <a:lnTo>
                      <a:pt x="11829" y="2364"/>
                    </a:lnTo>
                    <a:lnTo>
                      <a:pt x="11829" y="2005"/>
                    </a:lnTo>
                    <a:lnTo>
                      <a:pt x="12057" y="2005"/>
                    </a:lnTo>
                    <a:lnTo>
                      <a:pt x="12057" y="1937"/>
                    </a:lnTo>
                    <a:lnTo>
                      <a:pt x="11829" y="1937"/>
                    </a:lnTo>
                    <a:lnTo>
                      <a:pt x="11829" y="1578"/>
                    </a:lnTo>
                    <a:lnTo>
                      <a:pt x="12057" y="1578"/>
                    </a:lnTo>
                    <a:lnTo>
                      <a:pt x="12057" y="1509"/>
                    </a:lnTo>
                    <a:lnTo>
                      <a:pt x="11829" y="1509"/>
                    </a:lnTo>
                    <a:lnTo>
                      <a:pt x="11829" y="1151"/>
                    </a:lnTo>
                    <a:lnTo>
                      <a:pt x="12057" y="1151"/>
                    </a:lnTo>
                    <a:lnTo>
                      <a:pt x="12057" y="1082"/>
                    </a:lnTo>
                    <a:lnTo>
                      <a:pt x="11829" y="1082"/>
                    </a:lnTo>
                    <a:lnTo>
                      <a:pt x="11829" y="723"/>
                    </a:lnTo>
                    <a:lnTo>
                      <a:pt x="12057" y="723"/>
                    </a:lnTo>
                    <a:lnTo>
                      <a:pt x="12057" y="655"/>
                    </a:lnTo>
                    <a:lnTo>
                      <a:pt x="11829" y="655"/>
                    </a:lnTo>
                    <a:lnTo>
                      <a:pt x="11829" y="296"/>
                    </a:lnTo>
                    <a:lnTo>
                      <a:pt x="12045" y="296"/>
                    </a:lnTo>
                    <a:cubicBezTo>
                      <a:pt x="12045" y="274"/>
                      <a:pt x="12040" y="251"/>
                      <a:pt x="12028" y="228"/>
                    </a:cubicBezTo>
                    <a:lnTo>
                      <a:pt x="11829" y="228"/>
                    </a:lnTo>
                    <a:lnTo>
                      <a:pt x="11829" y="29"/>
                    </a:lnTo>
                    <a:cubicBezTo>
                      <a:pt x="11806" y="17"/>
                      <a:pt x="11783" y="12"/>
                      <a:pt x="11755" y="6"/>
                    </a:cubicBezTo>
                    <a:lnTo>
                      <a:pt x="11755" y="228"/>
                    </a:lnTo>
                    <a:lnTo>
                      <a:pt x="11402" y="228"/>
                    </a:lnTo>
                    <a:lnTo>
                      <a:pt x="11402" y="0"/>
                    </a:lnTo>
                    <a:lnTo>
                      <a:pt x="11328" y="0"/>
                    </a:lnTo>
                    <a:lnTo>
                      <a:pt x="11328" y="228"/>
                    </a:lnTo>
                    <a:lnTo>
                      <a:pt x="10975" y="228"/>
                    </a:lnTo>
                    <a:lnTo>
                      <a:pt x="10975" y="0"/>
                    </a:lnTo>
                    <a:lnTo>
                      <a:pt x="10901" y="0"/>
                    </a:lnTo>
                    <a:lnTo>
                      <a:pt x="10901" y="228"/>
                    </a:lnTo>
                    <a:lnTo>
                      <a:pt x="10548" y="228"/>
                    </a:lnTo>
                    <a:lnTo>
                      <a:pt x="10548" y="0"/>
                    </a:lnTo>
                    <a:lnTo>
                      <a:pt x="10474" y="0"/>
                    </a:lnTo>
                    <a:lnTo>
                      <a:pt x="10474" y="228"/>
                    </a:lnTo>
                    <a:lnTo>
                      <a:pt x="10120" y="228"/>
                    </a:lnTo>
                    <a:lnTo>
                      <a:pt x="10120" y="0"/>
                    </a:lnTo>
                    <a:lnTo>
                      <a:pt x="10046" y="0"/>
                    </a:lnTo>
                    <a:lnTo>
                      <a:pt x="10046" y="228"/>
                    </a:lnTo>
                    <a:lnTo>
                      <a:pt x="9693" y="228"/>
                    </a:lnTo>
                    <a:lnTo>
                      <a:pt x="9693" y="0"/>
                    </a:lnTo>
                    <a:lnTo>
                      <a:pt x="9619" y="0"/>
                    </a:lnTo>
                    <a:lnTo>
                      <a:pt x="9619" y="228"/>
                    </a:lnTo>
                    <a:lnTo>
                      <a:pt x="9266" y="228"/>
                    </a:lnTo>
                    <a:lnTo>
                      <a:pt x="9266" y="0"/>
                    </a:lnTo>
                    <a:lnTo>
                      <a:pt x="9192" y="0"/>
                    </a:lnTo>
                    <a:lnTo>
                      <a:pt x="9192" y="228"/>
                    </a:lnTo>
                    <a:lnTo>
                      <a:pt x="8839" y="228"/>
                    </a:lnTo>
                    <a:lnTo>
                      <a:pt x="8839" y="0"/>
                    </a:lnTo>
                    <a:lnTo>
                      <a:pt x="8765" y="0"/>
                    </a:lnTo>
                    <a:lnTo>
                      <a:pt x="8765" y="228"/>
                    </a:lnTo>
                    <a:lnTo>
                      <a:pt x="8412" y="228"/>
                    </a:lnTo>
                    <a:lnTo>
                      <a:pt x="8412" y="0"/>
                    </a:lnTo>
                    <a:lnTo>
                      <a:pt x="8338" y="0"/>
                    </a:lnTo>
                    <a:lnTo>
                      <a:pt x="8338" y="228"/>
                    </a:lnTo>
                    <a:lnTo>
                      <a:pt x="7985" y="228"/>
                    </a:lnTo>
                    <a:lnTo>
                      <a:pt x="7985" y="0"/>
                    </a:lnTo>
                    <a:lnTo>
                      <a:pt x="7911" y="0"/>
                    </a:lnTo>
                    <a:lnTo>
                      <a:pt x="7911" y="228"/>
                    </a:lnTo>
                    <a:lnTo>
                      <a:pt x="7558" y="228"/>
                    </a:lnTo>
                    <a:lnTo>
                      <a:pt x="7558" y="0"/>
                    </a:lnTo>
                    <a:lnTo>
                      <a:pt x="7484" y="0"/>
                    </a:lnTo>
                    <a:lnTo>
                      <a:pt x="7484" y="228"/>
                    </a:lnTo>
                    <a:lnTo>
                      <a:pt x="7130" y="228"/>
                    </a:lnTo>
                    <a:lnTo>
                      <a:pt x="7130" y="0"/>
                    </a:lnTo>
                    <a:lnTo>
                      <a:pt x="7056" y="0"/>
                    </a:lnTo>
                    <a:lnTo>
                      <a:pt x="7056" y="228"/>
                    </a:lnTo>
                    <a:lnTo>
                      <a:pt x="6703" y="228"/>
                    </a:lnTo>
                    <a:lnTo>
                      <a:pt x="6703" y="0"/>
                    </a:lnTo>
                    <a:lnTo>
                      <a:pt x="6629" y="0"/>
                    </a:lnTo>
                    <a:lnTo>
                      <a:pt x="6629" y="228"/>
                    </a:lnTo>
                    <a:lnTo>
                      <a:pt x="6276" y="228"/>
                    </a:lnTo>
                    <a:lnTo>
                      <a:pt x="6276" y="0"/>
                    </a:lnTo>
                    <a:lnTo>
                      <a:pt x="6202" y="0"/>
                    </a:lnTo>
                    <a:lnTo>
                      <a:pt x="6202" y="228"/>
                    </a:lnTo>
                    <a:lnTo>
                      <a:pt x="5849" y="228"/>
                    </a:lnTo>
                    <a:lnTo>
                      <a:pt x="5849" y="0"/>
                    </a:lnTo>
                    <a:lnTo>
                      <a:pt x="5775" y="0"/>
                    </a:lnTo>
                    <a:lnTo>
                      <a:pt x="5775" y="228"/>
                    </a:lnTo>
                    <a:lnTo>
                      <a:pt x="5422" y="228"/>
                    </a:lnTo>
                    <a:lnTo>
                      <a:pt x="5422" y="0"/>
                    </a:lnTo>
                    <a:lnTo>
                      <a:pt x="5348" y="0"/>
                    </a:lnTo>
                    <a:lnTo>
                      <a:pt x="5348" y="228"/>
                    </a:lnTo>
                    <a:lnTo>
                      <a:pt x="4995" y="228"/>
                    </a:lnTo>
                    <a:lnTo>
                      <a:pt x="4995" y="0"/>
                    </a:lnTo>
                    <a:lnTo>
                      <a:pt x="4921" y="0"/>
                    </a:lnTo>
                    <a:lnTo>
                      <a:pt x="4921" y="228"/>
                    </a:lnTo>
                    <a:lnTo>
                      <a:pt x="4568" y="228"/>
                    </a:lnTo>
                    <a:lnTo>
                      <a:pt x="4568" y="0"/>
                    </a:lnTo>
                    <a:lnTo>
                      <a:pt x="4494" y="0"/>
                    </a:lnTo>
                    <a:lnTo>
                      <a:pt x="4494" y="228"/>
                    </a:lnTo>
                    <a:lnTo>
                      <a:pt x="4140" y="228"/>
                    </a:lnTo>
                    <a:lnTo>
                      <a:pt x="4140" y="0"/>
                    </a:lnTo>
                    <a:lnTo>
                      <a:pt x="4066" y="0"/>
                    </a:lnTo>
                    <a:lnTo>
                      <a:pt x="4066" y="228"/>
                    </a:lnTo>
                    <a:lnTo>
                      <a:pt x="3713" y="228"/>
                    </a:lnTo>
                    <a:lnTo>
                      <a:pt x="3713" y="0"/>
                    </a:lnTo>
                    <a:lnTo>
                      <a:pt x="3639" y="0"/>
                    </a:lnTo>
                    <a:lnTo>
                      <a:pt x="3639" y="228"/>
                    </a:lnTo>
                    <a:lnTo>
                      <a:pt x="3286" y="228"/>
                    </a:lnTo>
                    <a:lnTo>
                      <a:pt x="3286" y="0"/>
                    </a:lnTo>
                    <a:lnTo>
                      <a:pt x="3212" y="0"/>
                    </a:lnTo>
                    <a:lnTo>
                      <a:pt x="3212" y="228"/>
                    </a:lnTo>
                    <a:lnTo>
                      <a:pt x="2859" y="228"/>
                    </a:lnTo>
                    <a:lnTo>
                      <a:pt x="2859" y="0"/>
                    </a:lnTo>
                    <a:lnTo>
                      <a:pt x="2785" y="0"/>
                    </a:lnTo>
                    <a:lnTo>
                      <a:pt x="2785" y="228"/>
                    </a:lnTo>
                    <a:lnTo>
                      <a:pt x="2432" y="228"/>
                    </a:lnTo>
                    <a:lnTo>
                      <a:pt x="2432" y="0"/>
                    </a:lnTo>
                    <a:lnTo>
                      <a:pt x="2358" y="0"/>
                    </a:lnTo>
                    <a:lnTo>
                      <a:pt x="2358" y="228"/>
                    </a:lnTo>
                    <a:lnTo>
                      <a:pt x="2005" y="228"/>
                    </a:lnTo>
                    <a:lnTo>
                      <a:pt x="2005" y="0"/>
                    </a:lnTo>
                    <a:lnTo>
                      <a:pt x="1931" y="0"/>
                    </a:lnTo>
                    <a:lnTo>
                      <a:pt x="1931" y="228"/>
                    </a:lnTo>
                    <a:lnTo>
                      <a:pt x="1578" y="228"/>
                    </a:lnTo>
                    <a:lnTo>
                      <a:pt x="1578" y="0"/>
                    </a:lnTo>
                    <a:lnTo>
                      <a:pt x="1504" y="0"/>
                    </a:lnTo>
                    <a:lnTo>
                      <a:pt x="1504" y="228"/>
                    </a:lnTo>
                    <a:lnTo>
                      <a:pt x="1151" y="228"/>
                    </a:lnTo>
                    <a:lnTo>
                      <a:pt x="1151" y="0"/>
                    </a:lnTo>
                    <a:lnTo>
                      <a:pt x="1076" y="0"/>
                    </a:lnTo>
                    <a:lnTo>
                      <a:pt x="1076" y="228"/>
                    </a:lnTo>
                    <a:lnTo>
                      <a:pt x="723" y="228"/>
                    </a:lnTo>
                    <a:lnTo>
                      <a:pt x="723" y="0"/>
                    </a:lnTo>
                    <a:close/>
                  </a:path>
                </a:pathLst>
              </a:cu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207;p36"/>
              <p:cNvSpPr/>
              <p:nvPr/>
            </p:nvSpPr>
            <p:spPr>
              <a:xfrm>
                <a:off x="2865575" y="860800"/>
                <a:ext cx="3330675" cy="3330650"/>
              </a:xfrm>
              <a:custGeom>
                <a:avLst/>
                <a:gdLst/>
                <a:ahLst/>
                <a:cxnLst/>
                <a:rect l="l" t="t" r="r" b="b"/>
                <a:pathLst>
                  <a:path w="9825" h="9825" extrusionOk="0">
                    <a:moveTo>
                      <a:pt x="291" y="0"/>
                    </a:moveTo>
                    <a:cubicBezTo>
                      <a:pt x="126" y="0"/>
                      <a:pt x="0" y="131"/>
                      <a:pt x="0" y="291"/>
                    </a:cubicBezTo>
                    <a:lnTo>
                      <a:pt x="0" y="9534"/>
                    </a:lnTo>
                    <a:cubicBezTo>
                      <a:pt x="0" y="9694"/>
                      <a:pt x="126" y="9825"/>
                      <a:pt x="291" y="9825"/>
                    </a:cubicBezTo>
                    <a:lnTo>
                      <a:pt x="9528" y="9825"/>
                    </a:lnTo>
                    <a:cubicBezTo>
                      <a:pt x="9694" y="9825"/>
                      <a:pt x="9825" y="9694"/>
                      <a:pt x="9825" y="9534"/>
                    </a:cubicBezTo>
                    <a:lnTo>
                      <a:pt x="9825" y="291"/>
                    </a:lnTo>
                    <a:cubicBezTo>
                      <a:pt x="9825" y="131"/>
                      <a:pt x="9694" y="0"/>
                      <a:pt x="9528" y="0"/>
                    </a:cubicBezTo>
                    <a:close/>
                  </a:path>
                </a:pathLst>
              </a:cu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08;p36"/>
              <p:cNvSpPr/>
              <p:nvPr/>
            </p:nvSpPr>
            <p:spPr>
              <a:xfrm>
                <a:off x="2929307" y="926565"/>
                <a:ext cx="3201177" cy="3201153"/>
              </a:xfrm>
              <a:custGeom>
                <a:avLst/>
                <a:gdLst/>
                <a:ahLst/>
                <a:cxnLst/>
                <a:rect l="l" t="t" r="r" b="b"/>
                <a:pathLst>
                  <a:path w="9443" h="9443" extrusionOk="0">
                    <a:moveTo>
                      <a:pt x="279" y="0"/>
                    </a:moveTo>
                    <a:cubicBezTo>
                      <a:pt x="126" y="0"/>
                      <a:pt x="0" y="120"/>
                      <a:pt x="0" y="279"/>
                    </a:cubicBezTo>
                    <a:lnTo>
                      <a:pt x="0" y="9164"/>
                    </a:lnTo>
                    <a:cubicBezTo>
                      <a:pt x="0" y="9317"/>
                      <a:pt x="126" y="9443"/>
                      <a:pt x="279" y="9443"/>
                    </a:cubicBezTo>
                    <a:lnTo>
                      <a:pt x="9164" y="9443"/>
                    </a:lnTo>
                    <a:cubicBezTo>
                      <a:pt x="9318" y="9443"/>
                      <a:pt x="9443" y="9317"/>
                      <a:pt x="9443" y="9164"/>
                    </a:cubicBezTo>
                    <a:lnTo>
                      <a:pt x="9443" y="279"/>
                    </a:lnTo>
                    <a:cubicBezTo>
                      <a:pt x="9443" y="120"/>
                      <a:pt x="9318" y="0"/>
                      <a:pt x="9164" y="0"/>
                    </a:cubicBezTo>
                    <a:close/>
                  </a:path>
                </a:pathLst>
              </a:cu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 name="Google Shape;1209;p36"/>
            <p:cNvGrpSpPr/>
            <p:nvPr/>
          </p:nvGrpSpPr>
          <p:grpSpPr>
            <a:xfrm>
              <a:off x="2404507" y="547200"/>
              <a:ext cx="4312282" cy="3952578"/>
              <a:chOff x="2639894" y="635124"/>
              <a:chExt cx="3782040" cy="3782010"/>
            </a:xfrm>
          </p:grpSpPr>
          <p:sp>
            <p:nvSpPr>
              <p:cNvPr id="5" name="Google Shape;1210;p36"/>
              <p:cNvSpPr/>
              <p:nvPr/>
            </p:nvSpPr>
            <p:spPr>
              <a:xfrm>
                <a:off x="2639894" y="635124"/>
                <a:ext cx="3780471" cy="3782010"/>
              </a:xfrm>
              <a:custGeom>
                <a:avLst/>
                <a:gdLst/>
                <a:ahLst/>
                <a:cxnLst/>
                <a:rect l="l" t="t" r="r" b="b"/>
                <a:pathLst>
                  <a:path w="12052" h="12057" extrusionOk="0">
                    <a:moveTo>
                      <a:pt x="359" y="0"/>
                    </a:moveTo>
                    <a:cubicBezTo>
                      <a:pt x="160" y="0"/>
                      <a:pt x="0" y="160"/>
                      <a:pt x="0" y="359"/>
                    </a:cubicBezTo>
                    <a:lnTo>
                      <a:pt x="0" y="11698"/>
                    </a:lnTo>
                    <a:cubicBezTo>
                      <a:pt x="0" y="11897"/>
                      <a:pt x="160" y="12057"/>
                      <a:pt x="359" y="12057"/>
                    </a:cubicBezTo>
                    <a:lnTo>
                      <a:pt x="11698" y="12057"/>
                    </a:lnTo>
                    <a:cubicBezTo>
                      <a:pt x="11897" y="12057"/>
                      <a:pt x="12051" y="11897"/>
                      <a:pt x="12051" y="11698"/>
                    </a:cubicBezTo>
                    <a:lnTo>
                      <a:pt x="12051" y="359"/>
                    </a:lnTo>
                    <a:cubicBezTo>
                      <a:pt x="12051" y="160"/>
                      <a:pt x="11897" y="0"/>
                      <a:pt x="11698" y="0"/>
                    </a:cubicBezTo>
                    <a:close/>
                  </a:path>
                </a:pathLst>
              </a:cu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211;p36"/>
              <p:cNvSpPr/>
              <p:nvPr/>
            </p:nvSpPr>
            <p:spPr>
              <a:xfrm>
                <a:off x="2639894" y="635124"/>
                <a:ext cx="3782040" cy="3782010"/>
              </a:xfrm>
              <a:custGeom>
                <a:avLst/>
                <a:gdLst/>
                <a:ahLst/>
                <a:cxnLst/>
                <a:rect l="l" t="t" r="r" b="b"/>
                <a:pathLst>
                  <a:path w="12057" h="12057" extrusionOk="0">
                    <a:moveTo>
                      <a:pt x="649" y="296"/>
                    </a:moveTo>
                    <a:lnTo>
                      <a:pt x="649" y="655"/>
                    </a:lnTo>
                    <a:lnTo>
                      <a:pt x="296" y="655"/>
                    </a:lnTo>
                    <a:lnTo>
                      <a:pt x="296" y="296"/>
                    </a:lnTo>
                    <a:close/>
                    <a:moveTo>
                      <a:pt x="1076" y="296"/>
                    </a:moveTo>
                    <a:lnTo>
                      <a:pt x="1076" y="655"/>
                    </a:lnTo>
                    <a:lnTo>
                      <a:pt x="723" y="655"/>
                    </a:lnTo>
                    <a:lnTo>
                      <a:pt x="723" y="296"/>
                    </a:lnTo>
                    <a:close/>
                    <a:moveTo>
                      <a:pt x="1504" y="296"/>
                    </a:moveTo>
                    <a:lnTo>
                      <a:pt x="1504" y="655"/>
                    </a:lnTo>
                    <a:lnTo>
                      <a:pt x="1151" y="655"/>
                    </a:lnTo>
                    <a:lnTo>
                      <a:pt x="1151" y="296"/>
                    </a:lnTo>
                    <a:close/>
                    <a:moveTo>
                      <a:pt x="1931" y="296"/>
                    </a:moveTo>
                    <a:lnTo>
                      <a:pt x="1931" y="655"/>
                    </a:lnTo>
                    <a:lnTo>
                      <a:pt x="1578" y="655"/>
                    </a:lnTo>
                    <a:lnTo>
                      <a:pt x="1578" y="296"/>
                    </a:lnTo>
                    <a:close/>
                    <a:moveTo>
                      <a:pt x="2358" y="296"/>
                    </a:moveTo>
                    <a:lnTo>
                      <a:pt x="2358" y="655"/>
                    </a:lnTo>
                    <a:lnTo>
                      <a:pt x="2005" y="655"/>
                    </a:lnTo>
                    <a:lnTo>
                      <a:pt x="2005" y="296"/>
                    </a:lnTo>
                    <a:close/>
                    <a:moveTo>
                      <a:pt x="2785" y="296"/>
                    </a:moveTo>
                    <a:lnTo>
                      <a:pt x="2785" y="655"/>
                    </a:lnTo>
                    <a:lnTo>
                      <a:pt x="2432" y="655"/>
                    </a:lnTo>
                    <a:lnTo>
                      <a:pt x="2432" y="296"/>
                    </a:lnTo>
                    <a:close/>
                    <a:moveTo>
                      <a:pt x="3212" y="296"/>
                    </a:moveTo>
                    <a:lnTo>
                      <a:pt x="3212" y="655"/>
                    </a:lnTo>
                    <a:lnTo>
                      <a:pt x="2859" y="655"/>
                    </a:lnTo>
                    <a:lnTo>
                      <a:pt x="2859" y="296"/>
                    </a:lnTo>
                    <a:close/>
                    <a:moveTo>
                      <a:pt x="3639" y="296"/>
                    </a:moveTo>
                    <a:lnTo>
                      <a:pt x="3639" y="655"/>
                    </a:lnTo>
                    <a:lnTo>
                      <a:pt x="3286" y="655"/>
                    </a:lnTo>
                    <a:lnTo>
                      <a:pt x="3286" y="296"/>
                    </a:lnTo>
                    <a:close/>
                    <a:moveTo>
                      <a:pt x="4066" y="296"/>
                    </a:moveTo>
                    <a:lnTo>
                      <a:pt x="4066" y="655"/>
                    </a:lnTo>
                    <a:lnTo>
                      <a:pt x="3713" y="655"/>
                    </a:lnTo>
                    <a:lnTo>
                      <a:pt x="3713" y="296"/>
                    </a:lnTo>
                    <a:close/>
                    <a:moveTo>
                      <a:pt x="4494" y="296"/>
                    </a:moveTo>
                    <a:lnTo>
                      <a:pt x="4494" y="655"/>
                    </a:lnTo>
                    <a:lnTo>
                      <a:pt x="4140" y="655"/>
                    </a:lnTo>
                    <a:lnTo>
                      <a:pt x="4140" y="296"/>
                    </a:lnTo>
                    <a:close/>
                    <a:moveTo>
                      <a:pt x="4921" y="296"/>
                    </a:moveTo>
                    <a:lnTo>
                      <a:pt x="4921" y="655"/>
                    </a:lnTo>
                    <a:lnTo>
                      <a:pt x="4568" y="655"/>
                    </a:lnTo>
                    <a:lnTo>
                      <a:pt x="4568" y="296"/>
                    </a:lnTo>
                    <a:close/>
                    <a:moveTo>
                      <a:pt x="5348" y="296"/>
                    </a:moveTo>
                    <a:lnTo>
                      <a:pt x="5348" y="655"/>
                    </a:lnTo>
                    <a:lnTo>
                      <a:pt x="4995" y="655"/>
                    </a:lnTo>
                    <a:lnTo>
                      <a:pt x="4995" y="296"/>
                    </a:lnTo>
                    <a:close/>
                    <a:moveTo>
                      <a:pt x="5775" y="296"/>
                    </a:moveTo>
                    <a:lnTo>
                      <a:pt x="5775" y="655"/>
                    </a:lnTo>
                    <a:lnTo>
                      <a:pt x="5422" y="655"/>
                    </a:lnTo>
                    <a:lnTo>
                      <a:pt x="5422" y="296"/>
                    </a:lnTo>
                    <a:close/>
                    <a:moveTo>
                      <a:pt x="6202" y="296"/>
                    </a:moveTo>
                    <a:lnTo>
                      <a:pt x="6202" y="655"/>
                    </a:lnTo>
                    <a:lnTo>
                      <a:pt x="5849" y="655"/>
                    </a:lnTo>
                    <a:lnTo>
                      <a:pt x="5849" y="296"/>
                    </a:lnTo>
                    <a:close/>
                    <a:moveTo>
                      <a:pt x="6629" y="296"/>
                    </a:moveTo>
                    <a:lnTo>
                      <a:pt x="6629" y="655"/>
                    </a:lnTo>
                    <a:lnTo>
                      <a:pt x="6276" y="655"/>
                    </a:lnTo>
                    <a:lnTo>
                      <a:pt x="6276" y="296"/>
                    </a:lnTo>
                    <a:close/>
                    <a:moveTo>
                      <a:pt x="7056" y="296"/>
                    </a:moveTo>
                    <a:lnTo>
                      <a:pt x="7056" y="655"/>
                    </a:lnTo>
                    <a:lnTo>
                      <a:pt x="6703" y="655"/>
                    </a:lnTo>
                    <a:lnTo>
                      <a:pt x="6703" y="296"/>
                    </a:lnTo>
                    <a:close/>
                    <a:moveTo>
                      <a:pt x="7484" y="296"/>
                    </a:moveTo>
                    <a:lnTo>
                      <a:pt x="7484" y="655"/>
                    </a:lnTo>
                    <a:lnTo>
                      <a:pt x="7130" y="655"/>
                    </a:lnTo>
                    <a:lnTo>
                      <a:pt x="7130" y="296"/>
                    </a:lnTo>
                    <a:close/>
                    <a:moveTo>
                      <a:pt x="7911" y="296"/>
                    </a:moveTo>
                    <a:lnTo>
                      <a:pt x="7911" y="655"/>
                    </a:lnTo>
                    <a:lnTo>
                      <a:pt x="7558" y="655"/>
                    </a:lnTo>
                    <a:lnTo>
                      <a:pt x="7558" y="296"/>
                    </a:lnTo>
                    <a:close/>
                    <a:moveTo>
                      <a:pt x="8338" y="296"/>
                    </a:moveTo>
                    <a:lnTo>
                      <a:pt x="8338" y="655"/>
                    </a:lnTo>
                    <a:lnTo>
                      <a:pt x="7985" y="655"/>
                    </a:lnTo>
                    <a:lnTo>
                      <a:pt x="7985" y="296"/>
                    </a:lnTo>
                    <a:close/>
                    <a:moveTo>
                      <a:pt x="8765" y="296"/>
                    </a:moveTo>
                    <a:lnTo>
                      <a:pt x="8765" y="655"/>
                    </a:lnTo>
                    <a:lnTo>
                      <a:pt x="8412" y="655"/>
                    </a:lnTo>
                    <a:lnTo>
                      <a:pt x="8412" y="296"/>
                    </a:lnTo>
                    <a:close/>
                    <a:moveTo>
                      <a:pt x="9192" y="296"/>
                    </a:moveTo>
                    <a:lnTo>
                      <a:pt x="9192" y="655"/>
                    </a:lnTo>
                    <a:lnTo>
                      <a:pt x="8839" y="655"/>
                    </a:lnTo>
                    <a:lnTo>
                      <a:pt x="8839" y="296"/>
                    </a:lnTo>
                    <a:close/>
                    <a:moveTo>
                      <a:pt x="9619" y="296"/>
                    </a:moveTo>
                    <a:lnTo>
                      <a:pt x="9619" y="655"/>
                    </a:lnTo>
                    <a:lnTo>
                      <a:pt x="9266" y="655"/>
                    </a:lnTo>
                    <a:lnTo>
                      <a:pt x="9266" y="296"/>
                    </a:lnTo>
                    <a:close/>
                    <a:moveTo>
                      <a:pt x="10046" y="296"/>
                    </a:moveTo>
                    <a:lnTo>
                      <a:pt x="10046" y="655"/>
                    </a:lnTo>
                    <a:lnTo>
                      <a:pt x="9693" y="655"/>
                    </a:lnTo>
                    <a:lnTo>
                      <a:pt x="9693" y="296"/>
                    </a:lnTo>
                    <a:close/>
                    <a:moveTo>
                      <a:pt x="10474" y="296"/>
                    </a:moveTo>
                    <a:lnTo>
                      <a:pt x="10474" y="655"/>
                    </a:lnTo>
                    <a:lnTo>
                      <a:pt x="10120" y="655"/>
                    </a:lnTo>
                    <a:lnTo>
                      <a:pt x="10120" y="296"/>
                    </a:lnTo>
                    <a:close/>
                    <a:moveTo>
                      <a:pt x="10901" y="296"/>
                    </a:moveTo>
                    <a:lnTo>
                      <a:pt x="10901" y="655"/>
                    </a:lnTo>
                    <a:lnTo>
                      <a:pt x="10548" y="655"/>
                    </a:lnTo>
                    <a:lnTo>
                      <a:pt x="10548" y="296"/>
                    </a:lnTo>
                    <a:close/>
                    <a:moveTo>
                      <a:pt x="11328" y="296"/>
                    </a:moveTo>
                    <a:lnTo>
                      <a:pt x="11328" y="655"/>
                    </a:lnTo>
                    <a:lnTo>
                      <a:pt x="10975" y="655"/>
                    </a:lnTo>
                    <a:lnTo>
                      <a:pt x="10975" y="296"/>
                    </a:lnTo>
                    <a:close/>
                    <a:moveTo>
                      <a:pt x="11755" y="296"/>
                    </a:moveTo>
                    <a:lnTo>
                      <a:pt x="11755" y="655"/>
                    </a:lnTo>
                    <a:lnTo>
                      <a:pt x="11402" y="655"/>
                    </a:lnTo>
                    <a:lnTo>
                      <a:pt x="11402" y="296"/>
                    </a:lnTo>
                    <a:close/>
                    <a:moveTo>
                      <a:pt x="649" y="723"/>
                    </a:moveTo>
                    <a:lnTo>
                      <a:pt x="649" y="1082"/>
                    </a:lnTo>
                    <a:lnTo>
                      <a:pt x="296" y="1082"/>
                    </a:lnTo>
                    <a:lnTo>
                      <a:pt x="296" y="723"/>
                    </a:lnTo>
                    <a:close/>
                    <a:moveTo>
                      <a:pt x="1076" y="723"/>
                    </a:moveTo>
                    <a:lnTo>
                      <a:pt x="1076" y="1082"/>
                    </a:lnTo>
                    <a:lnTo>
                      <a:pt x="723" y="1082"/>
                    </a:lnTo>
                    <a:lnTo>
                      <a:pt x="723" y="723"/>
                    </a:lnTo>
                    <a:close/>
                    <a:moveTo>
                      <a:pt x="1504" y="723"/>
                    </a:moveTo>
                    <a:lnTo>
                      <a:pt x="1504" y="1082"/>
                    </a:lnTo>
                    <a:lnTo>
                      <a:pt x="1151" y="1082"/>
                    </a:lnTo>
                    <a:lnTo>
                      <a:pt x="1151" y="723"/>
                    </a:lnTo>
                    <a:close/>
                    <a:moveTo>
                      <a:pt x="1931" y="723"/>
                    </a:moveTo>
                    <a:lnTo>
                      <a:pt x="1931" y="1082"/>
                    </a:lnTo>
                    <a:lnTo>
                      <a:pt x="1578" y="1082"/>
                    </a:lnTo>
                    <a:lnTo>
                      <a:pt x="1578" y="723"/>
                    </a:lnTo>
                    <a:close/>
                    <a:moveTo>
                      <a:pt x="2358" y="723"/>
                    </a:moveTo>
                    <a:lnTo>
                      <a:pt x="2358" y="1082"/>
                    </a:lnTo>
                    <a:lnTo>
                      <a:pt x="2005" y="1082"/>
                    </a:lnTo>
                    <a:lnTo>
                      <a:pt x="2005" y="723"/>
                    </a:lnTo>
                    <a:close/>
                    <a:moveTo>
                      <a:pt x="2785" y="723"/>
                    </a:moveTo>
                    <a:lnTo>
                      <a:pt x="2785" y="1082"/>
                    </a:lnTo>
                    <a:lnTo>
                      <a:pt x="2432" y="1082"/>
                    </a:lnTo>
                    <a:lnTo>
                      <a:pt x="2432" y="723"/>
                    </a:lnTo>
                    <a:close/>
                    <a:moveTo>
                      <a:pt x="3212" y="723"/>
                    </a:moveTo>
                    <a:lnTo>
                      <a:pt x="3212" y="1082"/>
                    </a:lnTo>
                    <a:lnTo>
                      <a:pt x="2859" y="1082"/>
                    </a:lnTo>
                    <a:lnTo>
                      <a:pt x="2859" y="723"/>
                    </a:lnTo>
                    <a:close/>
                    <a:moveTo>
                      <a:pt x="3639" y="723"/>
                    </a:moveTo>
                    <a:lnTo>
                      <a:pt x="3639" y="1082"/>
                    </a:lnTo>
                    <a:lnTo>
                      <a:pt x="3286" y="1082"/>
                    </a:lnTo>
                    <a:lnTo>
                      <a:pt x="3286" y="723"/>
                    </a:lnTo>
                    <a:close/>
                    <a:moveTo>
                      <a:pt x="4066" y="723"/>
                    </a:moveTo>
                    <a:lnTo>
                      <a:pt x="4066" y="1082"/>
                    </a:lnTo>
                    <a:lnTo>
                      <a:pt x="3713" y="1082"/>
                    </a:lnTo>
                    <a:lnTo>
                      <a:pt x="3713" y="723"/>
                    </a:lnTo>
                    <a:close/>
                    <a:moveTo>
                      <a:pt x="4494" y="723"/>
                    </a:moveTo>
                    <a:lnTo>
                      <a:pt x="4494" y="1082"/>
                    </a:lnTo>
                    <a:lnTo>
                      <a:pt x="4140" y="1082"/>
                    </a:lnTo>
                    <a:lnTo>
                      <a:pt x="4140" y="723"/>
                    </a:lnTo>
                    <a:close/>
                    <a:moveTo>
                      <a:pt x="4921" y="723"/>
                    </a:moveTo>
                    <a:lnTo>
                      <a:pt x="4921" y="1082"/>
                    </a:lnTo>
                    <a:lnTo>
                      <a:pt x="4568" y="1082"/>
                    </a:lnTo>
                    <a:lnTo>
                      <a:pt x="4568" y="723"/>
                    </a:lnTo>
                    <a:close/>
                    <a:moveTo>
                      <a:pt x="5348" y="723"/>
                    </a:moveTo>
                    <a:lnTo>
                      <a:pt x="5348" y="1082"/>
                    </a:lnTo>
                    <a:lnTo>
                      <a:pt x="4995" y="1082"/>
                    </a:lnTo>
                    <a:lnTo>
                      <a:pt x="4995" y="723"/>
                    </a:lnTo>
                    <a:close/>
                    <a:moveTo>
                      <a:pt x="5775" y="723"/>
                    </a:moveTo>
                    <a:lnTo>
                      <a:pt x="5775" y="1082"/>
                    </a:lnTo>
                    <a:lnTo>
                      <a:pt x="5422" y="1082"/>
                    </a:lnTo>
                    <a:lnTo>
                      <a:pt x="5422" y="723"/>
                    </a:lnTo>
                    <a:close/>
                    <a:moveTo>
                      <a:pt x="6202" y="723"/>
                    </a:moveTo>
                    <a:lnTo>
                      <a:pt x="6202" y="1082"/>
                    </a:lnTo>
                    <a:lnTo>
                      <a:pt x="5849" y="1082"/>
                    </a:lnTo>
                    <a:lnTo>
                      <a:pt x="5849" y="723"/>
                    </a:lnTo>
                    <a:close/>
                    <a:moveTo>
                      <a:pt x="6629" y="723"/>
                    </a:moveTo>
                    <a:lnTo>
                      <a:pt x="6629" y="1082"/>
                    </a:lnTo>
                    <a:lnTo>
                      <a:pt x="6276" y="1082"/>
                    </a:lnTo>
                    <a:lnTo>
                      <a:pt x="6276" y="723"/>
                    </a:lnTo>
                    <a:close/>
                    <a:moveTo>
                      <a:pt x="7056" y="723"/>
                    </a:moveTo>
                    <a:lnTo>
                      <a:pt x="7056" y="1082"/>
                    </a:lnTo>
                    <a:lnTo>
                      <a:pt x="6703" y="1082"/>
                    </a:lnTo>
                    <a:lnTo>
                      <a:pt x="6703" y="723"/>
                    </a:lnTo>
                    <a:close/>
                    <a:moveTo>
                      <a:pt x="7484" y="723"/>
                    </a:moveTo>
                    <a:lnTo>
                      <a:pt x="7484" y="1082"/>
                    </a:lnTo>
                    <a:lnTo>
                      <a:pt x="7130" y="1082"/>
                    </a:lnTo>
                    <a:lnTo>
                      <a:pt x="7130" y="723"/>
                    </a:lnTo>
                    <a:close/>
                    <a:moveTo>
                      <a:pt x="7911" y="723"/>
                    </a:moveTo>
                    <a:lnTo>
                      <a:pt x="7911" y="1082"/>
                    </a:lnTo>
                    <a:lnTo>
                      <a:pt x="7558" y="1082"/>
                    </a:lnTo>
                    <a:lnTo>
                      <a:pt x="7558" y="723"/>
                    </a:lnTo>
                    <a:close/>
                    <a:moveTo>
                      <a:pt x="8338" y="723"/>
                    </a:moveTo>
                    <a:lnTo>
                      <a:pt x="8338" y="1082"/>
                    </a:lnTo>
                    <a:lnTo>
                      <a:pt x="7985" y="1082"/>
                    </a:lnTo>
                    <a:lnTo>
                      <a:pt x="7985" y="723"/>
                    </a:lnTo>
                    <a:close/>
                    <a:moveTo>
                      <a:pt x="8765" y="723"/>
                    </a:moveTo>
                    <a:lnTo>
                      <a:pt x="8765" y="1082"/>
                    </a:lnTo>
                    <a:lnTo>
                      <a:pt x="8412" y="1082"/>
                    </a:lnTo>
                    <a:lnTo>
                      <a:pt x="8412" y="723"/>
                    </a:lnTo>
                    <a:close/>
                    <a:moveTo>
                      <a:pt x="9192" y="723"/>
                    </a:moveTo>
                    <a:lnTo>
                      <a:pt x="9192" y="1082"/>
                    </a:lnTo>
                    <a:lnTo>
                      <a:pt x="8839" y="1082"/>
                    </a:lnTo>
                    <a:lnTo>
                      <a:pt x="8839" y="723"/>
                    </a:lnTo>
                    <a:close/>
                    <a:moveTo>
                      <a:pt x="9619" y="723"/>
                    </a:moveTo>
                    <a:lnTo>
                      <a:pt x="9619" y="1082"/>
                    </a:lnTo>
                    <a:lnTo>
                      <a:pt x="9266" y="1082"/>
                    </a:lnTo>
                    <a:lnTo>
                      <a:pt x="9266" y="723"/>
                    </a:lnTo>
                    <a:close/>
                    <a:moveTo>
                      <a:pt x="10046" y="723"/>
                    </a:moveTo>
                    <a:lnTo>
                      <a:pt x="10046" y="1082"/>
                    </a:lnTo>
                    <a:lnTo>
                      <a:pt x="9693" y="1082"/>
                    </a:lnTo>
                    <a:lnTo>
                      <a:pt x="9693" y="723"/>
                    </a:lnTo>
                    <a:close/>
                    <a:moveTo>
                      <a:pt x="10474" y="723"/>
                    </a:moveTo>
                    <a:lnTo>
                      <a:pt x="10474" y="1082"/>
                    </a:lnTo>
                    <a:lnTo>
                      <a:pt x="10120" y="1082"/>
                    </a:lnTo>
                    <a:lnTo>
                      <a:pt x="10120" y="723"/>
                    </a:lnTo>
                    <a:close/>
                    <a:moveTo>
                      <a:pt x="10901" y="723"/>
                    </a:moveTo>
                    <a:lnTo>
                      <a:pt x="10901" y="1082"/>
                    </a:lnTo>
                    <a:lnTo>
                      <a:pt x="10548" y="1082"/>
                    </a:lnTo>
                    <a:lnTo>
                      <a:pt x="10548" y="723"/>
                    </a:lnTo>
                    <a:close/>
                    <a:moveTo>
                      <a:pt x="11328" y="723"/>
                    </a:moveTo>
                    <a:lnTo>
                      <a:pt x="11328" y="1082"/>
                    </a:lnTo>
                    <a:lnTo>
                      <a:pt x="10975" y="1082"/>
                    </a:lnTo>
                    <a:lnTo>
                      <a:pt x="10975" y="723"/>
                    </a:lnTo>
                    <a:close/>
                    <a:moveTo>
                      <a:pt x="11755" y="723"/>
                    </a:moveTo>
                    <a:lnTo>
                      <a:pt x="11755" y="1082"/>
                    </a:lnTo>
                    <a:lnTo>
                      <a:pt x="11402" y="1082"/>
                    </a:lnTo>
                    <a:lnTo>
                      <a:pt x="11402" y="723"/>
                    </a:lnTo>
                    <a:close/>
                    <a:moveTo>
                      <a:pt x="649" y="1151"/>
                    </a:moveTo>
                    <a:lnTo>
                      <a:pt x="649" y="1509"/>
                    </a:lnTo>
                    <a:lnTo>
                      <a:pt x="296" y="1509"/>
                    </a:lnTo>
                    <a:lnTo>
                      <a:pt x="296" y="1151"/>
                    </a:lnTo>
                    <a:close/>
                    <a:moveTo>
                      <a:pt x="1076" y="1151"/>
                    </a:moveTo>
                    <a:lnTo>
                      <a:pt x="1076" y="1509"/>
                    </a:lnTo>
                    <a:lnTo>
                      <a:pt x="723" y="1509"/>
                    </a:lnTo>
                    <a:lnTo>
                      <a:pt x="723" y="1151"/>
                    </a:lnTo>
                    <a:close/>
                    <a:moveTo>
                      <a:pt x="1504" y="1151"/>
                    </a:moveTo>
                    <a:lnTo>
                      <a:pt x="1504" y="1509"/>
                    </a:lnTo>
                    <a:lnTo>
                      <a:pt x="1151" y="1509"/>
                    </a:lnTo>
                    <a:lnTo>
                      <a:pt x="1151" y="1151"/>
                    </a:lnTo>
                    <a:close/>
                    <a:moveTo>
                      <a:pt x="1931" y="1151"/>
                    </a:moveTo>
                    <a:lnTo>
                      <a:pt x="1931" y="1509"/>
                    </a:lnTo>
                    <a:lnTo>
                      <a:pt x="1578" y="1509"/>
                    </a:lnTo>
                    <a:lnTo>
                      <a:pt x="1578" y="1151"/>
                    </a:lnTo>
                    <a:close/>
                    <a:moveTo>
                      <a:pt x="2358" y="1151"/>
                    </a:moveTo>
                    <a:lnTo>
                      <a:pt x="2358" y="1509"/>
                    </a:lnTo>
                    <a:lnTo>
                      <a:pt x="2005" y="1509"/>
                    </a:lnTo>
                    <a:lnTo>
                      <a:pt x="2005" y="1151"/>
                    </a:lnTo>
                    <a:close/>
                    <a:moveTo>
                      <a:pt x="2785" y="1151"/>
                    </a:moveTo>
                    <a:lnTo>
                      <a:pt x="2785" y="1509"/>
                    </a:lnTo>
                    <a:lnTo>
                      <a:pt x="2432" y="1509"/>
                    </a:lnTo>
                    <a:lnTo>
                      <a:pt x="2432" y="1151"/>
                    </a:lnTo>
                    <a:close/>
                    <a:moveTo>
                      <a:pt x="3212" y="1151"/>
                    </a:moveTo>
                    <a:lnTo>
                      <a:pt x="3212" y="1509"/>
                    </a:lnTo>
                    <a:lnTo>
                      <a:pt x="2859" y="1509"/>
                    </a:lnTo>
                    <a:lnTo>
                      <a:pt x="2859" y="1151"/>
                    </a:lnTo>
                    <a:close/>
                    <a:moveTo>
                      <a:pt x="3639" y="1151"/>
                    </a:moveTo>
                    <a:lnTo>
                      <a:pt x="3639" y="1509"/>
                    </a:lnTo>
                    <a:lnTo>
                      <a:pt x="3286" y="1509"/>
                    </a:lnTo>
                    <a:lnTo>
                      <a:pt x="3286" y="1151"/>
                    </a:lnTo>
                    <a:close/>
                    <a:moveTo>
                      <a:pt x="4066" y="1151"/>
                    </a:moveTo>
                    <a:lnTo>
                      <a:pt x="4066" y="1509"/>
                    </a:lnTo>
                    <a:lnTo>
                      <a:pt x="3713" y="1509"/>
                    </a:lnTo>
                    <a:lnTo>
                      <a:pt x="3713" y="1151"/>
                    </a:lnTo>
                    <a:close/>
                    <a:moveTo>
                      <a:pt x="4494" y="1151"/>
                    </a:moveTo>
                    <a:lnTo>
                      <a:pt x="4494" y="1509"/>
                    </a:lnTo>
                    <a:lnTo>
                      <a:pt x="4140" y="1509"/>
                    </a:lnTo>
                    <a:lnTo>
                      <a:pt x="4140" y="1151"/>
                    </a:lnTo>
                    <a:close/>
                    <a:moveTo>
                      <a:pt x="4921" y="1151"/>
                    </a:moveTo>
                    <a:lnTo>
                      <a:pt x="4921" y="1509"/>
                    </a:lnTo>
                    <a:lnTo>
                      <a:pt x="4568" y="1509"/>
                    </a:lnTo>
                    <a:lnTo>
                      <a:pt x="4568" y="1151"/>
                    </a:lnTo>
                    <a:close/>
                    <a:moveTo>
                      <a:pt x="5348" y="1151"/>
                    </a:moveTo>
                    <a:lnTo>
                      <a:pt x="5348" y="1509"/>
                    </a:lnTo>
                    <a:lnTo>
                      <a:pt x="4995" y="1509"/>
                    </a:lnTo>
                    <a:lnTo>
                      <a:pt x="4995" y="1151"/>
                    </a:lnTo>
                    <a:close/>
                    <a:moveTo>
                      <a:pt x="5775" y="1151"/>
                    </a:moveTo>
                    <a:lnTo>
                      <a:pt x="5775" y="1509"/>
                    </a:lnTo>
                    <a:lnTo>
                      <a:pt x="5422" y="1509"/>
                    </a:lnTo>
                    <a:lnTo>
                      <a:pt x="5422" y="1151"/>
                    </a:lnTo>
                    <a:close/>
                    <a:moveTo>
                      <a:pt x="6202" y="1151"/>
                    </a:moveTo>
                    <a:lnTo>
                      <a:pt x="6202" y="1509"/>
                    </a:lnTo>
                    <a:lnTo>
                      <a:pt x="5849" y="1509"/>
                    </a:lnTo>
                    <a:lnTo>
                      <a:pt x="5849" y="1151"/>
                    </a:lnTo>
                    <a:close/>
                    <a:moveTo>
                      <a:pt x="6629" y="1151"/>
                    </a:moveTo>
                    <a:lnTo>
                      <a:pt x="6629" y="1509"/>
                    </a:lnTo>
                    <a:lnTo>
                      <a:pt x="6276" y="1509"/>
                    </a:lnTo>
                    <a:lnTo>
                      <a:pt x="6276" y="1151"/>
                    </a:lnTo>
                    <a:close/>
                    <a:moveTo>
                      <a:pt x="7056" y="1151"/>
                    </a:moveTo>
                    <a:lnTo>
                      <a:pt x="7056" y="1509"/>
                    </a:lnTo>
                    <a:lnTo>
                      <a:pt x="6703" y="1509"/>
                    </a:lnTo>
                    <a:lnTo>
                      <a:pt x="6703" y="1151"/>
                    </a:lnTo>
                    <a:close/>
                    <a:moveTo>
                      <a:pt x="7484" y="1151"/>
                    </a:moveTo>
                    <a:lnTo>
                      <a:pt x="7484" y="1509"/>
                    </a:lnTo>
                    <a:lnTo>
                      <a:pt x="7130" y="1509"/>
                    </a:lnTo>
                    <a:lnTo>
                      <a:pt x="7130" y="1151"/>
                    </a:lnTo>
                    <a:close/>
                    <a:moveTo>
                      <a:pt x="7911" y="1151"/>
                    </a:moveTo>
                    <a:lnTo>
                      <a:pt x="7911" y="1509"/>
                    </a:lnTo>
                    <a:lnTo>
                      <a:pt x="7558" y="1509"/>
                    </a:lnTo>
                    <a:lnTo>
                      <a:pt x="7558" y="1151"/>
                    </a:lnTo>
                    <a:close/>
                    <a:moveTo>
                      <a:pt x="8338" y="1151"/>
                    </a:moveTo>
                    <a:lnTo>
                      <a:pt x="8338" y="1509"/>
                    </a:lnTo>
                    <a:lnTo>
                      <a:pt x="7985" y="1509"/>
                    </a:lnTo>
                    <a:lnTo>
                      <a:pt x="7985" y="1151"/>
                    </a:lnTo>
                    <a:close/>
                    <a:moveTo>
                      <a:pt x="8765" y="1151"/>
                    </a:moveTo>
                    <a:lnTo>
                      <a:pt x="8765" y="1509"/>
                    </a:lnTo>
                    <a:lnTo>
                      <a:pt x="8412" y="1509"/>
                    </a:lnTo>
                    <a:lnTo>
                      <a:pt x="8412" y="1151"/>
                    </a:lnTo>
                    <a:close/>
                    <a:moveTo>
                      <a:pt x="9192" y="1151"/>
                    </a:moveTo>
                    <a:lnTo>
                      <a:pt x="9192" y="1509"/>
                    </a:lnTo>
                    <a:lnTo>
                      <a:pt x="8839" y="1509"/>
                    </a:lnTo>
                    <a:lnTo>
                      <a:pt x="8839" y="1151"/>
                    </a:lnTo>
                    <a:close/>
                    <a:moveTo>
                      <a:pt x="9619" y="1151"/>
                    </a:moveTo>
                    <a:lnTo>
                      <a:pt x="9619" y="1509"/>
                    </a:lnTo>
                    <a:lnTo>
                      <a:pt x="9266" y="1509"/>
                    </a:lnTo>
                    <a:lnTo>
                      <a:pt x="9266" y="1151"/>
                    </a:lnTo>
                    <a:close/>
                    <a:moveTo>
                      <a:pt x="10046" y="1151"/>
                    </a:moveTo>
                    <a:lnTo>
                      <a:pt x="10046" y="1509"/>
                    </a:lnTo>
                    <a:lnTo>
                      <a:pt x="9693" y="1509"/>
                    </a:lnTo>
                    <a:lnTo>
                      <a:pt x="9693" y="1151"/>
                    </a:lnTo>
                    <a:close/>
                    <a:moveTo>
                      <a:pt x="10474" y="1151"/>
                    </a:moveTo>
                    <a:lnTo>
                      <a:pt x="10474" y="1509"/>
                    </a:lnTo>
                    <a:lnTo>
                      <a:pt x="10120" y="1509"/>
                    </a:lnTo>
                    <a:lnTo>
                      <a:pt x="10120" y="1151"/>
                    </a:lnTo>
                    <a:close/>
                    <a:moveTo>
                      <a:pt x="10901" y="1151"/>
                    </a:moveTo>
                    <a:lnTo>
                      <a:pt x="10901" y="1509"/>
                    </a:lnTo>
                    <a:lnTo>
                      <a:pt x="10548" y="1509"/>
                    </a:lnTo>
                    <a:lnTo>
                      <a:pt x="10548" y="1151"/>
                    </a:lnTo>
                    <a:close/>
                    <a:moveTo>
                      <a:pt x="11328" y="1151"/>
                    </a:moveTo>
                    <a:lnTo>
                      <a:pt x="11328" y="1509"/>
                    </a:lnTo>
                    <a:lnTo>
                      <a:pt x="10975" y="1509"/>
                    </a:lnTo>
                    <a:lnTo>
                      <a:pt x="10975" y="1151"/>
                    </a:lnTo>
                    <a:close/>
                    <a:moveTo>
                      <a:pt x="11755" y="1151"/>
                    </a:moveTo>
                    <a:lnTo>
                      <a:pt x="11755" y="1509"/>
                    </a:lnTo>
                    <a:lnTo>
                      <a:pt x="11402" y="1509"/>
                    </a:lnTo>
                    <a:lnTo>
                      <a:pt x="11402" y="1151"/>
                    </a:lnTo>
                    <a:close/>
                    <a:moveTo>
                      <a:pt x="649" y="1578"/>
                    </a:moveTo>
                    <a:lnTo>
                      <a:pt x="649" y="1937"/>
                    </a:lnTo>
                    <a:lnTo>
                      <a:pt x="296" y="1937"/>
                    </a:lnTo>
                    <a:lnTo>
                      <a:pt x="296" y="1578"/>
                    </a:lnTo>
                    <a:close/>
                    <a:moveTo>
                      <a:pt x="1076" y="1578"/>
                    </a:moveTo>
                    <a:lnTo>
                      <a:pt x="1076" y="1937"/>
                    </a:lnTo>
                    <a:lnTo>
                      <a:pt x="723" y="1937"/>
                    </a:lnTo>
                    <a:lnTo>
                      <a:pt x="723" y="1578"/>
                    </a:lnTo>
                    <a:close/>
                    <a:moveTo>
                      <a:pt x="1504" y="1578"/>
                    </a:moveTo>
                    <a:lnTo>
                      <a:pt x="1504" y="1937"/>
                    </a:lnTo>
                    <a:lnTo>
                      <a:pt x="1151" y="1937"/>
                    </a:lnTo>
                    <a:lnTo>
                      <a:pt x="1151" y="1578"/>
                    </a:lnTo>
                    <a:close/>
                    <a:moveTo>
                      <a:pt x="1931" y="1578"/>
                    </a:moveTo>
                    <a:lnTo>
                      <a:pt x="1931" y="1937"/>
                    </a:lnTo>
                    <a:lnTo>
                      <a:pt x="1578" y="1937"/>
                    </a:lnTo>
                    <a:lnTo>
                      <a:pt x="1578" y="1578"/>
                    </a:lnTo>
                    <a:close/>
                    <a:moveTo>
                      <a:pt x="2358" y="1578"/>
                    </a:moveTo>
                    <a:lnTo>
                      <a:pt x="2358" y="1937"/>
                    </a:lnTo>
                    <a:lnTo>
                      <a:pt x="2005" y="1937"/>
                    </a:lnTo>
                    <a:lnTo>
                      <a:pt x="2005" y="1578"/>
                    </a:lnTo>
                    <a:close/>
                    <a:moveTo>
                      <a:pt x="2785" y="1578"/>
                    </a:moveTo>
                    <a:lnTo>
                      <a:pt x="2785" y="1937"/>
                    </a:lnTo>
                    <a:lnTo>
                      <a:pt x="2432" y="1937"/>
                    </a:lnTo>
                    <a:lnTo>
                      <a:pt x="2432" y="1578"/>
                    </a:lnTo>
                    <a:close/>
                    <a:moveTo>
                      <a:pt x="3212" y="1578"/>
                    </a:moveTo>
                    <a:lnTo>
                      <a:pt x="3212" y="1937"/>
                    </a:lnTo>
                    <a:lnTo>
                      <a:pt x="2859" y="1937"/>
                    </a:lnTo>
                    <a:lnTo>
                      <a:pt x="2859" y="1578"/>
                    </a:lnTo>
                    <a:close/>
                    <a:moveTo>
                      <a:pt x="3639" y="1578"/>
                    </a:moveTo>
                    <a:lnTo>
                      <a:pt x="3639" y="1937"/>
                    </a:lnTo>
                    <a:lnTo>
                      <a:pt x="3286" y="1937"/>
                    </a:lnTo>
                    <a:lnTo>
                      <a:pt x="3286" y="1578"/>
                    </a:lnTo>
                    <a:close/>
                    <a:moveTo>
                      <a:pt x="4066" y="1578"/>
                    </a:moveTo>
                    <a:lnTo>
                      <a:pt x="4066" y="1937"/>
                    </a:lnTo>
                    <a:lnTo>
                      <a:pt x="3713" y="1937"/>
                    </a:lnTo>
                    <a:lnTo>
                      <a:pt x="3713" y="1578"/>
                    </a:lnTo>
                    <a:close/>
                    <a:moveTo>
                      <a:pt x="4494" y="1578"/>
                    </a:moveTo>
                    <a:lnTo>
                      <a:pt x="4494" y="1937"/>
                    </a:lnTo>
                    <a:lnTo>
                      <a:pt x="4140" y="1937"/>
                    </a:lnTo>
                    <a:lnTo>
                      <a:pt x="4140" y="1578"/>
                    </a:lnTo>
                    <a:close/>
                    <a:moveTo>
                      <a:pt x="4921" y="1578"/>
                    </a:moveTo>
                    <a:lnTo>
                      <a:pt x="4921" y="1937"/>
                    </a:lnTo>
                    <a:lnTo>
                      <a:pt x="4568" y="1937"/>
                    </a:lnTo>
                    <a:lnTo>
                      <a:pt x="4568" y="1578"/>
                    </a:lnTo>
                    <a:close/>
                    <a:moveTo>
                      <a:pt x="5348" y="1578"/>
                    </a:moveTo>
                    <a:lnTo>
                      <a:pt x="5348" y="1937"/>
                    </a:lnTo>
                    <a:lnTo>
                      <a:pt x="4995" y="1937"/>
                    </a:lnTo>
                    <a:lnTo>
                      <a:pt x="4995" y="1578"/>
                    </a:lnTo>
                    <a:close/>
                    <a:moveTo>
                      <a:pt x="5775" y="1578"/>
                    </a:moveTo>
                    <a:lnTo>
                      <a:pt x="5775" y="1937"/>
                    </a:lnTo>
                    <a:lnTo>
                      <a:pt x="5422" y="1937"/>
                    </a:lnTo>
                    <a:lnTo>
                      <a:pt x="5422" y="1578"/>
                    </a:lnTo>
                    <a:close/>
                    <a:moveTo>
                      <a:pt x="6202" y="1578"/>
                    </a:moveTo>
                    <a:lnTo>
                      <a:pt x="6202" y="1937"/>
                    </a:lnTo>
                    <a:lnTo>
                      <a:pt x="5849" y="1937"/>
                    </a:lnTo>
                    <a:lnTo>
                      <a:pt x="5849" y="1578"/>
                    </a:lnTo>
                    <a:close/>
                    <a:moveTo>
                      <a:pt x="6629" y="1578"/>
                    </a:moveTo>
                    <a:lnTo>
                      <a:pt x="6629" y="1937"/>
                    </a:lnTo>
                    <a:lnTo>
                      <a:pt x="6276" y="1937"/>
                    </a:lnTo>
                    <a:lnTo>
                      <a:pt x="6276" y="1578"/>
                    </a:lnTo>
                    <a:close/>
                    <a:moveTo>
                      <a:pt x="7056" y="1578"/>
                    </a:moveTo>
                    <a:lnTo>
                      <a:pt x="7056" y="1937"/>
                    </a:lnTo>
                    <a:lnTo>
                      <a:pt x="6703" y="1937"/>
                    </a:lnTo>
                    <a:lnTo>
                      <a:pt x="6703" y="1578"/>
                    </a:lnTo>
                    <a:close/>
                    <a:moveTo>
                      <a:pt x="7484" y="1578"/>
                    </a:moveTo>
                    <a:lnTo>
                      <a:pt x="7484" y="1937"/>
                    </a:lnTo>
                    <a:lnTo>
                      <a:pt x="7130" y="1937"/>
                    </a:lnTo>
                    <a:lnTo>
                      <a:pt x="7130" y="1578"/>
                    </a:lnTo>
                    <a:close/>
                    <a:moveTo>
                      <a:pt x="7911" y="1578"/>
                    </a:moveTo>
                    <a:lnTo>
                      <a:pt x="7911" y="1937"/>
                    </a:lnTo>
                    <a:lnTo>
                      <a:pt x="7558" y="1937"/>
                    </a:lnTo>
                    <a:lnTo>
                      <a:pt x="7558" y="1578"/>
                    </a:lnTo>
                    <a:close/>
                    <a:moveTo>
                      <a:pt x="8338" y="1578"/>
                    </a:moveTo>
                    <a:lnTo>
                      <a:pt x="8338" y="1937"/>
                    </a:lnTo>
                    <a:lnTo>
                      <a:pt x="7985" y="1937"/>
                    </a:lnTo>
                    <a:lnTo>
                      <a:pt x="7985" y="1578"/>
                    </a:lnTo>
                    <a:close/>
                    <a:moveTo>
                      <a:pt x="8765" y="1578"/>
                    </a:moveTo>
                    <a:lnTo>
                      <a:pt x="8765" y="1937"/>
                    </a:lnTo>
                    <a:lnTo>
                      <a:pt x="8412" y="1937"/>
                    </a:lnTo>
                    <a:lnTo>
                      <a:pt x="8412" y="1578"/>
                    </a:lnTo>
                    <a:close/>
                    <a:moveTo>
                      <a:pt x="9192" y="1578"/>
                    </a:moveTo>
                    <a:lnTo>
                      <a:pt x="9192" y="1937"/>
                    </a:lnTo>
                    <a:lnTo>
                      <a:pt x="8839" y="1937"/>
                    </a:lnTo>
                    <a:lnTo>
                      <a:pt x="8839" y="1578"/>
                    </a:lnTo>
                    <a:close/>
                    <a:moveTo>
                      <a:pt x="9619" y="1578"/>
                    </a:moveTo>
                    <a:lnTo>
                      <a:pt x="9619" y="1937"/>
                    </a:lnTo>
                    <a:lnTo>
                      <a:pt x="9266" y="1937"/>
                    </a:lnTo>
                    <a:lnTo>
                      <a:pt x="9266" y="1578"/>
                    </a:lnTo>
                    <a:close/>
                    <a:moveTo>
                      <a:pt x="10046" y="1578"/>
                    </a:moveTo>
                    <a:lnTo>
                      <a:pt x="10046" y="1937"/>
                    </a:lnTo>
                    <a:lnTo>
                      <a:pt x="9693" y="1937"/>
                    </a:lnTo>
                    <a:lnTo>
                      <a:pt x="9693" y="1578"/>
                    </a:lnTo>
                    <a:close/>
                    <a:moveTo>
                      <a:pt x="10474" y="1578"/>
                    </a:moveTo>
                    <a:lnTo>
                      <a:pt x="10474" y="1937"/>
                    </a:lnTo>
                    <a:lnTo>
                      <a:pt x="10120" y="1937"/>
                    </a:lnTo>
                    <a:lnTo>
                      <a:pt x="10120" y="1578"/>
                    </a:lnTo>
                    <a:close/>
                    <a:moveTo>
                      <a:pt x="10901" y="1578"/>
                    </a:moveTo>
                    <a:lnTo>
                      <a:pt x="10901" y="1937"/>
                    </a:lnTo>
                    <a:lnTo>
                      <a:pt x="10548" y="1937"/>
                    </a:lnTo>
                    <a:lnTo>
                      <a:pt x="10548" y="1578"/>
                    </a:lnTo>
                    <a:close/>
                    <a:moveTo>
                      <a:pt x="11328" y="1578"/>
                    </a:moveTo>
                    <a:lnTo>
                      <a:pt x="11328" y="1937"/>
                    </a:lnTo>
                    <a:lnTo>
                      <a:pt x="10975" y="1937"/>
                    </a:lnTo>
                    <a:lnTo>
                      <a:pt x="10975" y="1578"/>
                    </a:lnTo>
                    <a:close/>
                    <a:moveTo>
                      <a:pt x="11755" y="1578"/>
                    </a:moveTo>
                    <a:lnTo>
                      <a:pt x="11755" y="1937"/>
                    </a:lnTo>
                    <a:lnTo>
                      <a:pt x="11402" y="1937"/>
                    </a:lnTo>
                    <a:lnTo>
                      <a:pt x="11402" y="1578"/>
                    </a:lnTo>
                    <a:close/>
                    <a:moveTo>
                      <a:pt x="649" y="2005"/>
                    </a:moveTo>
                    <a:lnTo>
                      <a:pt x="649" y="2364"/>
                    </a:lnTo>
                    <a:lnTo>
                      <a:pt x="296" y="2364"/>
                    </a:lnTo>
                    <a:lnTo>
                      <a:pt x="296" y="2005"/>
                    </a:lnTo>
                    <a:close/>
                    <a:moveTo>
                      <a:pt x="1076" y="2005"/>
                    </a:moveTo>
                    <a:lnTo>
                      <a:pt x="1076" y="2364"/>
                    </a:lnTo>
                    <a:lnTo>
                      <a:pt x="723" y="2364"/>
                    </a:lnTo>
                    <a:lnTo>
                      <a:pt x="723" y="2005"/>
                    </a:lnTo>
                    <a:close/>
                    <a:moveTo>
                      <a:pt x="1504" y="2005"/>
                    </a:moveTo>
                    <a:lnTo>
                      <a:pt x="1504" y="2364"/>
                    </a:lnTo>
                    <a:lnTo>
                      <a:pt x="1151" y="2364"/>
                    </a:lnTo>
                    <a:lnTo>
                      <a:pt x="1151" y="2005"/>
                    </a:lnTo>
                    <a:close/>
                    <a:moveTo>
                      <a:pt x="1931" y="2005"/>
                    </a:moveTo>
                    <a:lnTo>
                      <a:pt x="1931" y="2364"/>
                    </a:lnTo>
                    <a:lnTo>
                      <a:pt x="1578" y="2364"/>
                    </a:lnTo>
                    <a:lnTo>
                      <a:pt x="1578" y="2005"/>
                    </a:lnTo>
                    <a:close/>
                    <a:moveTo>
                      <a:pt x="2358" y="2005"/>
                    </a:moveTo>
                    <a:lnTo>
                      <a:pt x="2358" y="2364"/>
                    </a:lnTo>
                    <a:lnTo>
                      <a:pt x="2005" y="2364"/>
                    </a:lnTo>
                    <a:lnTo>
                      <a:pt x="2005" y="2005"/>
                    </a:lnTo>
                    <a:close/>
                    <a:moveTo>
                      <a:pt x="2785" y="2005"/>
                    </a:moveTo>
                    <a:lnTo>
                      <a:pt x="2785" y="2364"/>
                    </a:lnTo>
                    <a:lnTo>
                      <a:pt x="2432" y="2364"/>
                    </a:lnTo>
                    <a:lnTo>
                      <a:pt x="2432" y="2005"/>
                    </a:lnTo>
                    <a:close/>
                    <a:moveTo>
                      <a:pt x="3212" y="2005"/>
                    </a:moveTo>
                    <a:lnTo>
                      <a:pt x="3212" y="2364"/>
                    </a:lnTo>
                    <a:lnTo>
                      <a:pt x="2859" y="2364"/>
                    </a:lnTo>
                    <a:lnTo>
                      <a:pt x="2859" y="2005"/>
                    </a:lnTo>
                    <a:close/>
                    <a:moveTo>
                      <a:pt x="3639" y="2005"/>
                    </a:moveTo>
                    <a:lnTo>
                      <a:pt x="3639" y="2364"/>
                    </a:lnTo>
                    <a:lnTo>
                      <a:pt x="3286" y="2364"/>
                    </a:lnTo>
                    <a:lnTo>
                      <a:pt x="3286" y="2005"/>
                    </a:lnTo>
                    <a:close/>
                    <a:moveTo>
                      <a:pt x="4066" y="2005"/>
                    </a:moveTo>
                    <a:lnTo>
                      <a:pt x="4066" y="2364"/>
                    </a:lnTo>
                    <a:lnTo>
                      <a:pt x="3713" y="2364"/>
                    </a:lnTo>
                    <a:lnTo>
                      <a:pt x="3713" y="2005"/>
                    </a:lnTo>
                    <a:close/>
                    <a:moveTo>
                      <a:pt x="4494" y="2005"/>
                    </a:moveTo>
                    <a:lnTo>
                      <a:pt x="4494" y="2364"/>
                    </a:lnTo>
                    <a:lnTo>
                      <a:pt x="4140" y="2364"/>
                    </a:lnTo>
                    <a:lnTo>
                      <a:pt x="4140" y="2005"/>
                    </a:lnTo>
                    <a:close/>
                    <a:moveTo>
                      <a:pt x="4921" y="2005"/>
                    </a:moveTo>
                    <a:lnTo>
                      <a:pt x="4921" y="2364"/>
                    </a:lnTo>
                    <a:lnTo>
                      <a:pt x="4568" y="2364"/>
                    </a:lnTo>
                    <a:lnTo>
                      <a:pt x="4568" y="2005"/>
                    </a:lnTo>
                    <a:close/>
                    <a:moveTo>
                      <a:pt x="5348" y="2005"/>
                    </a:moveTo>
                    <a:lnTo>
                      <a:pt x="5348" y="2364"/>
                    </a:lnTo>
                    <a:lnTo>
                      <a:pt x="4995" y="2364"/>
                    </a:lnTo>
                    <a:lnTo>
                      <a:pt x="4995" y="2005"/>
                    </a:lnTo>
                    <a:close/>
                    <a:moveTo>
                      <a:pt x="5775" y="2005"/>
                    </a:moveTo>
                    <a:lnTo>
                      <a:pt x="5775" y="2364"/>
                    </a:lnTo>
                    <a:lnTo>
                      <a:pt x="5422" y="2364"/>
                    </a:lnTo>
                    <a:lnTo>
                      <a:pt x="5422" y="2005"/>
                    </a:lnTo>
                    <a:close/>
                    <a:moveTo>
                      <a:pt x="6202" y="2005"/>
                    </a:moveTo>
                    <a:lnTo>
                      <a:pt x="6202" y="2364"/>
                    </a:lnTo>
                    <a:lnTo>
                      <a:pt x="5849" y="2364"/>
                    </a:lnTo>
                    <a:lnTo>
                      <a:pt x="5849" y="2005"/>
                    </a:lnTo>
                    <a:close/>
                    <a:moveTo>
                      <a:pt x="6629" y="2005"/>
                    </a:moveTo>
                    <a:lnTo>
                      <a:pt x="6629" y="2364"/>
                    </a:lnTo>
                    <a:lnTo>
                      <a:pt x="6276" y="2364"/>
                    </a:lnTo>
                    <a:lnTo>
                      <a:pt x="6276" y="2005"/>
                    </a:lnTo>
                    <a:close/>
                    <a:moveTo>
                      <a:pt x="7056" y="2005"/>
                    </a:moveTo>
                    <a:lnTo>
                      <a:pt x="7056" y="2364"/>
                    </a:lnTo>
                    <a:lnTo>
                      <a:pt x="6703" y="2364"/>
                    </a:lnTo>
                    <a:lnTo>
                      <a:pt x="6703" y="2005"/>
                    </a:lnTo>
                    <a:close/>
                    <a:moveTo>
                      <a:pt x="7484" y="2005"/>
                    </a:moveTo>
                    <a:lnTo>
                      <a:pt x="7484" y="2364"/>
                    </a:lnTo>
                    <a:lnTo>
                      <a:pt x="7130" y="2364"/>
                    </a:lnTo>
                    <a:lnTo>
                      <a:pt x="7130" y="2005"/>
                    </a:lnTo>
                    <a:close/>
                    <a:moveTo>
                      <a:pt x="7911" y="2005"/>
                    </a:moveTo>
                    <a:lnTo>
                      <a:pt x="7911" y="2364"/>
                    </a:lnTo>
                    <a:lnTo>
                      <a:pt x="7558" y="2364"/>
                    </a:lnTo>
                    <a:lnTo>
                      <a:pt x="7558" y="2005"/>
                    </a:lnTo>
                    <a:close/>
                    <a:moveTo>
                      <a:pt x="8338" y="2005"/>
                    </a:moveTo>
                    <a:lnTo>
                      <a:pt x="8338" y="2364"/>
                    </a:lnTo>
                    <a:lnTo>
                      <a:pt x="7985" y="2364"/>
                    </a:lnTo>
                    <a:lnTo>
                      <a:pt x="7985" y="2005"/>
                    </a:lnTo>
                    <a:close/>
                    <a:moveTo>
                      <a:pt x="8765" y="2005"/>
                    </a:moveTo>
                    <a:lnTo>
                      <a:pt x="8765" y="2364"/>
                    </a:lnTo>
                    <a:lnTo>
                      <a:pt x="8412" y="2364"/>
                    </a:lnTo>
                    <a:lnTo>
                      <a:pt x="8412" y="2005"/>
                    </a:lnTo>
                    <a:close/>
                    <a:moveTo>
                      <a:pt x="9192" y="2005"/>
                    </a:moveTo>
                    <a:lnTo>
                      <a:pt x="9192" y="2364"/>
                    </a:lnTo>
                    <a:lnTo>
                      <a:pt x="8839" y="2364"/>
                    </a:lnTo>
                    <a:lnTo>
                      <a:pt x="8839" y="2005"/>
                    </a:lnTo>
                    <a:close/>
                    <a:moveTo>
                      <a:pt x="9619" y="2005"/>
                    </a:moveTo>
                    <a:lnTo>
                      <a:pt x="9619" y="2364"/>
                    </a:lnTo>
                    <a:lnTo>
                      <a:pt x="9266" y="2364"/>
                    </a:lnTo>
                    <a:lnTo>
                      <a:pt x="9266" y="2005"/>
                    </a:lnTo>
                    <a:close/>
                    <a:moveTo>
                      <a:pt x="10046" y="2005"/>
                    </a:moveTo>
                    <a:lnTo>
                      <a:pt x="10046" y="2364"/>
                    </a:lnTo>
                    <a:lnTo>
                      <a:pt x="9693" y="2364"/>
                    </a:lnTo>
                    <a:lnTo>
                      <a:pt x="9693" y="2005"/>
                    </a:lnTo>
                    <a:close/>
                    <a:moveTo>
                      <a:pt x="10474" y="2005"/>
                    </a:moveTo>
                    <a:lnTo>
                      <a:pt x="10474" y="2364"/>
                    </a:lnTo>
                    <a:lnTo>
                      <a:pt x="10120" y="2364"/>
                    </a:lnTo>
                    <a:lnTo>
                      <a:pt x="10120" y="2005"/>
                    </a:lnTo>
                    <a:close/>
                    <a:moveTo>
                      <a:pt x="10901" y="2005"/>
                    </a:moveTo>
                    <a:lnTo>
                      <a:pt x="10901" y="2364"/>
                    </a:lnTo>
                    <a:lnTo>
                      <a:pt x="10548" y="2364"/>
                    </a:lnTo>
                    <a:lnTo>
                      <a:pt x="10548" y="2005"/>
                    </a:lnTo>
                    <a:close/>
                    <a:moveTo>
                      <a:pt x="11328" y="2005"/>
                    </a:moveTo>
                    <a:lnTo>
                      <a:pt x="11328" y="2364"/>
                    </a:lnTo>
                    <a:lnTo>
                      <a:pt x="10975" y="2364"/>
                    </a:lnTo>
                    <a:lnTo>
                      <a:pt x="10975" y="2005"/>
                    </a:lnTo>
                    <a:close/>
                    <a:moveTo>
                      <a:pt x="11755" y="2005"/>
                    </a:moveTo>
                    <a:lnTo>
                      <a:pt x="11755" y="2364"/>
                    </a:lnTo>
                    <a:lnTo>
                      <a:pt x="11402" y="2364"/>
                    </a:lnTo>
                    <a:lnTo>
                      <a:pt x="11402" y="2005"/>
                    </a:lnTo>
                    <a:close/>
                    <a:moveTo>
                      <a:pt x="649" y="2432"/>
                    </a:moveTo>
                    <a:lnTo>
                      <a:pt x="649" y="2791"/>
                    </a:lnTo>
                    <a:lnTo>
                      <a:pt x="296" y="2791"/>
                    </a:lnTo>
                    <a:lnTo>
                      <a:pt x="296" y="2432"/>
                    </a:lnTo>
                    <a:close/>
                    <a:moveTo>
                      <a:pt x="1076" y="2432"/>
                    </a:moveTo>
                    <a:lnTo>
                      <a:pt x="1076" y="2791"/>
                    </a:lnTo>
                    <a:lnTo>
                      <a:pt x="723" y="2791"/>
                    </a:lnTo>
                    <a:lnTo>
                      <a:pt x="723" y="2432"/>
                    </a:lnTo>
                    <a:close/>
                    <a:moveTo>
                      <a:pt x="1504" y="2432"/>
                    </a:moveTo>
                    <a:lnTo>
                      <a:pt x="1504" y="2791"/>
                    </a:lnTo>
                    <a:lnTo>
                      <a:pt x="1151" y="2791"/>
                    </a:lnTo>
                    <a:lnTo>
                      <a:pt x="1151" y="2432"/>
                    </a:lnTo>
                    <a:close/>
                    <a:moveTo>
                      <a:pt x="1931" y="2432"/>
                    </a:moveTo>
                    <a:lnTo>
                      <a:pt x="1931" y="2791"/>
                    </a:lnTo>
                    <a:lnTo>
                      <a:pt x="1578" y="2791"/>
                    </a:lnTo>
                    <a:lnTo>
                      <a:pt x="1578" y="2432"/>
                    </a:lnTo>
                    <a:close/>
                    <a:moveTo>
                      <a:pt x="2358" y="2432"/>
                    </a:moveTo>
                    <a:lnTo>
                      <a:pt x="2358" y="2791"/>
                    </a:lnTo>
                    <a:lnTo>
                      <a:pt x="2005" y="2791"/>
                    </a:lnTo>
                    <a:lnTo>
                      <a:pt x="2005" y="2432"/>
                    </a:lnTo>
                    <a:close/>
                    <a:moveTo>
                      <a:pt x="2785" y="2432"/>
                    </a:moveTo>
                    <a:lnTo>
                      <a:pt x="2785" y="2791"/>
                    </a:lnTo>
                    <a:lnTo>
                      <a:pt x="2432" y="2791"/>
                    </a:lnTo>
                    <a:lnTo>
                      <a:pt x="2432" y="2432"/>
                    </a:lnTo>
                    <a:close/>
                    <a:moveTo>
                      <a:pt x="3212" y="2432"/>
                    </a:moveTo>
                    <a:lnTo>
                      <a:pt x="3212" y="2791"/>
                    </a:lnTo>
                    <a:lnTo>
                      <a:pt x="2859" y="2791"/>
                    </a:lnTo>
                    <a:lnTo>
                      <a:pt x="2859" y="2432"/>
                    </a:lnTo>
                    <a:close/>
                    <a:moveTo>
                      <a:pt x="3639" y="2432"/>
                    </a:moveTo>
                    <a:lnTo>
                      <a:pt x="3639" y="2791"/>
                    </a:lnTo>
                    <a:lnTo>
                      <a:pt x="3286" y="2791"/>
                    </a:lnTo>
                    <a:lnTo>
                      <a:pt x="3286" y="2432"/>
                    </a:lnTo>
                    <a:close/>
                    <a:moveTo>
                      <a:pt x="4066" y="2432"/>
                    </a:moveTo>
                    <a:lnTo>
                      <a:pt x="4066" y="2791"/>
                    </a:lnTo>
                    <a:lnTo>
                      <a:pt x="3713" y="2791"/>
                    </a:lnTo>
                    <a:lnTo>
                      <a:pt x="3713" y="2432"/>
                    </a:lnTo>
                    <a:close/>
                    <a:moveTo>
                      <a:pt x="4494" y="2432"/>
                    </a:moveTo>
                    <a:lnTo>
                      <a:pt x="4494" y="2791"/>
                    </a:lnTo>
                    <a:lnTo>
                      <a:pt x="4140" y="2791"/>
                    </a:lnTo>
                    <a:lnTo>
                      <a:pt x="4140" y="2432"/>
                    </a:lnTo>
                    <a:close/>
                    <a:moveTo>
                      <a:pt x="4921" y="2432"/>
                    </a:moveTo>
                    <a:lnTo>
                      <a:pt x="4921" y="2791"/>
                    </a:lnTo>
                    <a:lnTo>
                      <a:pt x="4568" y="2791"/>
                    </a:lnTo>
                    <a:lnTo>
                      <a:pt x="4568" y="2432"/>
                    </a:lnTo>
                    <a:close/>
                    <a:moveTo>
                      <a:pt x="5348" y="2432"/>
                    </a:moveTo>
                    <a:lnTo>
                      <a:pt x="5348" y="2791"/>
                    </a:lnTo>
                    <a:lnTo>
                      <a:pt x="4995" y="2791"/>
                    </a:lnTo>
                    <a:lnTo>
                      <a:pt x="4995" y="2432"/>
                    </a:lnTo>
                    <a:close/>
                    <a:moveTo>
                      <a:pt x="5775" y="2432"/>
                    </a:moveTo>
                    <a:lnTo>
                      <a:pt x="5775" y="2791"/>
                    </a:lnTo>
                    <a:lnTo>
                      <a:pt x="5422" y="2791"/>
                    </a:lnTo>
                    <a:lnTo>
                      <a:pt x="5422" y="2432"/>
                    </a:lnTo>
                    <a:close/>
                    <a:moveTo>
                      <a:pt x="6202" y="2432"/>
                    </a:moveTo>
                    <a:lnTo>
                      <a:pt x="6202" y="2791"/>
                    </a:lnTo>
                    <a:lnTo>
                      <a:pt x="5849" y="2791"/>
                    </a:lnTo>
                    <a:lnTo>
                      <a:pt x="5849" y="2432"/>
                    </a:lnTo>
                    <a:close/>
                    <a:moveTo>
                      <a:pt x="6629" y="2432"/>
                    </a:moveTo>
                    <a:lnTo>
                      <a:pt x="6629" y="2791"/>
                    </a:lnTo>
                    <a:lnTo>
                      <a:pt x="6276" y="2791"/>
                    </a:lnTo>
                    <a:lnTo>
                      <a:pt x="6276" y="2432"/>
                    </a:lnTo>
                    <a:close/>
                    <a:moveTo>
                      <a:pt x="7056" y="2432"/>
                    </a:moveTo>
                    <a:lnTo>
                      <a:pt x="7056" y="2791"/>
                    </a:lnTo>
                    <a:lnTo>
                      <a:pt x="6703" y="2791"/>
                    </a:lnTo>
                    <a:lnTo>
                      <a:pt x="6703" y="2432"/>
                    </a:lnTo>
                    <a:close/>
                    <a:moveTo>
                      <a:pt x="7484" y="2432"/>
                    </a:moveTo>
                    <a:lnTo>
                      <a:pt x="7484" y="2791"/>
                    </a:lnTo>
                    <a:lnTo>
                      <a:pt x="7130" y="2791"/>
                    </a:lnTo>
                    <a:lnTo>
                      <a:pt x="7130" y="2432"/>
                    </a:lnTo>
                    <a:close/>
                    <a:moveTo>
                      <a:pt x="7911" y="2432"/>
                    </a:moveTo>
                    <a:lnTo>
                      <a:pt x="7911" y="2791"/>
                    </a:lnTo>
                    <a:lnTo>
                      <a:pt x="7558" y="2791"/>
                    </a:lnTo>
                    <a:lnTo>
                      <a:pt x="7558" y="2432"/>
                    </a:lnTo>
                    <a:close/>
                    <a:moveTo>
                      <a:pt x="8338" y="2432"/>
                    </a:moveTo>
                    <a:lnTo>
                      <a:pt x="8338" y="2791"/>
                    </a:lnTo>
                    <a:lnTo>
                      <a:pt x="7985" y="2791"/>
                    </a:lnTo>
                    <a:lnTo>
                      <a:pt x="7985" y="2432"/>
                    </a:lnTo>
                    <a:close/>
                    <a:moveTo>
                      <a:pt x="8765" y="2432"/>
                    </a:moveTo>
                    <a:lnTo>
                      <a:pt x="8765" y="2791"/>
                    </a:lnTo>
                    <a:lnTo>
                      <a:pt x="8412" y="2791"/>
                    </a:lnTo>
                    <a:lnTo>
                      <a:pt x="8412" y="2432"/>
                    </a:lnTo>
                    <a:close/>
                    <a:moveTo>
                      <a:pt x="9192" y="2432"/>
                    </a:moveTo>
                    <a:lnTo>
                      <a:pt x="9192" y="2791"/>
                    </a:lnTo>
                    <a:lnTo>
                      <a:pt x="8839" y="2791"/>
                    </a:lnTo>
                    <a:lnTo>
                      <a:pt x="8839" y="2432"/>
                    </a:lnTo>
                    <a:close/>
                    <a:moveTo>
                      <a:pt x="9619" y="2432"/>
                    </a:moveTo>
                    <a:lnTo>
                      <a:pt x="9619" y="2791"/>
                    </a:lnTo>
                    <a:lnTo>
                      <a:pt x="9266" y="2791"/>
                    </a:lnTo>
                    <a:lnTo>
                      <a:pt x="9266" y="2432"/>
                    </a:lnTo>
                    <a:close/>
                    <a:moveTo>
                      <a:pt x="10046" y="2432"/>
                    </a:moveTo>
                    <a:lnTo>
                      <a:pt x="10046" y="2791"/>
                    </a:lnTo>
                    <a:lnTo>
                      <a:pt x="9693" y="2791"/>
                    </a:lnTo>
                    <a:lnTo>
                      <a:pt x="9693" y="2432"/>
                    </a:lnTo>
                    <a:close/>
                    <a:moveTo>
                      <a:pt x="10474" y="2432"/>
                    </a:moveTo>
                    <a:lnTo>
                      <a:pt x="10474" y="2791"/>
                    </a:lnTo>
                    <a:lnTo>
                      <a:pt x="10120" y="2791"/>
                    </a:lnTo>
                    <a:lnTo>
                      <a:pt x="10120" y="2432"/>
                    </a:lnTo>
                    <a:close/>
                    <a:moveTo>
                      <a:pt x="10901" y="2432"/>
                    </a:moveTo>
                    <a:lnTo>
                      <a:pt x="10901" y="2791"/>
                    </a:lnTo>
                    <a:lnTo>
                      <a:pt x="10548" y="2791"/>
                    </a:lnTo>
                    <a:lnTo>
                      <a:pt x="10548" y="2432"/>
                    </a:lnTo>
                    <a:close/>
                    <a:moveTo>
                      <a:pt x="11328" y="2432"/>
                    </a:moveTo>
                    <a:lnTo>
                      <a:pt x="11328" y="2791"/>
                    </a:lnTo>
                    <a:lnTo>
                      <a:pt x="10975" y="2791"/>
                    </a:lnTo>
                    <a:lnTo>
                      <a:pt x="10975" y="2432"/>
                    </a:lnTo>
                    <a:close/>
                    <a:moveTo>
                      <a:pt x="11755" y="2432"/>
                    </a:moveTo>
                    <a:lnTo>
                      <a:pt x="11755" y="2791"/>
                    </a:lnTo>
                    <a:lnTo>
                      <a:pt x="11402" y="2791"/>
                    </a:lnTo>
                    <a:lnTo>
                      <a:pt x="11402" y="2432"/>
                    </a:lnTo>
                    <a:close/>
                    <a:moveTo>
                      <a:pt x="649" y="2859"/>
                    </a:moveTo>
                    <a:lnTo>
                      <a:pt x="649" y="3218"/>
                    </a:lnTo>
                    <a:lnTo>
                      <a:pt x="296" y="3218"/>
                    </a:lnTo>
                    <a:lnTo>
                      <a:pt x="296" y="2859"/>
                    </a:lnTo>
                    <a:close/>
                    <a:moveTo>
                      <a:pt x="1076" y="2859"/>
                    </a:moveTo>
                    <a:lnTo>
                      <a:pt x="1076" y="3218"/>
                    </a:lnTo>
                    <a:lnTo>
                      <a:pt x="723" y="3218"/>
                    </a:lnTo>
                    <a:lnTo>
                      <a:pt x="723" y="2859"/>
                    </a:lnTo>
                    <a:close/>
                    <a:moveTo>
                      <a:pt x="1504" y="2859"/>
                    </a:moveTo>
                    <a:lnTo>
                      <a:pt x="1504" y="3218"/>
                    </a:lnTo>
                    <a:lnTo>
                      <a:pt x="1151" y="3218"/>
                    </a:lnTo>
                    <a:lnTo>
                      <a:pt x="1151" y="2859"/>
                    </a:lnTo>
                    <a:close/>
                    <a:moveTo>
                      <a:pt x="1931" y="2859"/>
                    </a:moveTo>
                    <a:lnTo>
                      <a:pt x="1931" y="3218"/>
                    </a:lnTo>
                    <a:lnTo>
                      <a:pt x="1578" y="3218"/>
                    </a:lnTo>
                    <a:lnTo>
                      <a:pt x="1578" y="2859"/>
                    </a:lnTo>
                    <a:close/>
                    <a:moveTo>
                      <a:pt x="2358" y="2859"/>
                    </a:moveTo>
                    <a:lnTo>
                      <a:pt x="2358" y="3218"/>
                    </a:lnTo>
                    <a:lnTo>
                      <a:pt x="2005" y="3218"/>
                    </a:lnTo>
                    <a:lnTo>
                      <a:pt x="2005" y="2859"/>
                    </a:lnTo>
                    <a:close/>
                    <a:moveTo>
                      <a:pt x="2785" y="2859"/>
                    </a:moveTo>
                    <a:lnTo>
                      <a:pt x="2785" y="3218"/>
                    </a:lnTo>
                    <a:lnTo>
                      <a:pt x="2432" y="3218"/>
                    </a:lnTo>
                    <a:lnTo>
                      <a:pt x="2432" y="2859"/>
                    </a:lnTo>
                    <a:close/>
                    <a:moveTo>
                      <a:pt x="3212" y="2859"/>
                    </a:moveTo>
                    <a:lnTo>
                      <a:pt x="3212" y="3218"/>
                    </a:lnTo>
                    <a:lnTo>
                      <a:pt x="2859" y="3218"/>
                    </a:lnTo>
                    <a:lnTo>
                      <a:pt x="2859" y="2859"/>
                    </a:lnTo>
                    <a:close/>
                    <a:moveTo>
                      <a:pt x="3639" y="2859"/>
                    </a:moveTo>
                    <a:lnTo>
                      <a:pt x="3639" y="3218"/>
                    </a:lnTo>
                    <a:lnTo>
                      <a:pt x="3286" y="3218"/>
                    </a:lnTo>
                    <a:lnTo>
                      <a:pt x="3286" y="2859"/>
                    </a:lnTo>
                    <a:close/>
                    <a:moveTo>
                      <a:pt x="4066" y="2859"/>
                    </a:moveTo>
                    <a:lnTo>
                      <a:pt x="4066" y="3218"/>
                    </a:lnTo>
                    <a:lnTo>
                      <a:pt x="3713" y="3218"/>
                    </a:lnTo>
                    <a:lnTo>
                      <a:pt x="3713" y="2859"/>
                    </a:lnTo>
                    <a:close/>
                    <a:moveTo>
                      <a:pt x="4494" y="2859"/>
                    </a:moveTo>
                    <a:lnTo>
                      <a:pt x="4494" y="3218"/>
                    </a:lnTo>
                    <a:lnTo>
                      <a:pt x="4140" y="3218"/>
                    </a:lnTo>
                    <a:lnTo>
                      <a:pt x="4140" y="2859"/>
                    </a:lnTo>
                    <a:close/>
                    <a:moveTo>
                      <a:pt x="4921" y="2859"/>
                    </a:moveTo>
                    <a:lnTo>
                      <a:pt x="4921" y="3218"/>
                    </a:lnTo>
                    <a:lnTo>
                      <a:pt x="4568" y="3218"/>
                    </a:lnTo>
                    <a:lnTo>
                      <a:pt x="4568" y="2859"/>
                    </a:lnTo>
                    <a:close/>
                    <a:moveTo>
                      <a:pt x="5348" y="2859"/>
                    </a:moveTo>
                    <a:lnTo>
                      <a:pt x="5348" y="3218"/>
                    </a:lnTo>
                    <a:lnTo>
                      <a:pt x="4995" y="3218"/>
                    </a:lnTo>
                    <a:lnTo>
                      <a:pt x="4995" y="2859"/>
                    </a:lnTo>
                    <a:close/>
                    <a:moveTo>
                      <a:pt x="5775" y="2859"/>
                    </a:moveTo>
                    <a:lnTo>
                      <a:pt x="5775" y="3218"/>
                    </a:lnTo>
                    <a:lnTo>
                      <a:pt x="5422" y="3218"/>
                    </a:lnTo>
                    <a:lnTo>
                      <a:pt x="5422" y="2859"/>
                    </a:lnTo>
                    <a:close/>
                    <a:moveTo>
                      <a:pt x="6202" y="2859"/>
                    </a:moveTo>
                    <a:lnTo>
                      <a:pt x="6202" y="3218"/>
                    </a:lnTo>
                    <a:lnTo>
                      <a:pt x="5849" y="3218"/>
                    </a:lnTo>
                    <a:lnTo>
                      <a:pt x="5849" y="2859"/>
                    </a:lnTo>
                    <a:close/>
                    <a:moveTo>
                      <a:pt x="6629" y="2859"/>
                    </a:moveTo>
                    <a:lnTo>
                      <a:pt x="6629" y="3218"/>
                    </a:lnTo>
                    <a:lnTo>
                      <a:pt x="6276" y="3218"/>
                    </a:lnTo>
                    <a:lnTo>
                      <a:pt x="6276" y="2859"/>
                    </a:lnTo>
                    <a:close/>
                    <a:moveTo>
                      <a:pt x="7056" y="2859"/>
                    </a:moveTo>
                    <a:lnTo>
                      <a:pt x="7056" y="3218"/>
                    </a:lnTo>
                    <a:lnTo>
                      <a:pt x="6703" y="3218"/>
                    </a:lnTo>
                    <a:lnTo>
                      <a:pt x="6703" y="2859"/>
                    </a:lnTo>
                    <a:close/>
                    <a:moveTo>
                      <a:pt x="7484" y="2859"/>
                    </a:moveTo>
                    <a:lnTo>
                      <a:pt x="7484" y="3218"/>
                    </a:lnTo>
                    <a:lnTo>
                      <a:pt x="7130" y="3218"/>
                    </a:lnTo>
                    <a:lnTo>
                      <a:pt x="7130" y="2859"/>
                    </a:lnTo>
                    <a:close/>
                    <a:moveTo>
                      <a:pt x="7911" y="2859"/>
                    </a:moveTo>
                    <a:lnTo>
                      <a:pt x="7911" y="3218"/>
                    </a:lnTo>
                    <a:lnTo>
                      <a:pt x="7558" y="3218"/>
                    </a:lnTo>
                    <a:lnTo>
                      <a:pt x="7558" y="2859"/>
                    </a:lnTo>
                    <a:close/>
                    <a:moveTo>
                      <a:pt x="8338" y="2859"/>
                    </a:moveTo>
                    <a:lnTo>
                      <a:pt x="8338" y="3218"/>
                    </a:lnTo>
                    <a:lnTo>
                      <a:pt x="7985" y="3218"/>
                    </a:lnTo>
                    <a:lnTo>
                      <a:pt x="7985" y="2859"/>
                    </a:lnTo>
                    <a:close/>
                    <a:moveTo>
                      <a:pt x="8765" y="2859"/>
                    </a:moveTo>
                    <a:lnTo>
                      <a:pt x="8765" y="3218"/>
                    </a:lnTo>
                    <a:lnTo>
                      <a:pt x="8412" y="3218"/>
                    </a:lnTo>
                    <a:lnTo>
                      <a:pt x="8412" y="2859"/>
                    </a:lnTo>
                    <a:close/>
                    <a:moveTo>
                      <a:pt x="9192" y="2859"/>
                    </a:moveTo>
                    <a:lnTo>
                      <a:pt x="9192" y="3218"/>
                    </a:lnTo>
                    <a:lnTo>
                      <a:pt x="8839" y="3218"/>
                    </a:lnTo>
                    <a:lnTo>
                      <a:pt x="8839" y="2859"/>
                    </a:lnTo>
                    <a:close/>
                    <a:moveTo>
                      <a:pt x="9619" y="2859"/>
                    </a:moveTo>
                    <a:lnTo>
                      <a:pt x="9619" y="3218"/>
                    </a:lnTo>
                    <a:lnTo>
                      <a:pt x="9266" y="3218"/>
                    </a:lnTo>
                    <a:lnTo>
                      <a:pt x="9266" y="2859"/>
                    </a:lnTo>
                    <a:close/>
                    <a:moveTo>
                      <a:pt x="10046" y="2859"/>
                    </a:moveTo>
                    <a:lnTo>
                      <a:pt x="10046" y="3218"/>
                    </a:lnTo>
                    <a:lnTo>
                      <a:pt x="9693" y="3218"/>
                    </a:lnTo>
                    <a:lnTo>
                      <a:pt x="9693" y="2859"/>
                    </a:lnTo>
                    <a:close/>
                    <a:moveTo>
                      <a:pt x="10474" y="2859"/>
                    </a:moveTo>
                    <a:lnTo>
                      <a:pt x="10474" y="3218"/>
                    </a:lnTo>
                    <a:lnTo>
                      <a:pt x="10120" y="3218"/>
                    </a:lnTo>
                    <a:lnTo>
                      <a:pt x="10120" y="2859"/>
                    </a:lnTo>
                    <a:close/>
                    <a:moveTo>
                      <a:pt x="10901" y="2859"/>
                    </a:moveTo>
                    <a:lnTo>
                      <a:pt x="10901" y="3218"/>
                    </a:lnTo>
                    <a:lnTo>
                      <a:pt x="10548" y="3218"/>
                    </a:lnTo>
                    <a:lnTo>
                      <a:pt x="10548" y="2859"/>
                    </a:lnTo>
                    <a:close/>
                    <a:moveTo>
                      <a:pt x="11328" y="2859"/>
                    </a:moveTo>
                    <a:lnTo>
                      <a:pt x="11328" y="3218"/>
                    </a:lnTo>
                    <a:lnTo>
                      <a:pt x="10975" y="3218"/>
                    </a:lnTo>
                    <a:lnTo>
                      <a:pt x="10975" y="2859"/>
                    </a:lnTo>
                    <a:close/>
                    <a:moveTo>
                      <a:pt x="11755" y="2859"/>
                    </a:moveTo>
                    <a:lnTo>
                      <a:pt x="11755" y="3218"/>
                    </a:lnTo>
                    <a:lnTo>
                      <a:pt x="11402" y="3218"/>
                    </a:lnTo>
                    <a:lnTo>
                      <a:pt x="11402" y="2859"/>
                    </a:lnTo>
                    <a:close/>
                    <a:moveTo>
                      <a:pt x="649" y="3286"/>
                    </a:moveTo>
                    <a:lnTo>
                      <a:pt x="649" y="3645"/>
                    </a:lnTo>
                    <a:lnTo>
                      <a:pt x="296" y="3645"/>
                    </a:lnTo>
                    <a:lnTo>
                      <a:pt x="296" y="3286"/>
                    </a:lnTo>
                    <a:close/>
                    <a:moveTo>
                      <a:pt x="1076" y="3286"/>
                    </a:moveTo>
                    <a:lnTo>
                      <a:pt x="1076" y="3645"/>
                    </a:lnTo>
                    <a:lnTo>
                      <a:pt x="723" y="3645"/>
                    </a:lnTo>
                    <a:lnTo>
                      <a:pt x="723" y="3286"/>
                    </a:lnTo>
                    <a:close/>
                    <a:moveTo>
                      <a:pt x="1504" y="3286"/>
                    </a:moveTo>
                    <a:lnTo>
                      <a:pt x="1504" y="3645"/>
                    </a:lnTo>
                    <a:lnTo>
                      <a:pt x="1151" y="3645"/>
                    </a:lnTo>
                    <a:lnTo>
                      <a:pt x="1151" y="3286"/>
                    </a:lnTo>
                    <a:close/>
                    <a:moveTo>
                      <a:pt x="1931" y="3286"/>
                    </a:moveTo>
                    <a:lnTo>
                      <a:pt x="1931" y="3645"/>
                    </a:lnTo>
                    <a:lnTo>
                      <a:pt x="1578" y="3645"/>
                    </a:lnTo>
                    <a:lnTo>
                      <a:pt x="1578" y="3286"/>
                    </a:lnTo>
                    <a:close/>
                    <a:moveTo>
                      <a:pt x="2358" y="3286"/>
                    </a:moveTo>
                    <a:lnTo>
                      <a:pt x="2358" y="3645"/>
                    </a:lnTo>
                    <a:lnTo>
                      <a:pt x="2005" y="3645"/>
                    </a:lnTo>
                    <a:lnTo>
                      <a:pt x="2005" y="3286"/>
                    </a:lnTo>
                    <a:close/>
                    <a:moveTo>
                      <a:pt x="2785" y="3286"/>
                    </a:moveTo>
                    <a:lnTo>
                      <a:pt x="2785" y="3645"/>
                    </a:lnTo>
                    <a:lnTo>
                      <a:pt x="2432" y="3645"/>
                    </a:lnTo>
                    <a:lnTo>
                      <a:pt x="2432" y="3286"/>
                    </a:lnTo>
                    <a:close/>
                    <a:moveTo>
                      <a:pt x="3212" y="3286"/>
                    </a:moveTo>
                    <a:lnTo>
                      <a:pt x="3212" y="3645"/>
                    </a:lnTo>
                    <a:lnTo>
                      <a:pt x="2859" y="3645"/>
                    </a:lnTo>
                    <a:lnTo>
                      <a:pt x="2859" y="3286"/>
                    </a:lnTo>
                    <a:close/>
                    <a:moveTo>
                      <a:pt x="3639" y="3286"/>
                    </a:moveTo>
                    <a:lnTo>
                      <a:pt x="3639" y="3645"/>
                    </a:lnTo>
                    <a:lnTo>
                      <a:pt x="3286" y="3645"/>
                    </a:lnTo>
                    <a:lnTo>
                      <a:pt x="3286" y="3286"/>
                    </a:lnTo>
                    <a:close/>
                    <a:moveTo>
                      <a:pt x="4066" y="3286"/>
                    </a:moveTo>
                    <a:lnTo>
                      <a:pt x="4066" y="3645"/>
                    </a:lnTo>
                    <a:lnTo>
                      <a:pt x="3713" y="3645"/>
                    </a:lnTo>
                    <a:lnTo>
                      <a:pt x="3713" y="3286"/>
                    </a:lnTo>
                    <a:close/>
                    <a:moveTo>
                      <a:pt x="4494" y="3286"/>
                    </a:moveTo>
                    <a:lnTo>
                      <a:pt x="4494" y="3645"/>
                    </a:lnTo>
                    <a:lnTo>
                      <a:pt x="4140" y="3645"/>
                    </a:lnTo>
                    <a:lnTo>
                      <a:pt x="4140" y="3286"/>
                    </a:lnTo>
                    <a:close/>
                    <a:moveTo>
                      <a:pt x="4921" y="3286"/>
                    </a:moveTo>
                    <a:lnTo>
                      <a:pt x="4921" y="3645"/>
                    </a:lnTo>
                    <a:lnTo>
                      <a:pt x="4568" y="3645"/>
                    </a:lnTo>
                    <a:lnTo>
                      <a:pt x="4568" y="3286"/>
                    </a:lnTo>
                    <a:close/>
                    <a:moveTo>
                      <a:pt x="5348" y="3286"/>
                    </a:moveTo>
                    <a:lnTo>
                      <a:pt x="5348" y="3645"/>
                    </a:lnTo>
                    <a:lnTo>
                      <a:pt x="4995" y="3645"/>
                    </a:lnTo>
                    <a:lnTo>
                      <a:pt x="4995" y="3286"/>
                    </a:lnTo>
                    <a:close/>
                    <a:moveTo>
                      <a:pt x="5775" y="3286"/>
                    </a:moveTo>
                    <a:lnTo>
                      <a:pt x="5775" y="3645"/>
                    </a:lnTo>
                    <a:lnTo>
                      <a:pt x="5422" y="3645"/>
                    </a:lnTo>
                    <a:lnTo>
                      <a:pt x="5422" y="3286"/>
                    </a:lnTo>
                    <a:close/>
                    <a:moveTo>
                      <a:pt x="6202" y="3286"/>
                    </a:moveTo>
                    <a:lnTo>
                      <a:pt x="6202" y="3645"/>
                    </a:lnTo>
                    <a:lnTo>
                      <a:pt x="5849" y="3645"/>
                    </a:lnTo>
                    <a:lnTo>
                      <a:pt x="5849" y="3286"/>
                    </a:lnTo>
                    <a:close/>
                    <a:moveTo>
                      <a:pt x="6629" y="3286"/>
                    </a:moveTo>
                    <a:lnTo>
                      <a:pt x="6629" y="3645"/>
                    </a:lnTo>
                    <a:lnTo>
                      <a:pt x="6276" y="3645"/>
                    </a:lnTo>
                    <a:lnTo>
                      <a:pt x="6276" y="3286"/>
                    </a:lnTo>
                    <a:close/>
                    <a:moveTo>
                      <a:pt x="7056" y="3286"/>
                    </a:moveTo>
                    <a:lnTo>
                      <a:pt x="7056" y="3645"/>
                    </a:lnTo>
                    <a:lnTo>
                      <a:pt x="6703" y="3645"/>
                    </a:lnTo>
                    <a:lnTo>
                      <a:pt x="6703" y="3286"/>
                    </a:lnTo>
                    <a:close/>
                    <a:moveTo>
                      <a:pt x="7484" y="3286"/>
                    </a:moveTo>
                    <a:lnTo>
                      <a:pt x="7484" y="3645"/>
                    </a:lnTo>
                    <a:lnTo>
                      <a:pt x="7130" y="3645"/>
                    </a:lnTo>
                    <a:lnTo>
                      <a:pt x="7130" y="3286"/>
                    </a:lnTo>
                    <a:close/>
                    <a:moveTo>
                      <a:pt x="7911" y="3286"/>
                    </a:moveTo>
                    <a:lnTo>
                      <a:pt x="7911" y="3645"/>
                    </a:lnTo>
                    <a:lnTo>
                      <a:pt x="7558" y="3645"/>
                    </a:lnTo>
                    <a:lnTo>
                      <a:pt x="7558" y="3286"/>
                    </a:lnTo>
                    <a:close/>
                    <a:moveTo>
                      <a:pt x="8338" y="3286"/>
                    </a:moveTo>
                    <a:lnTo>
                      <a:pt x="8338" y="3645"/>
                    </a:lnTo>
                    <a:lnTo>
                      <a:pt x="7985" y="3645"/>
                    </a:lnTo>
                    <a:lnTo>
                      <a:pt x="7985" y="3286"/>
                    </a:lnTo>
                    <a:close/>
                    <a:moveTo>
                      <a:pt x="8765" y="3286"/>
                    </a:moveTo>
                    <a:lnTo>
                      <a:pt x="8765" y="3645"/>
                    </a:lnTo>
                    <a:lnTo>
                      <a:pt x="8412" y="3645"/>
                    </a:lnTo>
                    <a:lnTo>
                      <a:pt x="8412" y="3286"/>
                    </a:lnTo>
                    <a:close/>
                    <a:moveTo>
                      <a:pt x="9192" y="3286"/>
                    </a:moveTo>
                    <a:lnTo>
                      <a:pt x="9192" y="3645"/>
                    </a:lnTo>
                    <a:lnTo>
                      <a:pt x="8839" y="3645"/>
                    </a:lnTo>
                    <a:lnTo>
                      <a:pt x="8839" y="3286"/>
                    </a:lnTo>
                    <a:close/>
                    <a:moveTo>
                      <a:pt x="9619" y="3286"/>
                    </a:moveTo>
                    <a:lnTo>
                      <a:pt x="9619" y="3645"/>
                    </a:lnTo>
                    <a:lnTo>
                      <a:pt x="9266" y="3645"/>
                    </a:lnTo>
                    <a:lnTo>
                      <a:pt x="9266" y="3286"/>
                    </a:lnTo>
                    <a:close/>
                    <a:moveTo>
                      <a:pt x="10046" y="3286"/>
                    </a:moveTo>
                    <a:lnTo>
                      <a:pt x="10046" y="3645"/>
                    </a:lnTo>
                    <a:lnTo>
                      <a:pt x="9693" y="3645"/>
                    </a:lnTo>
                    <a:lnTo>
                      <a:pt x="9693" y="3286"/>
                    </a:lnTo>
                    <a:close/>
                    <a:moveTo>
                      <a:pt x="10474" y="3286"/>
                    </a:moveTo>
                    <a:lnTo>
                      <a:pt x="10474" y="3645"/>
                    </a:lnTo>
                    <a:lnTo>
                      <a:pt x="10120" y="3645"/>
                    </a:lnTo>
                    <a:lnTo>
                      <a:pt x="10120" y="3286"/>
                    </a:lnTo>
                    <a:close/>
                    <a:moveTo>
                      <a:pt x="10901" y="3286"/>
                    </a:moveTo>
                    <a:lnTo>
                      <a:pt x="10901" y="3645"/>
                    </a:lnTo>
                    <a:lnTo>
                      <a:pt x="10548" y="3645"/>
                    </a:lnTo>
                    <a:lnTo>
                      <a:pt x="10548" y="3286"/>
                    </a:lnTo>
                    <a:close/>
                    <a:moveTo>
                      <a:pt x="11328" y="3286"/>
                    </a:moveTo>
                    <a:lnTo>
                      <a:pt x="11328" y="3645"/>
                    </a:lnTo>
                    <a:lnTo>
                      <a:pt x="10975" y="3645"/>
                    </a:lnTo>
                    <a:lnTo>
                      <a:pt x="10975" y="3286"/>
                    </a:lnTo>
                    <a:close/>
                    <a:moveTo>
                      <a:pt x="11755" y="3286"/>
                    </a:moveTo>
                    <a:lnTo>
                      <a:pt x="11755" y="3645"/>
                    </a:lnTo>
                    <a:lnTo>
                      <a:pt x="11402" y="3645"/>
                    </a:lnTo>
                    <a:lnTo>
                      <a:pt x="11402" y="3286"/>
                    </a:lnTo>
                    <a:close/>
                    <a:moveTo>
                      <a:pt x="649" y="3713"/>
                    </a:moveTo>
                    <a:lnTo>
                      <a:pt x="649" y="4072"/>
                    </a:lnTo>
                    <a:lnTo>
                      <a:pt x="296" y="4072"/>
                    </a:lnTo>
                    <a:lnTo>
                      <a:pt x="296" y="3713"/>
                    </a:lnTo>
                    <a:close/>
                    <a:moveTo>
                      <a:pt x="1076" y="3713"/>
                    </a:moveTo>
                    <a:lnTo>
                      <a:pt x="1076" y="4072"/>
                    </a:lnTo>
                    <a:lnTo>
                      <a:pt x="723" y="4072"/>
                    </a:lnTo>
                    <a:lnTo>
                      <a:pt x="723" y="3713"/>
                    </a:lnTo>
                    <a:close/>
                    <a:moveTo>
                      <a:pt x="1504" y="3713"/>
                    </a:moveTo>
                    <a:lnTo>
                      <a:pt x="1504" y="4072"/>
                    </a:lnTo>
                    <a:lnTo>
                      <a:pt x="1151" y="4072"/>
                    </a:lnTo>
                    <a:lnTo>
                      <a:pt x="1151" y="3713"/>
                    </a:lnTo>
                    <a:close/>
                    <a:moveTo>
                      <a:pt x="1931" y="3713"/>
                    </a:moveTo>
                    <a:lnTo>
                      <a:pt x="1931" y="4072"/>
                    </a:lnTo>
                    <a:lnTo>
                      <a:pt x="1578" y="4072"/>
                    </a:lnTo>
                    <a:lnTo>
                      <a:pt x="1578" y="3713"/>
                    </a:lnTo>
                    <a:close/>
                    <a:moveTo>
                      <a:pt x="2358" y="3713"/>
                    </a:moveTo>
                    <a:lnTo>
                      <a:pt x="2358" y="4072"/>
                    </a:lnTo>
                    <a:lnTo>
                      <a:pt x="2005" y="4072"/>
                    </a:lnTo>
                    <a:lnTo>
                      <a:pt x="2005" y="3713"/>
                    </a:lnTo>
                    <a:close/>
                    <a:moveTo>
                      <a:pt x="2785" y="3713"/>
                    </a:moveTo>
                    <a:lnTo>
                      <a:pt x="2785" y="4072"/>
                    </a:lnTo>
                    <a:lnTo>
                      <a:pt x="2432" y="4072"/>
                    </a:lnTo>
                    <a:lnTo>
                      <a:pt x="2432" y="3713"/>
                    </a:lnTo>
                    <a:close/>
                    <a:moveTo>
                      <a:pt x="3212" y="3713"/>
                    </a:moveTo>
                    <a:lnTo>
                      <a:pt x="3212" y="4072"/>
                    </a:lnTo>
                    <a:lnTo>
                      <a:pt x="2859" y="4072"/>
                    </a:lnTo>
                    <a:lnTo>
                      <a:pt x="2859" y="3713"/>
                    </a:lnTo>
                    <a:close/>
                    <a:moveTo>
                      <a:pt x="3639" y="3713"/>
                    </a:moveTo>
                    <a:lnTo>
                      <a:pt x="3639" y="4072"/>
                    </a:lnTo>
                    <a:lnTo>
                      <a:pt x="3286" y="4072"/>
                    </a:lnTo>
                    <a:lnTo>
                      <a:pt x="3286" y="3713"/>
                    </a:lnTo>
                    <a:close/>
                    <a:moveTo>
                      <a:pt x="4066" y="3713"/>
                    </a:moveTo>
                    <a:lnTo>
                      <a:pt x="4066" y="4072"/>
                    </a:lnTo>
                    <a:lnTo>
                      <a:pt x="3713" y="4072"/>
                    </a:lnTo>
                    <a:lnTo>
                      <a:pt x="3713" y="3713"/>
                    </a:lnTo>
                    <a:close/>
                    <a:moveTo>
                      <a:pt x="4494" y="3713"/>
                    </a:moveTo>
                    <a:lnTo>
                      <a:pt x="4494" y="4072"/>
                    </a:lnTo>
                    <a:lnTo>
                      <a:pt x="4140" y="4072"/>
                    </a:lnTo>
                    <a:lnTo>
                      <a:pt x="4140" y="3713"/>
                    </a:lnTo>
                    <a:close/>
                    <a:moveTo>
                      <a:pt x="4921" y="3713"/>
                    </a:moveTo>
                    <a:lnTo>
                      <a:pt x="4921" y="4072"/>
                    </a:lnTo>
                    <a:lnTo>
                      <a:pt x="4568" y="4072"/>
                    </a:lnTo>
                    <a:lnTo>
                      <a:pt x="4568" y="3713"/>
                    </a:lnTo>
                    <a:close/>
                    <a:moveTo>
                      <a:pt x="5348" y="3713"/>
                    </a:moveTo>
                    <a:lnTo>
                      <a:pt x="5348" y="4072"/>
                    </a:lnTo>
                    <a:lnTo>
                      <a:pt x="4995" y="4072"/>
                    </a:lnTo>
                    <a:lnTo>
                      <a:pt x="4995" y="3713"/>
                    </a:lnTo>
                    <a:close/>
                    <a:moveTo>
                      <a:pt x="5775" y="3713"/>
                    </a:moveTo>
                    <a:lnTo>
                      <a:pt x="5775" y="4072"/>
                    </a:lnTo>
                    <a:lnTo>
                      <a:pt x="5422" y="4072"/>
                    </a:lnTo>
                    <a:lnTo>
                      <a:pt x="5422" y="3713"/>
                    </a:lnTo>
                    <a:close/>
                    <a:moveTo>
                      <a:pt x="6202" y="3713"/>
                    </a:moveTo>
                    <a:lnTo>
                      <a:pt x="6202" y="4072"/>
                    </a:lnTo>
                    <a:lnTo>
                      <a:pt x="5849" y="4072"/>
                    </a:lnTo>
                    <a:lnTo>
                      <a:pt x="5849" y="3713"/>
                    </a:lnTo>
                    <a:close/>
                    <a:moveTo>
                      <a:pt x="6629" y="3713"/>
                    </a:moveTo>
                    <a:lnTo>
                      <a:pt x="6629" y="4072"/>
                    </a:lnTo>
                    <a:lnTo>
                      <a:pt x="6276" y="4072"/>
                    </a:lnTo>
                    <a:lnTo>
                      <a:pt x="6276" y="3713"/>
                    </a:lnTo>
                    <a:close/>
                    <a:moveTo>
                      <a:pt x="7056" y="3713"/>
                    </a:moveTo>
                    <a:lnTo>
                      <a:pt x="7056" y="4072"/>
                    </a:lnTo>
                    <a:lnTo>
                      <a:pt x="6703" y="4072"/>
                    </a:lnTo>
                    <a:lnTo>
                      <a:pt x="6703" y="3713"/>
                    </a:lnTo>
                    <a:close/>
                    <a:moveTo>
                      <a:pt x="7484" y="3713"/>
                    </a:moveTo>
                    <a:lnTo>
                      <a:pt x="7484" y="4072"/>
                    </a:lnTo>
                    <a:lnTo>
                      <a:pt x="7130" y="4072"/>
                    </a:lnTo>
                    <a:lnTo>
                      <a:pt x="7130" y="3713"/>
                    </a:lnTo>
                    <a:close/>
                    <a:moveTo>
                      <a:pt x="7911" y="3713"/>
                    </a:moveTo>
                    <a:lnTo>
                      <a:pt x="7911" y="4072"/>
                    </a:lnTo>
                    <a:lnTo>
                      <a:pt x="7558" y="4072"/>
                    </a:lnTo>
                    <a:lnTo>
                      <a:pt x="7558" y="3713"/>
                    </a:lnTo>
                    <a:close/>
                    <a:moveTo>
                      <a:pt x="8338" y="3713"/>
                    </a:moveTo>
                    <a:lnTo>
                      <a:pt x="8338" y="4072"/>
                    </a:lnTo>
                    <a:lnTo>
                      <a:pt x="7985" y="4072"/>
                    </a:lnTo>
                    <a:lnTo>
                      <a:pt x="7985" y="3713"/>
                    </a:lnTo>
                    <a:close/>
                    <a:moveTo>
                      <a:pt x="8765" y="3713"/>
                    </a:moveTo>
                    <a:lnTo>
                      <a:pt x="8765" y="4072"/>
                    </a:lnTo>
                    <a:lnTo>
                      <a:pt x="8412" y="4072"/>
                    </a:lnTo>
                    <a:lnTo>
                      <a:pt x="8412" y="3713"/>
                    </a:lnTo>
                    <a:close/>
                    <a:moveTo>
                      <a:pt x="9192" y="3713"/>
                    </a:moveTo>
                    <a:lnTo>
                      <a:pt x="9192" y="4072"/>
                    </a:lnTo>
                    <a:lnTo>
                      <a:pt x="8839" y="4072"/>
                    </a:lnTo>
                    <a:lnTo>
                      <a:pt x="8839" y="3713"/>
                    </a:lnTo>
                    <a:close/>
                    <a:moveTo>
                      <a:pt x="9619" y="3713"/>
                    </a:moveTo>
                    <a:lnTo>
                      <a:pt x="9619" y="4072"/>
                    </a:lnTo>
                    <a:lnTo>
                      <a:pt x="9266" y="4072"/>
                    </a:lnTo>
                    <a:lnTo>
                      <a:pt x="9266" y="3713"/>
                    </a:lnTo>
                    <a:close/>
                    <a:moveTo>
                      <a:pt x="10046" y="3713"/>
                    </a:moveTo>
                    <a:lnTo>
                      <a:pt x="10046" y="4072"/>
                    </a:lnTo>
                    <a:lnTo>
                      <a:pt x="9693" y="4072"/>
                    </a:lnTo>
                    <a:lnTo>
                      <a:pt x="9693" y="3713"/>
                    </a:lnTo>
                    <a:close/>
                    <a:moveTo>
                      <a:pt x="10474" y="3713"/>
                    </a:moveTo>
                    <a:lnTo>
                      <a:pt x="10474" y="4072"/>
                    </a:lnTo>
                    <a:lnTo>
                      <a:pt x="10120" y="4072"/>
                    </a:lnTo>
                    <a:lnTo>
                      <a:pt x="10120" y="3713"/>
                    </a:lnTo>
                    <a:close/>
                    <a:moveTo>
                      <a:pt x="10901" y="3713"/>
                    </a:moveTo>
                    <a:lnTo>
                      <a:pt x="10901" y="4072"/>
                    </a:lnTo>
                    <a:lnTo>
                      <a:pt x="10548" y="4072"/>
                    </a:lnTo>
                    <a:lnTo>
                      <a:pt x="10548" y="3713"/>
                    </a:lnTo>
                    <a:close/>
                    <a:moveTo>
                      <a:pt x="11328" y="3713"/>
                    </a:moveTo>
                    <a:lnTo>
                      <a:pt x="11328" y="4072"/>
                    </a:lnTo>
                    <a:lnTo>
                      <a:pt x="10975" y="4072"/>
                    </a:lnTo>
                    <a:lnTo>
                      <a:pt x="10975" y="3713"/>
                    </a:lnTo>
                    <a:close/>
                    <a:moveTo>
                      <a:pt x="11755" y="3713"/>
                    </a:moveTo>
                    <a:lnTo>
                      <a:pt x="11755" y="4072"/>
                    </a:lnTo>
                    <a:lnTo>
                      <a:pt x="11402" y="4072"/>
                    </a:lnTo>
                    <a:lnTo>
                      <a:pt x="11402" y="3713"/>
                    </a:lnTo>
                    <a:close/>
                    <a:moveTo>
                      <a:pt x="649" y="4141"/>
                    </a:moveTo>
                    <a:lnTo>
                      <a:pt x="649" y="4499"/>
                    </a:lnTo>
                    <a:lnTo>
                      <a:pt x="296" y="4499"/>
                    </a:lnTo>
                    <a:lnTo>
                      <a:pt x="296" y="4141"/>
                    </a:lnTo>
                    <a:close/>
                    <a:moveTo>
                      <a:pt x="1076" y="4141"/>
                    </a:moveTo>
                    <a:lnTo>
                      <a:pt x="1076" y="4499"/>
                    </a:lnTo>
                    <a:lnTo>
                      <a:pt x="723" y="4499"/>
                    </a:lnTo>
                    <a:lnTo>
                      <a:pt x="723" y="4141"/>
                    </a:lnTo>
                    <a:close/>
                    <a:moveTo>
                      <a:pt x="1504" y="4141"/>
                    </a:moveTo>
                    <a:lnTo>
                      <a:pt x="1504" y="4499"/>
                    </a:lnTo>
                    <a:lnTo>
                      <a:pt x="1151" y="4499"/>
                    </a:lnTo>
                    <a:lnTo>
                      <a:pt x="1151" y="4141"/>
                    </a:lnTo>
                    <a:close/>
                    <a:moveTo>
                      <a:pt x="1931" y="4141"/>
                    </a:moveTo>
                    <a:lnTo>
                      <a:pt x="1931" y="4499"/>
                    </a:lnTo>
                    <a:lnTo>
                      <a:pt x="1578" y="4499"/>
                    </a:lnTo>
                    <a:lnTo>
                      <a:pt x="1578" y="4141"/>
                    </a:lnTo>
                    <a:close/>
                    <a:moveTo>
                      <a:pt x="2358" y="4141"/>
                    </a:moveTo>
                    <a:lnTo>
                      <a:pt x="2358" y="4499"/>
                    </a:lnTo>
                    <a:lnTo>
                      <a:pt x="2005" y="4499"/>
                    </a:lnTo>
                    <a:lnTo>
                      <a:pt x="2005" y="4141"/>
                    </a:lnTo>
                    <a:close/>
                    <a:moveTo>
                      <a:pt x="2785" y="4141"/>
                    </a:moveTo>
                    <a:lnTo>
                      <a:pt x="2785" y="4499"/>
                    </a:lnTo>
                    <a:lnTo>
                      <a:pt x="2432" y="4499"/>
                    </a:lnTo>
                    <a:lnTo>
                      <a:pt x="2432" y="4141"/>
                    </a:lnTo>
                    <a:close/>
                    <a:moveTo>
                      <a:pt x="3212" y="4141"/>
                    </a:moveTo>
                    <a:lnTo>
                      <a:pt x="3212" y="4499"/>
                    </a:lnTo>
                    <a:lnTo>
                      <a:pt x="2859" y="4499"/>
                    </a:lnTo>
                    <a:lnTo>
                      <a:pt x="2859" y="4141"/>
                    </a:lnTo>
                    <a:close/>
                    <a:moveTo>
                      <a:pt x="3639" y="4141"/>
                    </a:moveTo>
                    <a:lnTo>
                      <a:pt x="3639" y="4499"/>
                    </a:lnTo>
                    <a:lnTo>
                      <a:pt x="3286" y="4499"/>
                    </a:lnTo>
                    <a:lnTo>
                      <a:pt x="3286" y="4141"/>
                    </a:lnTo>
                    <a:close/>
                    <a:moveTo>
                      <a:pt x="4066" y="4141"/>
                    </a:moveTo>
                    <a:lnTo>
                      <a:pt x="4066" y="4499"/>
                    </a:lnTo>
                    <a:lnTo>
                      <a:pt x="3713" y="4499"/>
                    </a:lnTo>
                    <a:lnTo>
                      <a:pt x="3713" y="4141"/>
                    </a:lnTo>
                    <a:close/>
                    <a:moveTo>
                      <a:pt x="4494" y="4141"/>
                    </a:moveTo>
                    <a:lnTo>
                      <a:pt x="4494" y="4499"/>
                    </a:lnTo>
                    <a:lnTo>
                      <a:pt x="4140" y="4499"/>
                    </a:lnTo>
                    <a:lnTo>
                      <a:pt x="4140" y="4141"/>
                    </a:lnTo>
                    <a:close/>
                    <a:moveTo>
                      <a:pt x="4921" y="4141"/>
                    </a:moveTo>
                    <a:lnTo>
                      <a:pt x="4921" y="4499"/>
                    </a:lnTo>
                    <a:lnTo>
                      <a:pt x="4568" y="4499"/>
                    </a:lnTo>
                    <a:lnTo>
                      <a:pt x="4568" y="4141"/>
                    </a:lnTo>
                    <a:close/>
                    <a:moveTo>
                      <a:pt x="5348" y="4141"/>
                    </a:moveTo>
                    <a:lnTo>
                      <a:pt x="5348" y="4499"/>
                    </a:lnTo>
                    <a:lnTo>
                      <a:pt x="4995" y="4499"/>
                    </a:lnTo>
                    <a:lnTo>
                      <a:pt x="4995" y="4141"/>
                    </a:lnTo>
                    <a:close/>
                    <a:moveTo>
                      <a:pt x="5775" y="4141"/>
                    </a:moveTo>
                    <a:lnTo>
                      <a:pt x="5775" y="4499"/>
                    </a:lnTo>
                    <a:lnTo>
                      <a:pt x="5422" y="4499"/>
                    </a:lnTo>
                    <a:lnTo>
                      <a:pt x="5422" y="4141"/>
                    </a:lnTo>
                    <a:close/>
                    <a:moveTo>
                      <a:pt x="6202" y="4141"/>
                    </a:moveTo>
                    <a:lnTo>
                      <a:pt x="6202" y="4499"/>
                    </a:lnTo>
                    <a:lnTo>
                      <a:pt x="5849" y="4499"/>
                    </a:lnTo>
                    <a:lnTo>
                      <a:pt x="5849" y="4141"/>
                    </a:lnTo>
                    <a:close/>
                    <a:moveTo>
                      <a:pt x="6629" y="4141"/>
                    </a:moveTo>
                    <a:lnTo>
                      <a:pt x="6629" y="4499"/>
                    </a:lnTo>
                    <a:lnTo>
                      <a:pt x="6276" y="4499"/>
                    </a:lnTo>
                    <a:lnTo>
                      <a:pt x="6276" y="4141"/>
                    </a:lnTo>
                    <a:close/>
                    <a:moveTo>
                      <a:pt x="7056" y="4141"/>
                    </a:moveTo>
                    <a:lnTo>
                      <a:pt x="7056" y="4499"/>
                    </a:lnTo>
                    <a:lnTo>
                      <a:pt x="6703" y="4499"/>
                    </a:lnTo>
                    <a:lnTo>
                      <a:pt x="6703" y="4141"/>
                    </a:lnTo>
                    <a:close/>
                    <a:moveTo>
                      <a:pt x="7484" y="4141"/>
                    </a:moveTo>
                    <a:lnTo>
                      <a:pt x="7484" y="4499"/>
                    </a:lnTo>
                    <a:lnTo>
                      <a:pt x="7130" y="4499"/>
                    </a:lnTo>
                    <a:lnTo>
                      <a:pt x="7130" y="4141"/>
                    </a:lnTo>
                    <a:close/>
                    <a:moveTo>
                      <a:pt x="7911" y="4141"/>
                    </a:moveTo>
                    <a:lnTo>
                      <a:pt x="7911" y="4499"/>
                    </a:lnTo>
                    <a:lnTo>
                      <a:pt x="7558" y="4499"/>
                    </a:lnTo>
                    <a:lnTo>
                      <a:pt x="7558" y="4141"/>
                    </a:lnTo>
                    <a:close/>
                    <a:moveTo>
                      <a:pt x="8338" y="4141"/>
                    </a:moveTo>
                    <a:lnTo>
                      <a:pt x="8338" y="4499"/>
                    </a:lnTo>
                    <a:lnTo>
                      <a:pt x="7985" y="4499"/>
                    </a:lnTo>
                    <a:lnTo>
                      <a:pt x="7985" y="4141"/>
                    </a:lnTo>
                    <a:close/>
                    <a:moveTo>
                      <a:pt x="8765" y="4141"/>
                    </a:moveTo>
                    <a:lnTo>
                      <a:pt x="8765" y="4499"/>
                    </a:lnTo>
                    <a:lnTo>
                      <a:pt x="8412" y="4499"/>
                    </a:lnTo>
                    <a:lnTo>
                      <a:pt x="8412" y="4141"/>
                    </a:lnTo>
                    <a:close/>
                    <a:moveTo>
                      <a:pt x="9192" y="4141"/>
                    </a:moveTo>
                    <a:lnTo>
                      <a:pt x="9192" y="4499"/>
                    </a:lnTo>
                    <a:lnTo>
                      <a:pt x="8839" y="4499"/>
                    </a:lnTo>
                    <a:lnTo>
                      <a:pt x="8839" y="4141"/>
                    </a:lnTo>
                    <a:close/>
                    <a:moveTo>
                      <a:pt x="9619" y="4141"/>
                    </a:moveTo>
                    <a:lnTo>
                      <a:pt x="9619" y="4499"/>
                    </a:lnTo>
                    <a:lnTo>
                      <a:pt x="9266" y="4499"/>
                    </a:lnTo>
                    <a:lnTo>
                      <a:pt x="9266" y="4141"/>
                    </a:lnTo>
                    <a:close/>
                    <a:moveTo>
                      <a:pt x="10046" y="4141"/>
                    </a:moveTo>
                    <a:lnTo>
                      <a:pt x="10046" y="4499"/>
                    </a:lnTo>
                    <a:lnTo>
                      <a:pt x="9693" y="4499"/>
                    </a:lnTo>
                    <a:lnTo>
                      <a:pt x="9693" y="4141"/>
                    </a:lnTo>
                    <a:close/>
                    <a:moveTo>
                      <a:pt x="10474" y="4141"/>
                    </a:moveTo>
                    <a:lnTo>
                      <a:pt x="10474" y="4499"/>
                    </a:lnTo>
                    <a:lnTo>
                      <a:pt x="10120" y="4499"/>
                    </a:lnTo>
                    <a:lnTo>
                      <a:pt x="10120" y="4141"/>
                    </a:lnTo>
                    <a:close/>
                    <a:moveTo>
                      <a:pt x="10901" y="4141"/>
                    </a:moveTo>
                    <a:lnTo>
                      <a:pt x="10901" y="4499"/>
                    </a:lnTo>
                    <a:lnTo>
                      <a:pt x="10548" y="4499"/>
                    </a:lnTo>
                    <a:lnTo>
                      <a:pt x="10548" y="4141"/>
                    </a:lnTo>
                    <a:close/>
                    <a:moveTo>
                      <a:pt x="11328" y="4141"/>
                    </a:moveTo>
                    <a:lnTo>
                      <a:pt x="11328" y="4499"/>
                    </a:lnTo>
                    <a:lnTo>
                      <a:pt x="10975" y="4499"/>
                    </a:lnTo>
                    <a:lnTo>
                      <a:pt x="10975" y="4141"/>
                    </a:lnTo>
                    <a:close/>
                    <a:moveTo>
                      <a:pt x="11755" y="4141"/>
                    </a:moveTo>
                    <a:lnTo>
                      <a:pt x="11755" y="4499"/>
                    </a:lnTo>
                    <a:lnTo>
                      <a:pt x="11402" y="4499"/>
                    </a:lnTo>
                    <a:lnTo>
                      <a:pt x="11402" y="4141"/>
                    </a:lnTo>
                    <a:close/>
                    <a:moveTo>
                      <a:pt x="649" y="4568"/>
                    </a:moveTo>
                    <a:lnTo>
                      <a:pt x="649" y="4926"/>
                    </a:lnTo>
                    <a:lnTo>
                      <a:pt x="296" y="4926"/>
                    </a:lnTo>
                    <a:lnTo>
                      <a:pt x="296" y="4568"/>
                    </a:lnTo>
                    <a:close/>
                    <a:moveTo>
                      <a:pt x="1076" y="4568"/>
                    </a:moveTo>
                    <a:lnTo>
                      <a:pt x="1076" y="4926"/>
                    </a:lnTo>
                    <a:lnTo>
                      <a:pt x="723" y="4926"/>
                    </a:lnTo>
                    <a:lnTo>
                      <a:pt x="723" y="4568"/>
                    </a:lnTo>
                    <a:close/>
                    <a:moveTo>
                      <a:pt x="1504" y="4568"/>
                    </a:moveTo>
                    <a:lnTo>
                      <a:pt x="1504" y="4926"/>
                    </a:lnTo>
                    <a:lnTo>
                      <a:pt x="1151" y="4926"/>
                    </a:lnTo>
                    <a:lnTo>
                      <a:pt x="1151" y="4568"/>
                    </a:lnTo>
                    <a:close/>
                    <a:moveTo>
                      <a:pt x="1931" y="4568"/>
                    </a:moveTo>
                    <a:lnTo>
                      <a:pt x="1931" y="4926"/>
                    </a:lnTo>
                    <a:lnTo>
                      <a:pt x="1578" y="4926"/>
                    </a:lnTo>
                    <a:lnTo>
                      <a:pt x="1578" y="4568"/>
                    </a:lnTo>
                    <a:close/>
                    <a:moveTo>
                      <a:pt x="2358" y="4568"/>
                    </a:moveTo>
                    <a:lnTo>
                      <a:pt x="2358" y="4926"/>
                    </a:lnTo>
                    <a:lnTo>
                      <a:pt x="2005" y="4926"/>
                    </a:lnTo>
                    <a:lnTo>
                      <a:pt x="2005" y="4568"/>
                    </a:lnTo>
                    <a:close/>
                    <a:moveTo>
                      <a:pt x="2785" y="4568"/>
                    </a:moveTo>
                    <a:lnTo>
                      <a:pt x="2785" y="4926"/>
                    </a:lnTo>
                    <a:lnTo>
                      <a:pt x="2432" y="4926"/>
                    </a:lnTo>
                    <a:lnTo>
                      <a:pt x="2432" y="4568"/>
                    </a:lnTo>
                    <a:close/>
                    <a:moveTo>
                      <a:pt x="3212" y="4568"/>
                    </a:moveTo>
                    <a:lnTo>
                      <a:pt x="3212" y="4926"/>
                    </a:lnTo>
                    <a:lnTo>
                      <a:pt x="2859" y="4926"/>
                    </a:lnTo>
                    <a:lnTo>
                      <a:pt x="2859" y="4568"/>
                    </a:lnTo>
                    <a:close/>
                    <a:moveTo>
                      <a:pt x="3639" y="4568"/>
                    </a:moveTo>
                    <a:lnTo>
                      <a:pt x="3639" y="4926"/>
                    </a:lnTo>
                    <a:lnTo>
                      <a:pt x="3286" y="4926"/>
                    </a:lnTo>
                    <a:lnTo>
                      <a:pt x="3286" y="4568"/>
                    </a:lnTo>
                    <a:close/>
                    <a:moveTo>
                      <a:pt x="4066" y="4568"/>
                    </a:moveTo>
                    <a:lnTo>
                      <a:pt x="4066" y="4926"/>
                    </a:lnTo>
                    <a:lnTo>
                      <a:pt x="3713" y="4926"/>
                    </a:lnTo>
                    <a:lnTo>
                      <a:pt x="3713" y="4568"/>
                    </a:lnTo>
                    <a:close/>
                    <a:moveTo>
                      <a:pt x="4494" y="4568"/>
                    </a:moveTo>
                    <a:lnTo>
                      <a:pt x="4494" y="4926"/>
                    </a:lnTo>
                    <a:lnTo>
                      <a:pt x="4140" y="4926"/>
                    </a:lnTo>
                    <a:lnTo>
                      <a:pt x="4140" y="4568"/>
                    </a:lnTo>
                    <a:close/>
                    <a:moveTo>
                      <a:pt x="4921" y="4568"/>
                    </a:moveTo>
                    <a:lnTo>
                      <a:pt x="4921" y="4926"/>
                    </a:lnTo>
                    <a:lnTo>
                      <a:pt x="4568" y="4926"/>
                    </a:lnTo>
                    <a:lnTo>
                      <a:pt x="4568" y="4568"/>
                    </a:lnTo>
                    <a:close/>
                    <a:moveTo>
                      <a:pt x="5348" y="4568"/>
                    </a:moveTo>
                    <a:lnTo>
                      <a:pt x="5348" y="4926"/>
                    </a:lnTo>
                    <a:lnTo>
                      <a:pt x="4995" y="4926"/>
                    </a:lnTo>
                    <a:lnTo>
                      <a:pt x="4995" y="4568"/>
                    </a:lnTo>
                    <a:close/>
                    <a:moveTo>
                      <a:pt x="5775" y="4568"/>
                    </a:moveTo>
                    <a:lnTo>
                      <a:pt x="5775" y="4926"/>
                    </a:lnTo>
                    <a:lnTo>
                      <a:pt x="5422" y="4926"/>
                    </a:lnTo>
                    <a:lnTo>
                      <a:pt x="5422" y="4568"/>
                    </a:lnTo>
                    <a:close/>
                    <a:moveTo>
                      <a:pt x="6202" y="4568"/>
                    </a:moveTo>
                    <a:lnTo>
                      <a:pt x="6202" y="4926"/>
                    </a:lnTo>
                    <a:lnTo>
                      <a:pt x="5849" y="4926"/>
                    </a:lnTo>
                    <a:lnTo>
                      <a:pt x="5849" y="4568"/>
                    </a:lnTo>
                    <a:close/>
                    <a:moveTo>
                      <a:pt x="6629" y="4568"/>
                    </a:moveTo>
                    <a:lnTo>
                      <a:pt x="6629" y="4926"/>
                    </a:lnTo>
                    <a:lnTo>
                      <a:pt x="6276" y="4926"/>
                    </a:lnTo>
                    <a:lnTo>
                      <a:pt x="6276" y="4568"/>
                    </a:lnTo>
                    <a:close/>
                    <a:moveTo>
                      <a:pt x="7056" y="4568"/>
                    </a:moveTo>
                    <a:lnTo>
                      <a:pt x="7056" y="4926"/>
                    </a:lnTo>
                    <a:lnTo>
                      <a:pt x="6703" y="4926"/>
                    </a:lnTo>
                    <a:lnTo>
                      <a:pt x="6703" y="4568"/>
                    </a:lnTo>
                    <a:close/>
                    <a:moveTo>
                      <a:pt x="7484" y="4568"/>
                    </a:moveTo>
                    <a:lnTo>
                      <a:pt x="7484" y="4926"/>
                    </a:lnTo>
                    <a:lnTo>
                      <a:pt x="7130" y="4926"/>
                    </a:lnTo>
                    <a:lnTo>
                      <a:pt x="7130" y="4568"/>
                    </a:lnTo>
                    <a:close/>
                    <a:moveTo>
                      <a:pt x="7911" y="4568"/>
                    </a:moveTo>
                    <a:lnTo>
                      <a:pt x="7911" y="4926"/>
                    </a:lnTo>
                    <a:lnTo>
                      <a:pt x="7558" y="4926"/>
                    </a:lnTo>
                    <a:lnTo>
                      <a:pt x="7558" y="4568"/>
                    </a:lnTo>
                    <a:close/>
                    <a:moveTo>
                      <a:pt x="8338" y="4568"/>
                    </a:moveTo>
                    <a:lnTo>
                      <a:pt x="8338" y="4926"/>
                    </a:lnTo>
                    <a:lnTo>
                      <a:pt x="7985" y="4926"/>
                    </a:lnTo>
                    <a:lnTo>
                      <a:pt x="7985" y="4568"/>
                    </a:lnTo>
                    <a:close/>
                    <a:moveTo>
                      <a:pt x="8765" y="4568"/>
                    </a:moveTo>
                    <a:lnTo>
                      <a:pt x="8765" y="4926"/>
                    </a:lnTo>
                    <a:lnTo>
                      <a:pt x="8412" y="4926"/>
                    </a:lnTo>
                    <a:lnTo>
                      <a:pt x="8412" y="4568"/>
                    </a:lnTo>
                    <a:close/>
                    <a:moveTo>
                      <a:pt x="9192" y="4568"/>
                    </a:moveTo>
                    <a:lnTo>
                      <a:pt x="9192" y="4926"/>
                    </a:lnTo>
                    <a:lnTo>
                      <a:pt x="8839" y="4926"/>
                    </a:lnTo>
                    <a:lnTo>
                      <a:pt x="8839" y="4568"/>
                    </a:lnTo>
                    <a:close/>
                    <a:moveTo>
                      <a:pt x="9619" y="4568"/>
                    </a:moveTo>
                    <a:lnTo>
                      <a:pt x="9619" y="4926"/>
                    </a:lnTo>
                    <a:lnTo>
                      <a:pt x="9266" y="4926"/>
                    </a:lnTo>
                    <a:lnTo>
                      <a:pt x="9266" y="4568"/>
                    </a:lnTo>
                    <a:close/>
                    <a:moveTo>
                      <a:pt x="10046" y="4568"/>
                    </a:moveTo>
                    <a:lnTo>
                      <a:pt x="10046" y="4926"/>
                    </a:lnTo>
                    <a:lnTo>
                      <a:pt x="9693" y="4926"/>
                    </a:lnTo>
                    <a:lnTo>
                      <a:pt x="9693" y="4568"/>
                    </a:lnTo>
                    <a:close/>
                    <a:moveTo>
                      <a:pt x="10474" y="4568"/>
                    </a:moveTo>
                    <a:lnTo>
                      <a:pt x="10474" y="4926"/>
                    </a:lnTo>
                    <a:lnTo>
                      <a:pt x="10120" y="4926"/>
                    </a:lnTo>
                    <a:lnTo>
                      <a:pt x="10120" y="4568"/>
                    </a:lnTo>
                    <a:close/>
                    <a:moveTo>
                      <a:pt x="10901" y="4568"/>
                    </a:moveTo>
                    <a:lnTo>
                      <a:pt x="10901" y="4926"/>
                    </a:lnTo>
                    <a:lnTo>
                      <a:pt x="10548" y="4926"/>
                    </a:lnTo>
                    <a:lnTo>
                      <a:pt x="10548" y="4568"/>
                    </a:lnTo>
                    <a:close/>
                    <a:moveTo>
                      <a:pt x="11328" y="4568"/>
                    </a:moveTo>
                    <a:lnTo>
                      <a:pt x="11328" y="4926"/>
                    </a:lnTo>
                    <a:lnTo>
                      <a:pt x="10975" y="4926"/>
                    </a:lnTo>
                    <a:lnTo>
                      <a:pt x="10975" y="4568"/>
                    </a:lnTo>
                    <a:close/>
                    <a:moveTo>
                      <a:pt x="11755" y="4568"/>
                    </a:moveTo>
                    <a:lnTo>
                      <a:pt x="11755" y="4926"/>
                    </a:lnTo>
                    <a:lnTo>
                      <a:pt x="11402" y="4926"/>
                    </a:lnTo>
                    <a:lnTo>
                      <a:pt x="11402" y="4568"/>
                    </a:lnTo>
                    <a:close/>
                    <a:moveTo>
                      <a:pt x="649" y="4995"/>
                    </a:moveTo>
                    <a:lnTo>
                      <a:pt x="649" y="5354"/>
                    </a:lnTo>
                    <a:lnTo>
                      <a:pt x="296" y="5354"/>
                    </a:lnTo>
                    <a:lnTo>
                      <a:pt x="296" y="4995"/>
                    </a:lnTo>
                    <a:close/>
                    <a:moveTo>
                      <a:pt x="1076" y="4995"/>
                    </a:moveTo>
                    <a:lnTo>
                      <a:pt x="1076" y="5354"/>
                    </a:lnTo>
                    <a:lnTo>
                      <a:pt x="723" y="5354"/>
                    </a:lnTo>
                    <a:lnTo>
                      <a:pt x="723" y="4995"/>
                    </a:lnTo>
                    <a:close/>
                    <a:moveTo>
                      <a:pt x="1504" y="4995"/>
                    </a:moveTo>
                    <a:lnTo>
                      <a:pt x="1504" y="5354"/>
                    </a:lnTo>
                    <a:lnTo>
                      <a:pt x="1151" y="5354"/>
                    </a:lnTo>
                    <a:lnTo>
                      <a:pt x="1151" y="4995"/>
                    </a:lnTo>
                    <a:close/>
                    <a:moveTo>
                      <a:pt x="1931" y="4995"/>
                    </a:moveTo>
                    <a:lnTo>
                      <a:pt x="1931" y="5354"/>
                    </a:lnTo>
                    <a:lnTo>
                      <a:pt x="1578" y="5354"/>
                    </a:lnTo>
                    <a:lnTo>
                      <a:pt x="1578" y="4995"/>
                    </a:lnTo>
                    <a:close/>
                    <a:moveTo>
                      <a:pt x="2358" y="4995"/>
                    </a:moveTo>
                    <a:lnTo>
                      <a:pt x="2358" y="5354"/>
                    </a:lnTo>
                    <a:lnTo>
                      <a:pt x="2005" y="5354"/>
                    </a:lnTo>
                    <a:lnTo>
                      <a:pt x="2005" y="4995"/>
                    </a:lnTo>
                    <a:close/>
                    <a:moveTo>
                      <a:pt x="2785" y="4995"/>
                    </a:moveTo>
                    <a:lnTo>
                      <a:pt x="2785" y="5354"/>
                    </a:lnTo>
                    <a:lnTo>
                      <a:pt x="2432" y="5354"/>
                    </a:lnTo>
                    <a:lnTo>
                      <a:pt x="2432" y="4995"/>
                    </a:lnTo>
                    <a:close/>
                    <a:moveTo>
                      <a:pt x="3212" y="4995"/>
                    </a:moveTo>
                    <a:lnTo>
                      <a:pt x="3212" y="5354"/>
                    </a:lnTo>
                    <a:lnTo>
                      <a:pt x="2859" y="5354"/>
                    </a:lnTo>
                    <a:lnTo>
                      <a:pt x="2859" y="4995"/>
                    </a:lnTo>
                    <a:close/>
                    <a:moveTo>
                      <a:pt x="3639" y="4995"/>
                    </a:moveTo>
                    <a:lnTo>
                      <a:pt x="3639" y="5354"/>
                    </a:lnTo>
                    <a:lnTo>
                      <a:pt x="3286" y="5354"/>
                    </a:lnTo>
                    <a:lnTo>
                      <a:pt x="3286" y="4995"/>
                    </a:lnTo>
                    <a:close/>
                    <a:moveTo>
                      <a:pt x="4066" y="4995"/>
                    </a:moveTo>
                    <a:lnTo>
                      <a:pt x="4066" y="5354"/>
                    </a:lnTo>
                    <a:lnTo>
                      <a:pt x="3713" y="5354"/>
                    </a:lnTo>
                    <a:lnTo>
                      <a:pt x="3713" y="4995"/>
                    </a:lnTo>
                    <a:close/>
                    <a:moveTo>
                      <a:pt x="4494" y="4995"/>
                    </a:moveTo>
                    <a:lnTo>
                      <a:pt x="4494" y="5354"/>
                    </a:lnTo>
                    <a:lnTo>
                      <a:pt x="4140" y="5354"/>
                    </a:lnTo>
                    <a:lnTo>
                      <a:pt x="4140" y="4995"/>
                    </a:lnTo>
                    <a:close/>
                    <a:moveTo>
                      <a:pt x="4921" y="4995"/>
                    </a:moveTo>
                    <a:lnTo>
                      <a:pt x="4921" y="5354"/>
                    </a:lnTo>
                    <a:lnTo>
                      <a:pt x="4568" y="5354"/>
                    </a:lnTo>
                    <a:lnTo>
                      <a:pt x="4568" y="4995"/>
                    </a:lnTo>
                    <a:close/>
                    <a:moveTo>
                      <a:pt x="5348" y="4995"/>
                    </a:moveTo>
                    <a:lnTo>
                      <a:pt x="5348" y="5354"/>
                    </a:lnTo>
                    <a:lnTo>
                      <a:pt x="4995" y="5354"/>
                    </a:lnTo>
                    <a:lnTo>
                      <a:pt x="4995" y="4995"/>
                    </a:lnTo>
                    <a:close/>
                    <a:moveTo>
                      <a:pt x="5775" y="4995"/>
                    </a:moveTo>
                    <a:lnTo>
                      <a:pt x="5775" y="5354"/>
                    </a:lnTo>
                    <a:lnTo>
                      <a:pt x="5422" y="5354"/>
                    </a:lnTo>
                    <a:lnTo>
                      <a:pt x="5422" y="4995"/>
                    </a:lnTo>
                    <a:close/>
                    <a:moveTo>
                      <a:pt x="6202" y="4995"/>
                    </a:moveTo>
                    <a:lnTo>
                      <a:pt x="6202" y="5354"/>
                    </a:lnTo>
                    <a:lnTo>
                      <a:pt x="5849" y="5354"/>
                    </a:lnTo>
                    <a:lnTo>
                      <a:pt x="5849" y="4995"/>
                    </a:lnTo>
                    <a:close/>
                    <a:moveTo>
                      <a:pt x="6629" y="4995"/>
                    </a:moveTo>
                    <a:lnTo>
                      <a:pt x="6629" y="5354"/>
                    </a:lnTo>
                    <a:lnTo>
                      <a:pt x="6276" y="5354"/>
                    </a:lnTo>
                    <a:lnTo>
                      <a:pt x="6276" y="4995"/>
                    </a:lnTo>
                    <a:close/>
                    <a:moveTo>
                      <a:pt x="7056" y="4995"/>
                    </a:moveTo>
                    <a:lnTo>
                      <a:pt x="7056" y="5354"/>
                    </a:lnTo>
                    <a:lnTo>
                      <a:pt x="6703" y="5354"/>
                    </a:lnTo>
                    <a:lnTo>
                      <a:pt x="6703" y="4995"/>
                    </a:lnTo>
                    <a:close/>
                    <a:moveTo>
                      <a:pt x="7484" y="4995"/>
                    </a:moveTo>
                    <a:lnTo>
                      <a:pt x="7484" y="5354"/>
                    </a:lnTo>
                    <a:lnTo>
                      <a:pt x="7130" y="5354"/>
                    </a:lnTo>
                    <a:lnTo>
                      <a:pt x="7130" y="4995"/>
                    </a:lnTo>
                    <a:close/>
                    <a:moveTo>
                      <a:pt x="7911" y="4995"/>
                    </a:moveTo>
                    <a:lnTo>
                      <a:pt x="7911" y="5354"/>
                    </a:lnTo>
                    <a:lnTo>
                      <a:pt x="7558" y="5354"/>
                    </a:lnTo>
                    <a:lnTo>
                      <a:pt x="7558" y="4995"/>
                    </a:lnTo>
                    <a:close/>
                    <a:moveTo>
                      <a:pt x="8338" y="4995"/>
                    </a:moveTo>
                    <a:lnTo>
                      <a:pt x="8338" y="5354"/>
                    </a:lnTo>
                    <a:lnTo>
                      <a:pt x="7985" y="5354"/>
                    </a:lnTo>
                    <a:lnTo>
                      <a:pt x="7985" y="4995"/>
                    </a:lnTo>
                    <a:close/>
                    <a:moveTo>
                      <a:pt x="8765" y="4995"/>
                    </a:moveTo>
                    <a:lnTo>
                      <a:pt x="8765" y="5354"/>
                    </a:lnTo>
                    <a:lnTo>
                      <a:pt x="8412" y="5354"/>
                    </a:lnTo>
                    <a:lnTo>
                      <a:pt x="8412" y="4995"/>
                    </a:lnTo>
                    <a:close/>
                    <a:moveTo>
                      <a:pt x="9192" y="4995"/>
                    </a:moveTo>
                    <a:lnTo>
                      <a:pt x="9192" y="5354"/>
                    </a:lnTo>
                    <a:lnTo>
                      <a:pt x="8839" y="5354"/>
                    </a:lnTo>
                    <a:lnTo>
                      <a:pt x="8839" y="4995"/>
                    </a:lnTo>
                    <a:close/>
                    <a:moveTo>
                      <a:pt x="9619" y="4995"/>
                    </a:moveTo>
                    <a:lnTo>
                      <a:pt x="9619" y="5354"/>
                    </a:lnTo>
                    <a:lnTo>
                      <a:pt x="9266" y="5354"/>
                    </a:lnTo>
                    <a:lnTo>
                      <a:pt x="9266" y="4995"/>
                    </a:lnTo>
                    <a:close/>
                    <a:moveTo>
                      <a:pt x="10046" y="4995"/>
                    </a:moveTo>
                    <a:lnTo>
                      <a:pt x="10046" y="5354"/>
                    </a:lnTo>
                    <a:lnTo>
                      <a:pt x="9693" y="5354"/>
                    </a:lnTo>
                    <a:lnTo>
                      <a:pt x="9693" y="4995"/>
                    </a:lnTo>
                    <a:close/>
                    <a:moveTo>
                      <a:pt x="10474" y="4995"/>
                    </a:moveTo>
                    <a:lnTo>
                      <a:pt x="10474" y="5354"/>
                    </a:lnTo>
                    <a:lnTo>
                      <a:pt x="10120" y="5354"/>
                    </a:lnTo>
                    <a:lnTo>
                      <a:pt x="10120" y="4995"/>
                    </a:lnTo>
                    <a:close/>
                    <a:moveTo>
                      <a:pt x="10901" y="4995"/>
                    </a:moveTo>
                    <a:lnTo>
                      <a:pt x="10901" y="5354"/>
                    </a:lnTo>
                    <a:lnTo>
                      <a:pt x="10548" y="5354"/>
                    </a:lnTo>
                    <a:lnTo>
                      <a:pt x="10548" y="4995"/>
                    </a:lnTo>
                    <a:close/>
                    <a:moveTo>
                      <a:pt x="11328" y="4995"/>
                    </a:moveTo>
                    <a:lnTo>
                      <a:pt x="11328" y="5354"/>
                    </a:lnTo>
                    <a:lnTo>
                      <a:pt x="10975" y="5354"/>
                    </a:lnTo>
                    <a:lnTo>
                      <a:pt x="10975" y="4995"/>
                    </a:lnTo>
                    <a:close/>
                    <a:moveTo>
                      <a:pt x="11755" y="4995"/>
                    </a:moveTo>
                    <a:lnTo>
                      <a:pt x="11755" y="5354"/>
                    </a:lnTo>
                    <a:lnTo>
                      <a:pt x="11402" y="5354"/>
                    </a:lnTo>
                    <a:lnTo>
                      <a:pt x="11402" y="4995"/>
                    </a:lnTo>
                    <a:close/>
                    <a:moveTo>
                      <a:pt x="649" y="5422"/>
                    </a:moveTo>
                    <a:lnTo>
                      <a:pt x="649" y="5781"/>
                    </a:lnTo>
                    <a:lnTo>
                      <a:pt x="296" y="5781"/>
                    </a:lnTo>
                    <a:lnTo>
                      <a:pt x="296" y="5422"/>
                    </a:lnTo>
                    <a:close/>
                    <a:moveTo>
                      <a:pt x="1076" y="5422"/>
                    </a:moveTo>
                    <a:lnTo>
                      <a:pt x="1076" y="5781"/>
                    </a:lnTo>
                    <a:lnTo>
                      <a:pt x="723" y="5781"/>
                    </a:lnTo>
                    <a:lnTo>
                      <a:pt x="723" y="5422"/>
                    </a:lnTo>
                    <a:close/>
                    <a:moveTo>
                      <a:pt x="1504" y="5422"/>
                    </a:moveTo>
                    <a:lnTo>
                      <a:pt x="1504" y="5781"/>
                    </a:lnTo>
                    <a:lnTo>
                      <a:pt x="1151" y="5781"/>
                    </a:lnTo>
                    <a:lnTo>
                      <a:pt x="1151" y="5422"/>
                    </a:lnTo>
                    <a:close/>
                    <a:moveTo>
                      <a:pt x="1931" y="5422"/>
                    </a:moveTo>
                    <a:lnTo>
                      <a:pt x="1931" y="5781"/>
                    </a:lnTo>
                    <a:lnTo>
                      <a:pt x="1578" y="5781"/>
                    </a:lnTo>
                    <a:lnTo>
                      <a:pt x="1578" y="5422"/>
                    </a:lnTo>
                    <a:close/>
                    <a:moveTo>
                      <a:pt x="2358" y="5422"/>
                    </a:moveTo>
                    <a:lnTo>
                      <a:pt x="2358" y="5781"/>
                    </a:lnTo>
                    <a:lnTo>
                      <a:pt x="2005" y="5781"/>
                    </a:lnTo>
                    <a:lnTo>
                      <a:pt x="2005" y="5422"/>
                    </a:lnTo>
                    <a:close/>
                    <a:moveTo>
                      <a:pt x="2785" y="5422"/>
                    </a:moveTo>
                    <a:lnTo>
                      <a:pt x="2785" y="5781"/>
                    </a:lnTo>
                    <a:lnTo>
                      <a:pt x="2432" y="5781"/>
                    </a:lnTo>
                    <a:lnTo>
                      <a:pt x="2432" y="5422"/>
                    </a:lnTo>
                    <a:close/>
                    <a:moveTo>
                      <a:pt x="3212" y="5422"/>
                    </a:moveTo>
                    <a:lnTo>
                      <a:pt x="3212" y="5781"/>
                    </a:lnTo>
                    <a:lnTo>
                      <a:pt x="2859" y="5781"/>
                    </a:lnTo>
                    <a:lnTo>
                      <a:pt x="2859" y="5422"/>
                    </a:lnTo>
                    <a:close/>
                    <a:moveTo>
                      <a:pt x="3639" y="5422"/>
                    </a:moveTo>
                    <a:lnTo>
                      <a:pt x="3639" y="5781"/>
                    </a:lnTo>
                    <a:lnTo>
                      <a:pt x="3286" y="5781"/>
                    </a:lnTo>
                    <a:lnTo>
                      <a:pt x="3286" y="5422"/>
                    </a:lnTo>
                    <a:close/>
                    <a:moveTo>
                      <a:pt x="4066" y="5422"/>
                    </a:moveTo>
                    <a:lnTo>
                      <a:pt x="4066" y="5781"/>
                    </a:lnTo>
                    <a:lnTo>
                      <a:pt x="3713" y="5781"/>
                    </a:lnTo>
                    <a:lnTo>
                      <a:pt x="3713" y="5422"/>
                    </a:lnTo>
                    <a:close/>
                    <a:moveTo>
                      <a:pt x="4494" y="5422"/>
                    </a:moveTo>
                    <a:lnTo>
                      <a:pt x="4494" y="5781"/>
                    </a:lnTo>
                    <a:lnTo>
                      <a:pt x="4140" y="5781"/>
                    </a:lnTo>
                    <a:lnTo>
                      <a:pt x="4140" y="5422"/>
                    </a:lnTo>
                    <a:close/>
                    <a:moveTo>
                      <a:pt x="4921" y="5422"/>
                    </a:moveTo>
                    <a:lnTo>
                      <a:pt x="4921" y="5781"/>
                    </a:lnTo>
                    <a:lnTo>
                      <a:pt x="4568" y="5781"/>
                    </a:lnTo>
                    <a:lnTo>
                      <a:pt x="4568" y="5422"/>
                    </a:lnTo>
                    <a:close/>
                    <a:moveTo>
                      <a:pt x="5348" y="5422"/>
                    </a:moveTo>
                    <a:lnTo>
                      <a:pt x="5348" y="5781"/>
                    </a:lnTo>
                    <a:lnTo>
                      <a:pt x="4995" y="5781"/>
                    </a:lnTo>
                    <a:lnTo>
                      <a:pt x="4995" y="5422"/>
                    </a:lnTo>
                    <a:close/>
                    <a:moveTo>
                      <a:pt x="5775" y="5422"/>
                    </a:moveTo>
                    <a:lnTo>
                      <a:pt x="5775" y="5781"/>
                    </a:lnTo>
                    <a:lnTo>
                      <a:pt x="5422" y="5781"/>
                    </a:lnTo>
                    <a:lnTo>
                      <a:pt x="5422" y="5422"/>
                    </a:lnTo>
                    <a:close/>
                    <a:moveTo>
                      <a:pt x="6202" y="5422"/>
                    </a:moveTo>
                    <a:lnTo>
                      <a:pt x="6202" y="5781"/>
                    </a:lnTo>
                    <a:lnTo>
                      <a:pt x="5849" y="5781"/>
                    </a:lnTo>
                    <a:lnTo>
                      <a:pt x="5849" y="5422"/>
                    </a:lnTo>
                    <a:close/>
                    <a:moveTo>
                      <a:pt x="6629" y="5422"/>
                    </a:moveTo>
                    <a:lnTo>
                      <a:pt x="6629" y="5781"/>
                    </a:lnTo>
                    <a:lnTo>
                      <a:pt x="6276" y="5781"/>
                    </a:lnTo>
                    <a:lnTo>
                      <a:pt x="6276" y="5422"/>
                    </a:lnTo>
                    <a:close/>
                    <a:moveTo>
                      <a:pt x="7056" y="5422"/>
                    </a:moveTo>
                    <a:lnTo>
                      <a:pt x="7056" y="5781"/>
                    </a:lnTo>
                    <a:lnTo>
                      <a:pt x="6703" y="5781"/>
                    </a:lnTo>
                    <a:lnTo>
                      <a:pt x="6703" y="5422"/>
                    </a:lnTo>
                    <a:close/>
                    <a:moveTo>
                      <a:pt x="7484" y="5422"/>
                    </a:moveTo>
                    <a:lnTo>
                      <a:pt x="7484" y="5781"/>
                    </a:lnTo>
                    <a:lnTo>
                      <a:pt x="7130" y="5781"/>
                    </a:lnTo>
                    <a:lnTo>
                      <a:pt x="7130" y="5422"/>
                    </a:lnTo>
                    <a:close/>
                    <a:moveTo>
                      <a:pt x="7911" y="5422"/>
                    </a:moveTo>
                    <a:lnTo>
                      <a:pt x="7911" y="5781"/>
                    </a:lnTo>
                    <a:lnTo>
                      <a:pt x="7558" y="5781"/>
                    </a:lnTo>
                    <a:lnTo>
                      <a:pt x="7558" y="5422"/>
                    </a:lnTo>
                    <a:close/>
                    <a:moveTo>
                      <a:pt x="8338" y="5422"/>
                    </a:moveTo>
                    <a:lnTo>
                      <a:pt x="8338" y="5781"/>
                    </a:lnTo>
                    <a:lnTo>
                      <a:pt x="7985" y="5781"/>
                    </a:lnTo>
                    <a:lnTo>
                      <a:pt x="7985" y="5422"/>
                    </a:lnTo>
                    <a:close/>
                    <a:moveTo>
                      <a:pt x="8765" y="5422"/>
                    </a:moveTo>
                    <a:lnTo>
                      <a:pt x="8765" y="5781"/>
                    </a:lnTo>
                    <a:lnTo>
                      <a:pt x="8412" y="5781"/>
                    </a:lnTo>
                    <a:lnTo>
                      <a:pt x="8412" y="5422"/>
                    </a:lnTo>
                    <a:close/>
                    <a:moveTo>
                      <a:pt x="9192" y="5422"/>
                    </a:moveTo>
                    <a:lnTo>
                      <a:pt x="9192" y="5781"/>
                    </a:lnTo>
                    <a:lnTo>
                      <a:pt x="8839" y="5781"/>
                    </a:lnTo>
                    <a:lnTo>
                      <a:pt x="8839" y="5422"/>
                    </a:lnTo>
                    <a:close/>
                    <a:moveTo>
                      <a:pt x="9619" y="5422"/>
                    </a:moveTo>
                    <a:lnTo>
                      <a:pt x="9619" y="5781"/>
                    </a:lnTo>
                    <a:lnTo>
                      <a:pt x="9266" y="5781"/>
                    </a:lnTo>
                    <a:lnTo>
                      <a:pt x="9266" y="5422"/>
                    </a:lnTo>
                    <a:close/>
                    <a:moveTo>
                      <a:pt x="10046" y="5422"/>
                    </a:moveTo>
                    <a:lnTo>
                      <a:pt x="10046" y="5781"/>
                    </a:lnTo>
                    <a:lnTo>
                      <a:pt x="9693" y="5781"/>
                    </a:lnTo>
                    <a:lnTo>
                      <a:pt x="9693" y="5422"/>
                    </a:lnTo>
                    <a:close/>
                    <a:moveTo>
                      <a:pt x="10474" y="5422"/>
                    </a:moveTo>
                    <a:lnTo>
                      <a:pt x="10474" y="5781"/>
                    </a:lnTo>
                    <a:lnTo>
                      <a:pt x="10120" y="5781"/>
                    </a:lnTo>
                    <a:lnTo>
                      <a:pt x="10120" y="5422"/>
                    </a:lnTo>
                    <a:close/>
                    <a:moveTo>
                      <a:pt x="10901" y="5422"/>
                    </a:moveTo>
                    <a:lnTo>
                      <a:pt x="10901" y="5781"/>
                    </a:lnTo>
                    <a:lnTo>
                      <a:pt x="10548" y="5781"/>
                    </a:lnTo>
                    <a:lnTo>
                      <a:pt x="10548" y="5422"/>
                    </a:lnTo>
                    <a:close/>
                    <a:moveTo>
                      <a:pt x="11328" y="5422"/>
                    </a:moveTo>
                    <a:lnTo>
                      <a:pt x="11328" y="5781"/>
                    </a:lnTo>
                    <a:lnTo>
                      <a:pt x="10975" y="5781"/>
                    </a:lnTo>
                    <a:lnTo>
                      <a:pt x="10975" y="5422"/>
                    </a:lnTo>
                    <a:close/>
                    <a:moveTo>
                      <a:pt x="11755" y="5422"/>
                    </a:moveTo>
                    <a:lnTo>
                      <a:pt x="11755" y="5781"/>
                    </a:lnTo>
                    <a:lnTo>
                      <a:pt x="11402" y="5781"/>
                    </a:lnTo>
                    <a:lnTo>
                      <a:pt x="11402" y="5422"/>
                    </a:lnTo>
                    <a:close/>
                    <a:moveTo>
                      <a:pt x="649" y="5849"/>
                    </a:moveTo>
                    <a:lnTo>
                      <a:pt x="649" y="6208"/>
                    </a:lnTo>
                    <a:lnTo>
                      <a:pt x="296" y="6208"/>
                    </a:lnTo>
                    <a:lnTo>
                      <a:pt x="296" y="5849"/>
                    </a:lnTo>
                    <a:close/>
                    <a:moveTo>
                      <a:pt x="1076" y="5849"/>
                    </a:moveTo>
                    <a:lnTo>
                      <a:pt x="1076" y="6208"/>
                    </a:lnTo>
                    <a:lnTo>
                      <a:pt x="723" y="6208"/>
                    </a:lnTo>
                    <a:lnTo>
                      <a:pt x="723" y="5849"/>
                    </a:lnTo>
                    <a:close/>
                    <a:moveTo>
                      <a:pt x="1504" y="5849"/>
                    </a:moveTo>
                    <a:lnTo>
                      <a:pt x="1504" y="6208"/>
                    </a:lnTo>
                    <a:lnTo>
                      <a:pt x="1151" y="6208"/>
                    </a:lnTo>
                    <a:lnTo>
                      <a:pt x="1151" y="5849"/>
                    </a:lnTo>
                    <a:close/>
                    <a:moveTo>
                      <a:pt x="1931" y="5849"/>
                    </a:moveTo>
                    <a:lnTo>
                      <a:pt x="1931" y="6208"/>
                    </a:lnTo>
                    <a:lnTo>
                      <a:pt x="1578" y="6208"/>
                    </a:lnTo>
                    <a:lnTo>
                      <a:pt x="1578" y="5849"/>
                    </a:lnTo>
                    <a:close/>
                    <a:moveTo>
                      <a:pt x="2358" y="5849"/>
                    </a:moveTo>
                    <a:lnTo>
                      <a:pt x="2358" y="6208"/>
                    </a:lnTo>
                    <a:lnTo>
                      <a:pt x="2005" y="6208"/>
                    </a:lnTo>
                    <a:lnTo>
                      <a:pt x="2005" y="5849"/>
                    </a:lnTo>
                    <a:close/>
                    <a:moveTo>
                      <a:pt x="2785" y="5849"/>
                    </a:moveTo>
                    <a:lnTo>
                      <a:pt x="2785" y="6208"/>
                    </a:lnTo>
                    <a:lnTo>
                      <a:pt x="2432" y="6208"/>
                    </a:lnTo>
                    <a:lnTo>
                      <a:pt x="2432" y="5849"/>
                    </a:lnTo>
                    <a:close/>
                    <a:moveTo>
                      <a:pt x="3212" y="5849"/>
                    </a:moveTo>
                    <a:lnTo>
                      <a:pt x="3212" y="6208"/>
                    </a:lnTo>
                    <a:lnTo>
                      <a:pt x="2859" y="6208"/>
                    </a:lnTo>
                    <a:lnTo>
                      <a:pt x="2859" y="5849"/>
                    </a:lnTo>
                    <a:close/>
                    <a:moveTo>
                      <a:pt x="3639" y="5849"/>
                    </a:moveTo>
                    <a:lnTo>
                      <a:pt x="3639" y="6208"/>
                    </a:lnTo>
                    <a:lnTo>
                      <a:pt x="3286" y="6208"/>
                    </a:lnTo>
                    <a:lnTo>
                      <a:pt x="3286" y="5849"/>
                    </a:lnTo>
                    <a:close/>
                    <a:moveTo>
                      <a:pt x="4066" y="5849"/>
                    </a:moveTo>
                    <a:lnTo>
                      <a:pt x="4066" y="6208"/>
                    </a:lnTo>
                    <a:lnTo>
                      <a:pt x="3713" y="6208"/>
                    </a:lnTo>
                    <a:lnTo>
                      <a:pt x="3713" y="5849"/>
                    </a:lnTo>
                    <a:close/>
                    <a:moveTo>
                      <a:pt x="4494" y="5849"/>
                    </a:moveTo>
                    <a:lnTo>
                      <a:pt x="4494" y="6208"/>
                    </a:lnTo>
                    <a:lnTo>
                      <a:pt x="4140" y="6208"/>
                    </a:lnTo>
                    <a:lnTo>
                      <a:pt x="4140" y="5849"/>
                    </a:lnTo>
                    <a:close/>
                    <a:moveTo>
                      <a:pt x="4921" y="5849"/>
                    </a:moveTo>
                    <a:lnTo>
                      <a:pt x="4921" y="6208"/>
                    </a:lnTo>
                    <a:lnTo>
                      <a:pt x="4568" y="6208"/>
                    </a:lnTo>
                    <a:lnTo>
                      <a:pt x="4568" y="5849"/>
                    </a:lnTo>
                    <a:close/>
                    <a:moveTo>
                      <a:pt x="5348" y="5849"/>
                    </a:moveTo>
                    <a:lnTo>
                      <a:pt x="5348" y="6208"/>
                    </a:lnTo>
                    <a:lnTo>
                      <a:pt x="4995" y="6208"/>
                    </a:lnTo>
                    <a:lnTo>
                      <a:pt x="4995" y="5849"/>
                    </a:lnTo>
                    <a:close/>
                    <a:moveTo>
                      <a:pt x="5775" y="5849"/>
                    </a:moveTo>
                    <a:lnTo>
                      <a:pt x="5775" y="6208"/>
                    </a:lnTo>
                    <a:lnTo>
                      <a:pt x="5422" y="6208"/>
                    </a:lnTo>
                    <a:lnTo>
                      <a:pt x="5422" y="5849"/>
                    </a:lnTo>
                    <a:close/>
                    <a:moveTo>
                      <a:pt x="6202" y="5849"/>
                    </a:moveTo>
                    <a:lnTo>
                      <a:pt x="6202" y="6208"/>
                    </a:lnTo>
                    <a:lnTo>
                      <a:pt x="5849" y="6208"/>
                    </a:lnTo>
                    <a:lnTo>
                      <a:pt x="5849" y="5849"/>
                    </a:lnTo>
                    <a:close/>
                    <a:moveTo>
                      <a:pt x="6629" y="5849"/>
                    </a:moveTo>
                    <a:lnTo>
                      <a:pt x="6629" y="6208"/>
                    </a:lnTo>
                    <a:lnTo>
                      <a:pt x="6276" y="6208"/>
                    </a:lnTo>
                    <a:lnTo>
                      <a:pt x="6276" y="5849"/>
                    </a:lnTo>
                    <a:close/>
                    <a:moveTo>
                      <a:pt x="7056" y="5849"/>
                    </a:moveTo>
                    <a:lnTo>
                      <a:pt x="7056" y="6208"/>
                    </a:lnTo>
                    <a:lnTo>
                      <a:pt x="6703" y="6208"/>
                    </a:lnTo>
                    <a:lnTo>
                      <a:pt x="6703" y="5849"/>
                    </a:lnTo>
                    <a:close/>
                    <a:moveTo>
                      <a:pt x="7484" y="5849"/>
                    </a:moveTo>
                    <a:lnTo>
                      <a:pt x="7484" y="6208"/>
                    </a:lnTo>
                    <a:lnTo>
                      <a:pt x="7130" y="6208"/>
                    </a:lnTo>
                    <a:lnTo>
                      <a:pt x="7130" y="5849"/>
                    </a:lnTo>
                    <a:close/>
                    <a:moveTo>
                      <a:pt x="7911" y="5849"/>
                    </a:moveTo>
                    <a:lnTo>
                      <a:pt x="7911" y="6208"/>
                    </a:lnTo>
                    <a:lnTo>
                      <a:pt x="7558" y="6208"/>
                    </a:lnTo>
                    <a:lnTo>
                      <a:pt x="7558" y="5849"/>
                    </a:lnTo>
                    <a:close/>
                    <a:moveTo>
                      <a:pt x="8338" y="5849"/>
                    </a:moveTo>
                    <a:lnTo>
                      <a:pt x="8338" y="6208"/>
                    </a:lnTo>
                    <a:lnTo>
                      <a:pt x="7985" y="6208"/>
                    </a:lnTo>
                    <a:lnTo>
                      <a:pt x="7985" y="5849"/>
                    </a:lnTo>
                    <a:close/>
                    <a:moveTo>
                      <a:pt x="8765" y="5849"/>
                    </a:moveTo>
                    <a:lnTo>
                      <a:pt x="8765" y="6208"/>
                    </a:lnTo>
                    <a:lnTo>
                      <a:pt x="8412" y="6208"/>
                    </a:lnTo>
                    <a:lnTo>
                      <a:pt x="8412" y="5849"/>
                    </a:lnTo>
                    <a:close/>
                    <a:moveTo>
                      <a:pt x="9192" y="5849"/>
                    </a:moveTo>
                    <a:lnTo>
                      <a:pt x="9192" y="6208"/>
                    </a:lnTo>
                    <a:lnTo>
                      <a:pt x="8839" y="6208"/>
                    </a:lnTo>
                    <a:lnTo>
                      <a:pt x="8839" y="5849"/>
                    </a:lnTo>
                    <a:close/>
                    <a:moveTo>
                      <a:pt x="9619" y="5849"/>
                    </a:moveTo>
                    <a:lnTo>
                      <a:pt x="9619" y="6208"/>
                    </a:lnTo>
                    <a:lnTo>
                      <a:pt x="9266" y="6208"/>
                    </a:lnTo>
                    <a:lnTo>
                      <a:pt x="9266" y="5849"/>
                    </a:lnTo>
                    <a:close/>
                    <a:moveTo>
                      <a:pt x="10046" y="5849"/>
                    </a:moveTo>
                    <a:lnTo>
                      <a:pt x="10046" y="6208"/>
                    </a:lnTo>
                    <a:lnTo>
                      <a:pt x="9693" y="6208"/>
                    </a:lnTo>
                    <a:lnTo>
                      <a:pt x="9693" y="5849"/>
                    </a:lnTo>
                    <a:close/>
                    <a:moveTo>
                      <a:pt x="10474" y="5849"/>
                    </a:moveTo>
                    <a:lnTo>
                      <a:pt x="10474" y="6208"/>
                    </a:lnTo>
                    <a:lnTo>
                      <a:pt x="10120" y="6208"/>
                    </a:lnTo>
                    <a:lnTo>
                      <a:pt x="10120" y="5849"/>
                    </a:lnTo>
                    <a:close/>
                    <a:moveTo>
                      <a:pt x="10901" y="5849"/>
                    </a:moveTo>
                    <a:lnTo>
                      <a:pt x="10901" y="6208"/>
                    </a:lnTo>
                    <a:lnTo>
                      <a:pt x="10548" y="6208"/>
                    </a:lnTo>
                    <a:lnTo>
                      <a:pt x="10548" y="5849"/>
                    </a:lnTo>
                    <a:close/>
                    <a:moveTo>
                      <a:pt x="11328" y="5849"/>
                    </a:moveTo>
                    <a:lnTo>
                      <a:pt x="11328" y="6208"/>
                    </a:lnTo>
                    <a:lnTo>
                      <a:pt x="10975" y="6208"/>
                    </a:lnTo>
                    <a:lnTo>
                      <a:pt x="10975" y="5849"/>
                    </a:lnTo>
                    <a:close/>
                    <a:moveTo>
                      <a:pt x="11755" y="5849"/>
                    </a:moveTo>
                    <a:lnTo>
                      <a:pt x="11755" y="6208"/>
                    </a:lnTo>
                    <a:lnTo>
                      <a:pt x="11402" y="6208"/>
                    </a:lnTo>
                    <a:lnTo>
                      <a:pt x="11402" y="5849"/>
                    </a:lnTo>
                    <a:close/>
                    <a:moveTo>
                      <a:pt x="649" y="6276"/>
                    </a:moveTo>
                    <a:lnTo>
                      <a:pt x="649" y="6635"/>
                    </a:lnTo>
                    <a:lnTo>
                      <a:pt x="296" y="6635"/>
                    </a:lnTo>
                    <a:lnTo>
                      <a:pt x="296" y="6276"/>
                    </a:lnTo>
                    <a:close/>
                    <a:moveTo>
                      <a:pt x="1076" y="6276"/>
                    </a:moveTo>
                    <a:lnTo>
                      <a:pt x="1076" y="6635"/>
                    </a:lnTo>
                    <a:lnTo>
                      <a:pt x="723" y="6635"/>
                    </a:lnTo>
                    <a:lnTo>
                      <a:pt x="723" y="6276"/>
                    </a:lnTo>
                    <a:close/>
                    <a:moveTo>
                      <a:pt x="1504" y="6276"/>
                    </a:moveTo>
                    <a:lnTo>
                      <a:pt x="1504" y="6635"/>
                    </a:lnTo>
                    <a:lnTo>
                      <a:pt x="1151" y="6635"/>
                    </a:lnTo>
                    <a:lnTo>
                      <a:pt x="1151" y="6276"/>
                    </a:lnTo>
                    <a:close/>
                    <a:moveTo>
                      <a:pt x="1931" y="6276"/>
                    </a:moveTo>
                    <a:lnTo>
                      <a:pt x="1931" y="6635"/>
                    </a:lnTo>
                    <a:lnTo>
                      <a:pt x="1578" y="6635"/>
                    </a:lnTo>
                    <a:lnTo>
                      <a:pt x="1578" y="6276"/>
                    </a:lnTo>
                    <a:close/>
                    <a:moveTo>
                      <a:pt x="2358" y="6276"/>
                    </a:moveTo>
                    <a:lnTo>
                      <a:pt x="2358" y="6635"/>
                    </a:lnTo>
                    <a:lnTo>
                      <a:pt x="2005" y="6635"/>
                    </a:lnTo>
                    <a:lnTo>
                      <a:pt x="2005" y="6276"/>
                    </a:lnTo>
                    <a:close/>
                    <a:moveTo>
                      <a:pt x="2785" y="6276"/>
                    </a:moveTo>
                    <a:lnTo>
                      <a:pt x="2785" y="6635"/>
                    </a:lnTo>
                    <a:lnTo>
                      <a:pt x="2432" y="6635"/>
                    </a:lnTo>
                    <a:lnTo>
                      <a:pt x="2432" y="6276"/>
                    </a:lnTo>
                    <a:close/>
                    <a:moveTo>
                      <a:pt x="3212" y="6276"/>
                    </a:moveTo>
                    <a:lnTo>
                      <a:pt x="3212" y="6635"/>
                    </a:lnTo>
                    <a:lnTo>
                      <a:pt x="2859" y="6635"/>
                    </a:lnTo>
                    <a:lnTo>
                      <a:pt x="2859" y="6276"/>
                    </a:lnTo>
                    <a:close/>
                    <a:moveTo>
                      <a:pt x="3639" y="6276"/>
                    </a:moveTo>
                    <a:lnTo>
                      <a:pt x="3639" y="6635"/>
                    </a:lnTo>
                    <a:lnTo>
                      <a:pt x="3286" y="6635"/>
                    </a:lnTo>
                    <a:lnTo>
                      <a:pt x="3286" y="6276"/>
                    </a:lnTo>
                    <a:close/>
                    <a:moveTo>
                      <a:pt x="4066" y="6276"/>
                    </a:moveTo>
                    <a:lnTo>
                      <a:pt x="4066" y="6635"/>
                    </a:lnTo>
                    <a:lnTo>
                      <a:pt x="3713" y="6635"/>
                    </a:lnTo>
                    <a:lnTo>
                      <a:pt x="3713" y="6276"/>
                    </a:lnTo>
                    <a:close/>
                    <a:moveTo>
                      <a:pt x="4494" y="6276"/>
                    </a:moveTo>
                    <a:lnTo>
                      <a:pt x="4494" y="6635"/>
                    </a:lnTo>
                    <a:lnTo>
                      <a:pt x="4140" y="6635"/>
                    </a:lnTo>
                    <a:lnTo>
                      <a:pt x="4140" y="6276"/>
                    </a:lnTo>
                    <a:close/>
                    <a:moveTo>
                      <a:pt x="4921" y="6276"/>
                    </a:moveTo>
                    <a:lnTo>
                      <a:pt x="4921" y="6635"/>
                    </a:lnTo>
                    <a:lnTo>
                      <a:pt x="4568" y="6635"/>
                    </a:lnTo>
                    <a:lnTo>
                      <a:pt x="4568" y="6276"/>
                    </a:lnTo>
                    <a:close/>
                    <a:moveTo>
                      <a:pt x="5348" y="6276"/>
                    </a:moveTo>
                    <a:lnTo>
                      <a:pt x="5348" y="6635"/>
                    </a:lnTo>
                    <a:lnTo>
                      <a:pt x="4995" y="6635"/>
                    </a:lnTo>
                    <a:lnTo>
                      <a:pt x="4995" y="6276"/>
                    </a:lnTo>
                    <a:close/>
                    <a:moveTo>
                      <a:pt x="5775" y="6276"/>
                    </a:moveTo>
                    <a:lnTo>
                      <a:pt x="5775" y="6635"/>
                    </a:lnTo>
                    <a:lnTo>
                      <a:pt x="5422" y="6635"/>
                    </a:lnTo>
                    <a:lnTo>
                      <a:pt x="5422" y="6276"/>
                    </a:lnTo>
                    <a:close/>
                    <a:moveTo>
                      <a:pt x="6202" y="6276"/>
                    </a:moveTo>
                    <a:lnTo>
                      <a:pt x="6202" y="6635"/>
                    </a:lnTo>
                    <a:lnTo>
                      <a:pt x="5849" y="6635"/>
                    </a:lnTo>
                    <a:lnTo>
                      <a:pt x="5849" y="6276"/>
                    </a:lnTo>
                    <a:close/>
                    <a:moveTo>
                      <a:pt x="6629" y="6276"/>
                    </a:moveTo>
                    <a:lnTo>
                      <a:pt x="6629" y="6635"/>
                    </a:lnTo>
                    <a:lnTo>
                      <a:pt x="6276" y="6635"/>
                    </a:lnTo>
                    <a:lnTo>
                      <a:pt x="6276" y="6276"/>
                    </a:lnTo>
                    <a:close/>
                    <a:moveTo>
                      <a:pt x="7056" y="6276"/>
                    </a:moveTo>
                    <a:lnTo>
                      <a:pt x="7056" y="6635"/>
                    </a:lnTo>
                    <a:lnTo>
                      <a:pt x="6703" y="6635"/>
                    </a:lnTo>
                    <a:lnTo>
                      <a:pt x="6703" y="6276"/>
                    </a:lnTo>
                    <a:close/>
                    <a:moveTo>
                      <a:pt x="7484" y="6276"/>
                    </a:moveTo>
                    <a:lnTo>
                      <a:pt x="7484" y="6635"/>
                    </a:lnTo>
                    <a:lnTo>
                      <a:pt x="7130" y="6635"/>
                    </a:lnTo>
                    <a:lnTo>
                      <a:pt x="7130" y="6276"/>
                    </a:lnTo>
                    <a:close/>
                    <a:moveTo>
                      <a:pt x="7911" y="6276"/>
                    </a:moveTo>
                    <a:lnTo>
                      <a:pt x="7911" y="6635"/>
                    </a:lnTo>
                    <a:lnTo>
                      <a:pt x="7558" y="6635"/>
                    </a:lnTo>
                    <a:lnTo>
                      <a:pt x="7558" y="6276"/>
                    </a:lnTo>
                    <a:close/>
                    <a:moveTo>
                      <a:pt x="8338" y="6276"/>
                    </a:moveTo>
                    <a:lnTo>
                      <a:pt x="8338" y="6635"/>
                    </a:lnTo>
                    <a:lnTo>
                      <a:pt x="7985" y="6635"/>
                    </a:lnTo>
                    <a:lnTo>
                      <a:pt x="7985" y="6276"/>
                    </a:lnTo>
                    <a:close/>
                    <a:moveTo>
                      <a:pt x="8765" y="6276"/>
                    </a:moveTo>
                    <a:lnTo>
                      <a:pt x="8765" y="6635"/>
                    </a:lnTo>
                    <a:lnTo>
                      <a:pt x="8412" y="6635"/>
                    </a:lnTo>
                    <a:lnTo>
                      <a:pt x="8412" y="6276"/>
                    </a:lnTo>
                    <a:close/>
                    <a:moveTo>
                      <a:pt x="9192" y="6276"/>
                    </a:moveTo>
                    <a:lnTo>
                      <a:pt x="9192" y="6635"/>
                    </a:lnTo>
                    <a:lnTo>
                      <a:pt x="8839" y="6635"/>
                    </a:lnTo>
                    <a:lnTo>
                      <a:pt x="8839" y="6276"/>
                    </a:lnTo>
                    <a:close/>
                    <a:moveTo>
                      <a:pt x="9619" y="6276"/>
                    </a:moveTo>
                    <a:lnTo>
                      <a:pt x="9619" y="6635"/>
                    </a:lnTo>
                    <a:lnTo>
                      <a:pt x="9266" y="6635"/>
                    </a:lnTo>
                    <a:lnTo>
                      <a:pt x="9266" y="6276"/>
                    </a:lnTo>
                    <a:close/>
                    <a:moveTo>
                      <a:pt x="10046" y="6276"/>
                    </a:moveTo>
                    <a:lnTo>
                      <a:pt x="10046" y="6635"/>
                    </a:lnTo>
                    <a:lnTo>
                      <a:pt x="9693" y="6635"/>
                    </a:lnTo>
                    <a:lnTo>
                      <a:pt x="9693" y="6276"/>
                    </a:lnTo>
                    <a:close/>
                    <a:moveTo>
                      <a:pt x="10474" y="6276"/>
                    </a:moveTo>
                    <a:lnTo>
                      <a:pt x="10474" y="6635"/>
                    </a:lnTo>
                    <a:lnTo>
                      <a:pt x="10120" y="6635"/>
                    </a:lnTo>
                    <a:lnTo>
                      <a:pt x="10120" y="6276"/>
                    </a:lnTo>
                    <a:close/>
                    <a:moveTo>
                      <a:pt x="10901" y="6276"/>
                    </a:moveTo>
                    <a:lnTo>
                      <a:pt x="10901" y="6635"/>
                    </a:lnTo>
                    <a:lnTo>
                      <a:pt x="10548" y="6635"/>
                    </a:lnTo>
                    <a:lnTo>
                      <a:pt x="10548" y="6276"/>
                    </a:lnTo>
                    <a:close/>
                    <a:moveTo>
                      <a:pt x="11328" y="6276"/>
                    </a:moveTo>
                    <a:lnTo>
                      <a:pt x="11328" y="6635"/>
                    </a:lnTo>
                    <a:lnTo>
                      <a:pt x="10975" y="6635"/>
                    </a:lnTo>
                    <a:lnTo>
                      <a:pt x="10975" y="6276"/>
                    </a:lnTo>
                    <a:close/>
                    <a:moveTo>
                      <a:pt x="11755" y="6276"/>
                    </a:moveTo>
                    <a:lnTo>
                      <a:pt x="11755" y="6635"/>
                    </a:lnTo>
                    <a:lnTo>
                      <a:pt x="11402" y="6635"/>
                    </a:lnTo>
                    <a:lnTo>
                      <a:pt x="11402" y="6276"/>
                    </a:lnTo>
                    <a:close/>
                    <a:moveTo>
                      <a:pt x="649" y="6703"/>
                    </a:moveTo>
                    <a:lnTo>
                      <a:pt x="649" y="7062"/>
                    </a:lnTo>
                    <a:lnTo>
                      <a:pt x="296" y="7062"/>
                    </a:lnTo>
                    <a:lnTo>
                      <a:pt x="296" y="6703"/>
                    </a:lnTo>
                    <a:close/>
                    <a:moveTo>
                      <a:pt x="1076" y="6703"/>
                    </a:moveTo>
                    <a:lnTo>
                      <a:pt x="1076" y="7062"/>
                    </a:lnTo>
                    <a:lnTo>
                      <a:pt x="723" y="7062"/>
                    </a:lnTo>
                    <a:lnTo>
                      <a:pt x="723" y="6703"/>
                    </a:lnTo>
                    <a:close/>
                    <a:moveTo>
                      <a:pt x="1504" y="6703"/>
                    </a:moveTo>
                    <a:lnTo>
                      <a:pt x="1504" y="7062"/>
                    </a:lnTo>
                    <a:lnTo>
                      <a:pt x="1151" y="7062"/>
                    </a:lnTo>
                    <a:lnTo>
                      <a:pt x="1151" y="6703"/>
                    </a:lnTo>
                    <a:close/>
                    <a:moveTo>
                      <a:pt x="1931" y="6703"/>
                    </a:moveTo>
                    <a:lnTo>
                      <a:pt x="1931" y="7062"/>
                    </a:lnTo>
                    <a:lnTo>
                      <a:pt x="1578" y="7062"/>
                    </a:lnTo>
                    <a:lnTo>
                      <a:pt x="1578" y="6703"/>
                    </a:lnTo>
                    <a:close/>
                    <a:moveTo>
                      <a:pt x="2358" y="6703"/>
                    </a:moveTo>
                    <a:lnTo>
                      <a:pt x="2358" y="7062"/>
                    </a:lnTo>
                    <a:lnTo>
                      <a:pt x="2005" y="7062"/>
                    </a:lnTo>
                    <a:lnTo>
                      <a:pt x="2005" y="6703"/>
                    </a:lnTo>
                    <a:close/>
                    <a:moveTo>
                      <a:pt x="2785" y="6703"/>
                    </a:moveTo>
                    <a:lnTo>
                      <a:pt x="2785" y="7062"/>
                    </a:lnTo>
                    <a:lnTo>
                      <a:pt x="2432" y="7062"/>
                    </a:lnTo>
                    <a:lnTo>
                      <a:pt x="2432" y="6703"/>
                    </a:lnTo>
                    <a:close/>
                    <a:moveTo>
                      <a:pt x="3212" y="6703"/>
                    </a:moveTo>
                    <a:lnTo>
                      <a:pt x="3212" y="7062"/>
                    </a:lnTo>
                    <a:lnTo>
                      <a:pt x="2859" y="7062"/>
                    </a:lnTo>
                    <a:lnTo>
                      <a:pt x="2859" y="6703"/>
                    </a:lnTo>
                    <a:close/>
                    <a:moveTo>
                      <a:pt x="3639" y="6703"/>
                    </a:moveTo>
                    <a:lnTo>
                      <a:pt x="3639" y="7062"/>
                    </a:lnTo>
                    <a:lnTo>
                      <a:pt x="3286" y="7062"/>
                    </a:lnTo>
                    <a:lnTo>
                      <a:pt x="3286" y="6703"/>
                    </a:lnTo>
                    <a:close/>
                    <a:moveTo>
                      <a:pt x="4066" y="6703"/>
                    </a:moveTo>
                    <a:lnTo>
                      <a:pt x="4066" y="7062"/>
                    </a:lnTo>
                    <a:lnTo>
                      <a:pt x="3713" y="7062"/>
                    </a:lnTo>
                    <a:lnTo>
                      <a:pt x="3713" y="6703"/>
                    </a:lnTo>
                    <a:close/>
                    <a:moveTo>
                      <a:pt x="4494" y="6703"/>
                    </a:moveTo>
                    <a:lnTo>
                      <a:pt x="4494" y="7062"/>
                    </a:lnTo>
                    <a:lnTo>
                      <a:pt x="4140" y="7062"/>
                    </a:lnTo>
                    <a:lnTo>
                      <a:pt x="4140" y="6703"/>
                    </a:lnTo>
                    <a:close/>
                    <a:moveTo>
                      <a:pt x="4921" y="6703"/>
                    </a:moveTo>
                    <a:lnTo>
                      <a:pt x="4921" y="7062"/>
                    </a:lnTo>
                    <a:lnTo>
                      <a:pt x="4568" y="7062"/>
                    </a:lnTo>
                    <a:lnTo>
                      <a:pt x="4568" y="6703"/>
                    </a:lnTo>
                    <a:close/>
                    <a:moveTo>
                      <a:pt x="5348" y="6703"/>
                    </a:moveTo>
                    <a:lnTo>
                      <a:pt x="5348" y="7062"/>
                    </a:lnTo>
                    <a:lnTo>
                      <a:pt x="4995" y="7062"/>
                    </a:lnTo>
                    <a:lnTo>
                      <a:pt x="4995" y="6703"/>
                    </a:lnTo>
                    <a:close/>
                    <a:moveTo>
                      <a:pt x="5775" y="6703"/>
                    </a:moveTo>
                    <a:lnTo>
                      <a:pt x="5775" y="7062"/>
                    </a:lnTo>
                    <a:lnTo>
                      <a:pt x="5422" y="7062"/>
                    </a:lnTo>
                    <a:lnTo>
                      <a:pt x="5422" y="6703"/>
                    </a:lnTo>
                    <a:close/>
                    <a:moveTo>
                      <a:pt x="6202" y="6703"/>
                    </a:moveTo>
                    <a:lnTo>
                      <a:pt x="6202" y="7062"/>
                    </a:lnTo>
                    <a:lnTo>
                      <a:pt x="5849" y="7062"/>
                    </a:lnTo>
                    <a:lnTo>
                      <a:pt x="5849" y="6703"/>
                    </a:lnTo>
                    <a:close/>
                    <a:moveTo>
                      <a:pt x="6629" y="6703"/>
                    </a:moveTo>
                    <a:lnTo>
                      <a:pt x="6629" y="7062"/>
                    </a:lnTo>
                    <a:lnTo>
                      <a:pt x="6276" y="7062"/>
                    </a:lnTo>
                    <a:lnTo>
                      <a:pt x="6276" y="6703"/>
                    </a:lnTo>
                    <a:close/>
                    <a:moveTo>
                      <a:pt x="7056" y="6703"/>
                    </a:moveTo>
                    <a:lnTo>
                      <a:pt x="7056" y="7062"/>
                    </a:lnTo>
                    <a:lnTo>
                      <a:pt x="6703" y="7062"/>
                    </a:lnTo>
                    <a:lnTo>
                      <a:pt x="6703" y="6703"/>
                    </a:lnTo>
                    <a:close/>
                    <a:moveTo>
                      <a:pt x="7484" y="6703"/>
                    </a:moveTo>
                    <a:lnTo>
                      <a:pt x="7484" y="7062"/>
                    </a:lnTo>
                    <a:lnTo>
                      <a:pt x="7130" y="7062"/>
                    </a:lnTo>
                    <a:lnTo>
                      <a:pt x="7130" y="6703"/>
                    </a:lnTo>
                    <a:close/>
                    <a:moveTo>
                      <a:pt x="7911" y="6703"/>
                    </a:moveTo>
                    <a:lnTo>
                      <a:pt x="7911" y="7062"/>
                    </a:lnTo>
                    <a:lnTo>
                      <a:pt x="7558" y="7062"/>
                    </a:lnTo>
                    <a:lnTo>
                      <a:pt x="7558" y="6703"/>
                    </a:lnTo>
                    <a:close/>
                    <a:moveTo>
                      <a:pt x="8338" y="6703"/>
                    </a:moveTo>
                    <a:lnTo>
                      <a:pt x="8338" y="7062"/>
                    </a:lnTo>
                    <a:lnTo>
                      <a:pt x="7985" y="7062"/>
                    </a:lnTo>
                    <a:lnTo>
                      <a:pt x="7985" y="6703"/>
                    </a:lnTo>
                    <a:close/>
                    <a:moveTo>
                      <a:pt x="8765" y="6703"/>
                    </a:moveTo>
                    <a:lnTo>
                      <a:pt x="8765" y="7062"/>
                    </a:lnTo>
                    <a:lnTo>
                      <a:pt x="8412" y="7062"/>
                    </a:lnTo>
                    <a:lnTo>
                      <a:pt x="8412" y="6703"/>
                    </a:lnTo>
                    <a:close/>
                    <a:moveTo>
                      <a:pt x="9192" y="6703"/>
                    </a:moveTo>
                    <a:lnTo>
                      <a:pt x="9192" y="7062"/>
                    </a:lnTo>
                    <a:lnTo>
                      <a:pt x="8839" y="7062"/>
                    </a:lnTo>
                    <a:lnTo>
                      <a:pt x="8839" y="6703"/>
                    </a:lnTo>
                    <a:close/>
                    <a:moveTo>
                      <a:pt x="9619" y="6703"/>
                    </a:moveTo>
                    <a:lnTo>
                      <a:pt x="9619" y="7062"/>
                    </a:lnTo>
                    <a:lnTo>
                      <a:pt x="9266" y="7062"/>
                    </a:lnTo>
                    <a:lnTo>
                      <a:pt x="9266" y="6703"/>
                    </a:lnTo>
                    <a:close/>
                    <a:moveTo>
                      <a:pt x="10046" y="6703"/>
                    </a:moveTo>
                    <a:lnTo>
                      <a:pt x="10046" y="7062"/>
                    </a:lnTo>
                    <a:lnTo>
                      <a:pt x="9693" y="7062"/>
                    </a:lnTo>
                    <a:lnTo>
                      <a:pt x="9693" y="6703"/>
                    </a:lnTo>
                    <a:close/>
                    <a:moveTo>
                      <a:pt x="10474" y="6703"/>
                    </a:moveTo>
                    <a:lnTo>
                      <a:pt x="10474" y="7062"/>
                    </a:lnTo>
                    <a:lnTo>
                      <a:pt x="10120" y="7062"/>
                    </a:lnTo>
                    <a:lnTo>
                      <a:pt x="10120" y="6703"/>
                    </a:lnTo>
                    <a:close/>
                    <a:moveTo>
                      <a:pt x="10901" y="6703"/>
                    </a:moveTo>
                    <a:lnTo>
                      <a:pt x="10901" y="7062"/>
                    </a:lnTo>
                    <a:lnTo>
                      <a:pt x="10548" y="7062"/>
                    </a:lnTo>
                    <a:lnTo>
                      <a:pt x="10548" y="6703"/>
                    </a:lnTo>
                    <a:close/>
                    <a:moveTo>
                      <a:pt x="11328" y="6703"/>
                    </a:moveTo>
                    <a:lnTo>
                      <a:pt x="11328" y="7062"/>
                    </a:lnTo>
                    <a:lnTo>
                      <a:pt x="10975" y="7062"/>
                    </a:lnTo>
                    <a:lnTo>
                      <a:pt x="10975" y="6703"/>
                    </a:lnTo>
                    <a:close/>
                    <a:moveTo>
                      <a:pt x="11755" y="6703"/>
                    </a:moveTo>
                    <a:lnTo>
                      <a:pt x="11755" y="7062"/>
                    </a:lnTo>
                    <a:lnTo>
                      <a:pt x="11402" y="7062"/>
                    </a:lnTo>
                    <a:lnTo>
                      <a:pt x="11402" y="6703"/>
                    </a:lnTo>
                    <a:close/>
                    <a:moveTo>
                      <a:pt x="649" y="7130"/>
                    </a:moveTo>
                    <a:lnTo>
                      <a:pt x="649" y="7489"/>
                    </a:lnTo>
                    <a:lnTo>
                      <a:pt x="296" y="7489"/>
                    </a:lnTo>
                    <a:lnTo>
                      <a:pt x="296" y="7130"/>
                    </a:lnTo>
                    <a:close/>
                    <a:moveTo>
                      <a:pt x="1076" y="7130"/>
                    </a:moveTo>
                    <a:lnTo>
                      <a:pt x="1076" y="7489"/>
                    </a:lnTo>
                    <a:lnTo>
                      <a:pt x="723" y="7489"/>
                    </a:lnTo>
                    <a:lnTo>
                      <a:pt x="723" y="7130"/>
                    </a:lnTo>
                    <a:close/>
                    <a:moveTo>
                      <a:pt x="1504" y="7130"/>
                    </a:moveTo>
                    <a:lnTo>
                      <a:pt x="1504" y="7489"/>
                    </a:lnTo>
                    <a:lnTo>
                      <a:pt x="1151" y="7489"/>
                    </a:lnTo>
                    <a:lnTo>
                      <a:pt x="1151" y="7130"/>
                    </a:lnTo>
                    <a:close/>
                    <a:moveTo>
                      <a:pt x="1931" y="7130"/>
                    </a:moveTo>
                    <a:lnTo>
                      <a:pt x="1931" y="7489"/>
                    </a:lnTo>
                    <a:lnTo>
                      <a:pt x="1578" y="7489"/>
                    </a:lnTo>
                    <a:lnTo>
                      <a:pt x="1578" y="7130"/>
                    </a:lnTo>
                    <a:close/>
                    <a:moveTo>
                      <a:pt x="2358" y="7130"/>
                    </a:moveTo>
                    <a:lnTo>
                      <a:pt x="2358" y="7489"/>
                    </a:lnTo>
                    <a:lnTo>
                      <a:pt x="2005" y="7489"/>
                    </a:lnTo>
                    <a:lnTo>
                      <a:pt x="2005" y="7130"/>
                    </a:lnTo>
                    <a:close/>
                    <a:moveTo>
                      <a:pt x="2785" y="7130"/>
                    </a:moveTo>
                    <a:lnTo>
                      <a:pt x="2785" y="7489"/>
                    </a:lnTo>
                    <a:lnTo>
                      <a:pt x="2432" y="7489"/>
                    </a:lnTo>
                    <a:lnTo>
                      <a:pt x="2432" y="7130"/>
                    </a:lnTo>
                    <a:close/>
                    <a:moveTo>
                      <a:pt x="3212" y="7130"/>
                    </a:moveTo>
                    <a:lnTo>
                      <a:pt x="3212" y="7489"/>
                    </a:lnTo>
                    <a:lnTo>
                      <a:pt x="2859" y="7489"/>
                    </a:lnTo>
                    <a:lnTo>
                      <a:pt x="2859" y="7130"/>
                    </a:lnTo>
                    <a:close/>
                    <a:moveTo>
                      <a:pt x="3639" y="7130"/>
                    </a:moveTo>
                    <a:lnTo>
                      <a:pt x="3639" y="7489"/>
                    </a:lnTo>
                    <a:lnTo>
                      <a:pt x="3286" y="7489"/>
                    </a:lnTo>
                    <a:lnTo>
                      <a:pt x="3286" y="7130"/>
                    </a:lnTo>
                    <a:close/>
                    <a:moveTo>
                      <a:pt x="4066" y="7130"/>
                    </a:moveTo>
                    <a:lnTo>
                      <a:pt x="4066" y="7489"/>
                    </a:lnTo>
                    <a:lnTo>
                      <a:pt x="3713" y="7489"/>
                    </a:lnTo>
                    <a:lnTo>
                      <a:pt x="3713" y="7130"/>
                    </a:lnTo>
                    <a:close/>
                    <a:moveTo>
                      <a:pt x="4494" y="7130"/>
                    </a:moveTo>
                    <a:lnTo>
                      <a:pt x="4494" y="7489"/>
                    </a:lnTo>
                    <a:lnTo>
                      <a:pt x="4140" y="7489"/>
                    </a:lnTo>
                    <a:lnTo>
                      <a:pt x="4140" y="7130"/>
                    </a:lnTo>
                    <a:close/>
                    <a:moveTo>
                      <a:pt x="4921" y="7130"/>
                    </a:moveTo>
                    <a:lnTo>
                      <a:pt x="4921" y="7489"/>
                    </a:lnTo>
                    <a:lnTo>
                      <a:pt x="4568" y="7489"/>
                    </a:lnTo>
                    <a:lnTo>
                      <a:pt x="4568" y="7130"/>
                    </a:lnTo>
                    <a:close/>
                    <a:moveTo>
                      <a:pt x="5348" y="7130"/>
                    </a:moveTo>
                    <a:lnTo>
                      <a:pt x="5348" y="7489"/>
                    </a:lnTo>
                    <a:lnTo>
                      <a:pt x="4995" y="7489"/>
                    </a:lnTo>
                    <a:lnTo>
                      <a:pt x="4995" y="7130"/>
                    </a:lnTo>
                    <a:close/>
                    <a:moveTo>
                      <a:pt x="5775" y="7130"/>
                    </a:moveTo>
                    <a:lnTo>
                      <a:pt x="5775" y="7489"/>
                    </a:lnTo>
                    <a:lnTo>
                      <a:pt x="5422" y="7489"/>
                    </a:lnTo>
                    <a:lnTo>
                      <a:pt x="5422" y="7130"/>
                    </a:lnTo>
                    <a:close/>
                    <a:moveTo>
                      <a:pt x="6202" y="7130"/>
                    </a:moveTo>
                    <a:lnTo>
                      <a:pt x="6202" y="7489"/>
                    </a:lnTo>
                    <a:lnTo>
                      <a:pt x="5849" y="7489"/>
                    </a:lnTo>
                    <a:lnTo>
                      <a:pt x="5849" y="7130"/>
                    </a:lnTo>
                    <a:close/>
                    <a:moveTo>
                      <a:pt x="6629" y="7130"/>
                    </a:moveTo>
                    <a:lnTo>
                      <a:pt x="6629" y="7489"/>
                    </a:lnTo>
                    <a:lnTo>
                      <a:pt x="6276" y="7489"/>
                    </a:lnTo>
                    <a:lnTo>
                      <a:pt x="6276" y="7130"/>
                    </a:lnTo>
                    <a:close/>
                    <a:moveTo>
                      <a:pt x="7056" y="7130"/>
                    </a:moveTo>
                    <a:lnTo>
                      <a:pt x="7056" y="7489"/>
                    </a:lnTo>
                    <a:lnTo>
                      <a:pt x="6703" y="7489"/>
                    </a:lnTo>
                    <a:lnTo>
                      <a:pt x="6703" y="7130"/>
                    </a:lnTo>
                    <a:close/>
                    <a:moveTo>
                      <a:pt x="7484" y="7130"/>
                    </a:moveTo>
                    <a:lnTo>
                      <a:pt x="7484" y="7489"/>
                    </a:lnTo>
                    <a:lnTo>
                      <a:pt x="7130" y="7489"/>
                    </a:lnTo>
                    <a:lnTo>
                      <a:pt x="7130" y="7130"/>
                    </a:lnTo>
                    <a:close/>
                    <a:moveTo>
                      <a:pt x="7911" y="7130"/>
                    </a:moveTo>
                    <a:lnTo>
                      <a:pt x="7911" y="7489"/>
                    </a:lnTo>
                    <a:lnTo>
                      <a:pt x="7558" y="7489"/>
                    </a:lnTo>
                    <a:lnTo>
                      <a:pt x="7558" y="7130"/>
                    </a:lnTo>
                    <a:close/>
                    <a:moveTo>
                      <a:pt x="8338" y="7130"/>
                    </a:moveTo>
                    <a:lnTo>
                      <a:pt x="8338" y="7489"/>
                    </a:lnTo>
                    <a:lnTo>
                      <a:pt x="7985" y="7489"/>
                    </a:lnTo>
                    <a:lnTo>
                      <a:pt x="7985" y="7130"/>
                    </a:lnTo>
                    <a:close/>
                    <a:moveTo>
                      <a:pt x="8765" y="7130"/>
                    </a:moveTo>
                    <a:lnTo>
                      <a:pt x="8765" y="7489"/>
                    </a:lnTo>
                    <a:lnTo>
                      <a:pt x="8412" y="7489"/>
                    </a:lnTo>
                    <a:lnTo>
                      <a:pt x="8412" y="7130"/>
                    </a:lnTo>
                    <a:close/>
                    <a:moveTo>
                      <a:pt x="9192" y="7130"/>
                    </a:moveTo>
                    <a:lnTo>
                      <a:pt x="9192" y="7489"/>
                    </a:lnTo>
                    <a:lnTo>
                      <a:pt x="8839" y="7489"/>
                    </a:lnTo>
                    <a:lnTo>
                      <a:pt x="8839" y="7130"/>
                    </a:lnTo>
                    <a:close/>
                    <a:moveTo>
                      <a:pt x="9619" y="7130"/>
                    </a:moveTo>
                    <a:lnTo>
                      <a:pt x="9619" y="7489"/>
                    </a:lnTo>
                    <a:lnTo>
                      <a:pt x="9266" y="7489"/>
                    </a:lnTo>
                    <a:lnTo>
                      <a:pt x="9266" y="7130"/>
                    </a:lnTo>
                    <a:close/>
                    <a:moveTo>
                      <a:pt x="10046" y="7130"/>
                    </a:moveTo>
                    <a:lnTo>
                      <a:pt x="10046" y="7489"/>
                    </a:lnTo>
                    <a:lnTo>
                      <a:pt x="9693" y="7489"/>
                    </a:lnTo>
                    <a:lnTo>
                      <a:pt x="9693" y="7130"/>
                    </a:lnTo>
                    <a:close/>
                    <a:moveTo>
                      <a:pt x="10474" y="7130"/>
                    </a:moveTo>
                    <a:lnTo>
                      <a:pt x="10474" y="7489"/>
                    </a:lnTo>
                    <a:lnTo>
                      <a:pt x="10120" y="7489"/>
                    </a:lnTo>
                    <a:lnTo>
                      <a:pt x="10120" y="7130"/>
                    </a:lnTo>
                    <a:close/>
                    <a:moveTo>
                      <a:pt x="10901" y="7130"/>
                    </a:moveTo>
                    <a:lnTo>
                      <a:pt x="10901" y="7489"/>
                    </a:lnTo>
                    <a:lnTo>
                      <a:pt x="10548" y="7489"/>
                    </a:lnTo>
                    <a:lnTo>
                      <a:pt x="10548" y="7130"/>
                    </a:lnTo>
                    <a:close/>
                    <a:moveTo>
                      <a:pt x="11328" y="7130"/>
                    </a:moveTo>
                    <a:lnTo>
                      <a:pt x="11328" y="7489"/>
                    </a:lnTo>
                    <a:lnTo>
                      <a:pt x="10975" y="7489"/>
                    </a:lnTo>
                    <a:lnTo>
                      <a:pt x="10975" y="7130"/>
                    </a:lnTo>
                    <a:close/>
                    <a:moveTo>
                      <a:pt x="11755" y="7130"/>
                    </a:moveTo>
                    <a:lnTo>
                      <a:pt x="11755" y="7489"/>
                    </a:lnTo>
                    <a:lnTo>
                      <a:pt x="11402" y="7489"/>
                    </a:lnTo>
                    <a:lnTo>
                      <a:pt x="11402" y="7130"/>
                    </a:lnTo>
                    <a:close/>
                    <a:moveTo>
                      <a:pt x="649" y="7558"/>
                    </a:moveTo>
                    <a:lnTo>
                      <a:pt x="649" y="7916"/>
                    </a:lnTo>
                    <a:lnTo>
                      <a:pt x="296" y="7916"/>
                    </a:lnTo>
                    <a:lnTo>
                      <a:pt x="296" y="7558"/>
                    </a:lnTo>
                    <a:close/>
                    <a:moveTo>
                      <a:pt x="1076" y="7558"/>
                    </a:moveTo>
                    <a:lnTo>
                      <a:pt x="1076" y="7916"/>
                    </a:lnTo>
                    <a:lnTo>
                      <a:pt x="723" y="7916"/>
                    </a:lnTo>
                    <a:lnTo>
                      <a:pt x="723" y="7558"/>
                    </a:lnTo>
                    <a:close/>
                    <a:moveTo>
                      <a:pt x="1504" y="7558"/>
                    </a:moveTo>
                    <a:lnTo>
                      <a:pt x="1504" y="7916"/>
                    </a:lnTo>
                    <a:lnTo>
                      <a:pt x="1151" y="7916"/>
                    </a:lnTo>
                    <a:lnTo>
                      <a:pt x="1151" y="7558"/>
                    </a:lnTo>
                    <a:close/>
                    <a:moveTo>
                      <a:pt x="1931" y="7558"/>
                    </a:moveTo>
                    <a:lnTo>
                      <a:pt x="1931" y="7916"/>
                    </a:lnTo>
                    <a:lnTo>
                      <a:pt x="1578" y="7916"/>
                    </a:lnTo>
                    <a:lnTo>
                      <a:pt x="1578" y="7558"/>
                    </a:lnTo>
                    <a:close/>
                    <a:moveTo>
                      <a:pt x="2358" y="7558"/>
                    </a:moveTo>
                    <a:lnTo>
                      <a:pt x="2358" y="7916"/>
                    </a:lnTo>
                    <a:lnTo>
                      <a:pt x="2005" y="7916"/>
                    </a:lnTo>
                    <a:lnTo>
                      <a:pt x="2005" y="7558"/>
                    </a:lnTo>
                    <a:close/>
                    <a:moveTo>
                      <a:pt x="2785" y="7558"/>
                    </a:moveTo>
                    <a:lnTo>
                      <a:pt x="2785" y="7916"/>
                    </a:lnTo>
                    <a:lnTo>
                      <a:pt x="2432" y="7916"/>
                    </a:lnTo>
                    <a:lnTo>
                      <a:pt x="2432" y="7558"/>
                    </a:lnTo>
                    <a:close/>
                    <a:moveTo>
                      <a:pt x="3212" y="7558"/>
                    </a:moveTo>
                    <a:lnTo>
                      <a:pt x="3212" y="7916"/>
                    </a:lnTo>
                    <a:lnTo>
                      <a:pt x="2859" y="7916"/>
                    </a:lnTo>
                    <a:lnTo>
                      <a:pt x="2859" y="7558"/>
                    </a:lnTo>
                    <a:close/>
                    <a:moveTo>
                      <a:pt x="3639" y="7558"/>
                    </a:moveTo>
                    <a:lnTo>
                      <a:pt x="3639" y="7916"/>
                    </a:lnTo>
                    <a:lnTo>
                      <a:pt x="3286" y="7916"/>
                    </a:lnTo>
                    <a:lnTo>
                      <a:pt x="3286" y="7558"/>
                    </a:lnTo>
                    <a:close/>
                    <a:moveTo>
                      <a:pt x="4066" y="7558"/>
                    </a:moveTo>
                    <a:lnTo>
                      <a:pt x="4066" y="7916"/>
                    </a:lnTo>
                    <a:lnTo>
                      <a:pt x="3713" y="7916"/>
                    </a:lnTo>
                    <a:lnTo>
                      <a:pt x="3713" y="7558"/>
                    </a:lnTo>
                    <a:close/>
                    <a:moveTo>
                      <a:pt x="4494" y="7558"/>
                    </a:moveTo>
                    <a:lnTo>
                      <a:pt x="4494" y="7916"/>
                    </a:lnTo>
                    <a:lnTo>
                      <a:pt x="4140" y="7916"/>
                    </a:lnTo>
                    <a:lnTo>
                      <a:pt x="4140" y="7558"/>
                    </a:lnTo>
                    <a:close/>
                    <a:moveTo>
                      <a:pt x="4921" y="7558"/>
                    </a:moveTo>
                    <a:lnTo>
                      <a:pt x="4921" y="7916"/>
                    </a:lnTo>
                    <a:lnTo>
                      <a:pt x="4568" y="7916"/>
                    </a:lnTo>
                    <a:lnTo>
                      <a:pt x="4568" y="7558"/>
                    </a:lnTo>
                    <a:close/>
                    <a:moveTo>
                      <a:pt x="5348" y="7558"/>
                    </a:moveTo>
                    <a:lnTo>
                      <a:pt x="5348" y="7916"/>
                    </a:lnTo>
                    <a:lnTo>
                      <a:pt x="4995" y="7916"/>
                    </a:lnTo>
                    <a:lnTo>
                      <a:pt x="4995" y="7558"/>
                    </a:lnTo>
                    <a:close/>
                    <a:moveTo>
                      <a:pt x="5775" y="7558"/>
                    </a:moveTo>
                    <a:lnTo>
                      <a:pt x="5775" y="7916"/>
                    </a:lnTo>
                    <a:lnTo>
                      <a:pt x="5422" y="7916"/>
                    </a:lnTo>
                    <a:lnTo>
                      <a:pt x="5422" y="7558"/>
                    </a:lnTo>
                    <a:close/>
                    <a:moveTo>
                      <a:pt x="6202" y="7558"/>
                    </a:moveTo>
                    <a:lnTo>
                      <a:pt x="6202" y="7916"/>
                    </a:lnTo>
                    <a:lnTo>
                      <a:pt x="5849" y="7916"/>
                    </a:lnTo>
                    <a:lnTo>
                      <a:pt x="5849" y="7558"/>
                    </a:lnTo>
                    <a:close/>
                    <a:moveTo>
                      <a:pt x="6629" y="7558"/>
                    </a:moveTo>
                    <a:lnTo>
                      <a:pt x="6629" y="7916"/>
                    </a:lnTo>
                    <a:lnTo>
                      <a:pt x="6276" y="7916"/>
                    </a:lnTo>
                    <a:lnTo>
                      <a:pt x="6276" y="7558"/>
                    </a:lnTo>
                    <a:close/>
                    <a:moveTo>
                      <a:pt x="7056" y="7558"/>
                    </a:moveTo>
                    <a:lnTo>
                      <a:pt x="7056" y="7916"/>
                    </a:lnTo>
                    <a:lnTo>
                      <a:pt x="6703" y="7916"/>
                    </a:lnTo>
                    <a:lnTo>
                      <a:pt x="6703" y="7558"/>
                    </a:lnTo>
                    <a:close/>
                    <a:moveTo>
                      <a:pt x="7484" y="7558"/>
                    </a:moveTo>
                    <a:lnTo>
                      <a:pt x="7484" y="7916"/>
                    </a:lnTo>
                    <a:lnTo>
                      <a:pt x="7130" y="7916"/>
                    </a:lnTo>
                    <a:lnTo>
                      <a:pt x="7130" y="7558"/>
                    </a:lnTo>
                    <a:close/>
                    <a:moveTo>
                      <a:pt x="7911" y="7558"/>
                    </a:moveTo>
                    <a:lnTo>
                      <a:pt x="7911" y="7916"/>
                    </a:lnTo>
                    <a:lnTo>
                      <a:pt x="7558" y="7916"/>
                    </a:lnTo>
                    <a:lnTo>
                      <a:pt x="7558" y="7558"/>
                    </a:lnTo>
                    <a:close/>
                    <a:moveTo>
                      <a:pt x="8338" y="7558"/>
                    </a:moveTo>
                    <a:lnTo>
                      <a:pt x="8338" y="7916"/>
                    </a:lnTo>
                    <a:lnTo>
                      <a:pt x="7985" y="7916"/>
                    </a:lnTo>
                    <a:lnTo>
                      <a:pt x="7985" y="7558"/>
                    </a:lnTo>
                    <a:close/>
                    <a:moveTo>
                      <a:pt x="8765" y="7558"/>
                    </a:moveTo>
                    <a:lnTo>
                      <a:pt x="8765" y="7916"/>
                    </a:lnTo>
                    <a:lnTo>
                      <a:pt x="8412" y="7916"/>
                    </a:lnTo>
                    <a:lnTo>
                      <a:pt x="8412" y="7558"/>
                    </a:lnTo>
                    <a:close/>
                    <a:moveTo>
                      <a:pt x="9192" y="7558"/>
                    </a:moveTo>
                    <a:lnTo>
                      <a:pt x="9192" y="7916"/>
                    </a:lnTo>
                    <a:lnTo>
                      <a:pt x="8839" y="7916"/>
                    </a:lnTo>
                    <a:lnTo>
                      <a:pt x="8839" y="7558"/>
                    </a:lnTo>
                    <a:close/>
                    <a:moveTo>
                      <a:pt x="9619" y="7558"/>
                    </a:moveTo>
                    <a:lnTo>
                      <a:pt x="9619" y="7916"/>
                    </a:lnTo>
                    <a:lnTo>
                      <a:pt x="9266" y="7916"/>
                    </a:lnTo>
                    <a:lnTo>
                      <a:pt x="9266" y="7558"/>
                    </a:lnTo>
                    <a:close/>
                    <a:moveTo>
                      <a:pt x="10046" y="7558"/>
                    </a:moveTo>
                    <a:lnTo>
                      <a:pt x="10046" y="7916"/>
                    </a:lnTo>
                    <a:lnTo>
                      <a:pt x="9693" y="7916"/>
                    </a:lnTo>
                    <a:lnTo>
                      <a:pt x="9693" y="7558"/>
                    </a:lnTo>
                    <a:close/>
                    <a:moveTo>
                      <a:pt x="10474" y="7558"/>
                    </a:moveTo>
                    <a:lnTo>
                      <a:pt x="10474" y="7916"/>
                    </a:lnTo>
                    <a:lnTo>
                      <a:pt x="10120" y="7916"/>
                    </a:lnTo>
                    <a:lnTo>
                      <a:pt x="10120" y="7558"/>
                    </a:lnTo>
                    <a:close/>
                    <a:moveTo>
                      <a:pt x="10901" y="7558"/>
                    </a:moveTo>
                    <a:lnTo>
                      <a:pt x="10901" y="7916"/>
                    </a:lnTo>
                    <a:lnTo>
                      <a:pt x="10548" y="7916"/>
                    </a:lnTo>
                    <a:lnTo>
                      <a:pt x="10548" y="7558"/>
                    </a:lnTo>
                    <a:close/>
                    <a:moveTo>
                      <a:pt x="11328" y="7558"/>
                    </a:moveTo>
                    <a:lnTo>
                      <a:pt x="11328" y="7916"/>
                    </a:lnTo>
                    <a:lnTo>
                      <a:pt x="10975" y="7916"/>
                    </a:lnTo>
                    <a:lnTo>
                      <a:pt x="10975" y="7558"/>
                    </a:lnTo>
                    <a:close/>
                    <a:moveTo>
                      <a:pt x="11755" y="7558"/>
                    </a:moveTo>
                    <a:lnTo>
                      <a:pt x="11755" y="7916"/>
                    </a:lnTo>
                    <a:lnTo>
                      <a:pt x="11402" y="7916"/>
                    </a:lnTo>
                    <a:lnTo>
                      <a:pt x="11402" y="7558"/>
                    </a:lnTo>
                    <a:close/>
                    <a:moveTo>
                      <a:pt x="649" y="7985"/>
                    </a:moveTo>
                    <a:lnTo>
                      <a:pt x="649" y="8344"/>
                    </a:lnTo>
                    <a:lnTo>
                      <a:pt x="296" y="8344"/>
                    </a:lnTo>
                    <a:lnTo>
                      <a:pt x="296" y="7985"/>
                    </a:lnTo>
                    <a:close/>
                    <a:moveTo>
                      <a:pt x="1076" y="7985"/>
                    </a:moveTo>
                    <a:lnTo>
                      <a:pt x="1076" y="8344"/>
                    </a:lnTo>
                    <a:lnTo>
                      <a:pt x="723" y="8344"/>
                    </a:lnTo>
                    <a:lnTo>
                      <a:pt x="723" y="7985"/>
                    </a:lnTo>
                    <a:close/>
                    <a:moveTo>
                      <a:pt x="1504" y="7985"/>
                    </a:moveTo>
                    <a:lnTo>
                      <a:pt x="1504" y="8344"/>
                    </a:lnTo>
                    <a:lnTo>
                      <a:pt x="1151" y="8344"/>
                    </a:lnTo>
                    <a:lnTo>
                      <a:pt x="1151" y="7985"/>
                    </a:lnTo>
                    <a:close/>
                    <a:moveTo>
                      <a:pt x="1931" y="7985"/>
                    </a:moveTo>
                    <a:lnTo>
                      <a:pt x="1931" y="8344"/>
                    </a:lnTo>
                    <a:lnTo>
                      <a:pt x="1578" y="8344"/>
                    </a:lnTo>
                    <a:lnTo>
                      <a:pt x="1578" y="7985"/>
                    </a:lnTo>
                    <a:close/>
                    <a:moveTo>
                      <a:pt x="2358" y="7985"/>
                    </a:moveTo>
                    <a:lnTo>
                      <a:pt x="2358" y="8344"/>
                    </a:lnTo>
                    <a:lnTo>
                      <a:pt x="2005" y="8344"/>
                    </a:lnTo>
                    <a:lnTo>
                      <a:pt x="2005" y="7985"/>
                    </a:lnTo>
                    <a:close/>
                    <a:moveTo>
                      <a:pt x="2785" y="7985"/>
                    </a:moveTo>
                    <a:lnTo>
                      <a:pt x="2785" y="8344"/>
                    </a:lnTo>
                    <a:lnTo>
                      <a:pt x="2432" y="8344"/>
                    </a:lnTo>
                    <a:lnTo>
                      <a:pt x="2432" y="7985"/>
                    </a:lnTo>
                    <a:close/>
                    <a:moveTo>
                      <a:pt x="3212" y="7985"/>
                    </a:moveTo>
                    <a:lnTo>
                      <a:pt x="3212" y="8344"/>
                    </a:lnTo>
                    <a:lnTo>
                      <a:pt x="2859" y="8344"/>
                    </a:lnTo>
                    <a:lnTo>
                      <a:pt x="2859" y="7985"/>
                    </a:lnTo>
                    <a:close/>
                    <a:moveTo>
                      <a:pt x="3639" y="7985"/>
                    </a:moveTo>
                    <a:lnTo>
                      <a:pt x="3639" y="8344"/>
                    </a:lnTo>
                    <a:lnTo>
                      <a:pt x="3286" y="8344"/>
                    </a:lnTo>
                    <a:lnTo>
                      <a:pt x="3286" y="7985"/>
                    </a:lnTo>
                    <a:close/>
                    <a:moveTo>
                      <a:pt x="4066" y="7985"/>
                    </a:moveTo>
                    <a:lnTo>
                      <a:pt x="4066" y="8344"/>
                    </a:lnTo>
                    <a:lnTo>
                      <a:pt x="3713" y="8344"/>
                    </a:lnTo>
                    <a:lnTo>
                      <a:pt x="3713" y="7985"/>
                    </a:lnTo>
                    <a:close/>
                    <a:moveTo>
                      <a:pt x="4494" y="7985"/>
                    </a:moveTo>
                    <a:lnTo>
                      <a:pt x="4494" y="8344"/>
                    </a:lnTo>
                    <a:lnTo>
                      <a:pt x="4140" y="8344"/>
                    </a:lnTo>
                    <a:lnTo>
                      <a:pt x="4140" y="7985"/>
                    </a:lnTo>
                    <a:close/>
                    <a:moveTo>
                      <a:pt x="4921" y="7985"/>
                    </a:moveTo>
                    <a:lnTo>
                      <a:pt x="4921" y="8344"/>
                    </a:lnTo>
                    <a:lnTo>
                      <a:pt x="4568" y="8344"/>
                    </a:lnTo>
                    <a:lnTo>
                      <a:pt x="4568" y="7985"/>
                    </a:lnTo>
                    <a:close/>
                    <a:moveTo>
                      <a:pt x="5348" y="7985"/>
                    </a:moveTo>
                    <a:lnTo>
                      <a:pt x="5348" y="8344"/>
                    </a:lnTo>
                    <a:lnTo>
                      <a:pt x="4995" y="8344"/>
                    </a:lnTo>
                    <a:lnTo>
                      <a:pt x="4995" y="7985"/>
                    </a:lnTo>
                    <a:close/>
                    <a:moveTo>
                      <a:pt x="5775" y="7985"/>
                    </a:moveTo>
                    <a:lnTo>
                      <a:pt x="5775" y="8344"/>
                    </a:lnTo>
                    <a:lnTo>
                      <a:pt x="5422" y="8344"/>
                    </a:lnTo>
                    <a:lnTo>
                      <a:pt x="5422" y="7985"/>
                    </a:lnTo>
                    <a:close/>
                    <a:moveTo>
                      <a:pt x="6202" y="7985"/>
                    </a:moveTo>
                    <a:lnTo>
                      <a:pt x="6202" y="8344"/>
                    </a:lnTo>
                    <a:lnTo>
                      <a:pt x="5849" y="8344"/>
                    </a:lnTo>
                    <a:lnTo>
                      <a:pt x="5849" y="7985"/>
                    </a:lnTo>
                    <a:close/>
                    <a:moveTo>
                      <a:pt x="6629" y="7985"/>
                    </a:moveTo>
                    <a:lnTo>
                      <a:pt x="6629" y="8344"/>
                    </a:lnTo>
                    <a:lnTo>
                      <a:pt x="6276" y="8344"/>
                    </a:lnTo>
                    <a:lnTo>
                      <a:pt x="6276" y="7985"/>
                    </a:lnTo>
                    <a:close/>
                    <a:moveTo>
                      <a:pt x="7056" y="7985"/>
                    </a:moveTo>
                    <a:lnTo>
                      <a:pt x="7056" y="8344"/>
                    </a:lnTo>
                    <a:lnTo>
                      <a:pt x="6703" y="8344"/>
                    </a:lnTo>
                    <a:lnTo>
                      <a:pt x="6703" y="7985"/>
                    </a:lnTo>
                    <a:close/>
                    <a:moveTo>
                      <a:pt x="7484" y="7985"/>
                    </a:moveTo>
                    <a:lnTo>
                      <a:pt x="7484" y="8344"/>
                    </a:lnTo>
                    <a:lnTo>
                      <a:pt x="7130" y="8344"/>
                    </a:lnTo>
                    <a:lnTo>
                      <a:pt x="7130" y="7985"/>
                    </a:lnTo>
                    <a:close/>
                    <a:moveTo>
                      <a:pt x="7911" y="7985"/>
                    </a:moveTo>
                    <a:lnTo>
                      <a:pt x="7911" y="8344"/>
                    </a:lnTo>
                    <a:lnTo>
                      <a:pt x="7558" y="8344"/>
                    </a:lnTo>
                    <a:lnTo>
                      <a:pt x="7558" y="7985"/>
                    </a:lnTo>
                    <a:close/>
                    <a:moveTo>
                      <a:pt x="8338" y="7985"/>
                    </a:moveTo>
                    <a:lnTo>
                      <a:pt x="8338" y="8344"/>
                    </a:lnTo>
                    <a:lnTo>
                      <a:pt x="7985" y="8344"/>
                    </a:lnTo>
                    <a:lnTo>
                      <a:pt x="7985" y="7985"/>
                    </a:lnTo>
                    <a:close/>
                    <a:moveTo>
                      <a:pt x="8765" y="7985"/>
                    </a:moveTo>
                    <a:lnTo>
                      <a:pt x="8765" y="8344"/>
                    </a:lnTo>
                    <a:lnTo>
                      <a:pt x="8412" y="8344"/>
                    </a:lnTo>
                    <a:lnTo>
                      <a:pt x="8412" y="7985"/>
                    </a:lnTo>
                    <a:close/>
                    <a:moveTo>
                      <a:pt x="9192" y="7985"/>
                    </a:moveTo>
                    <a:lnTo>
                      <a:pt x="9192" y="8344"/>
                    </a:lnTo>
                    <a:lnTo>
                      <a:pt x="8839" y="8344"/>
                    </a:lnTo>
                    <a:lnTo>
                      <a:pt x="8839" y="7985"/>
                    </a:lnTo>
                    <a:close/>
                    <a:moveTo>
                      <a:pt x="9619" y="7985"/>
                    </a:moveTo>
                    <a:lnTo>
                      <a:pt x="9619" y="8344"/>
                    </a:lnTo>
                    <a:lnTo>
                      <a:pt x="9266" y="8344"/>
                    </a:lnTo>
                    <a:lnTo>
                      <a:pt x="9266" y="7985"/>
                    </a:lnTo>
                    <a:close/>
                    <a:moveTo>
                      <a:pt x="10046" y="7985"/>
                    </a:moveTo>
                    <a:lnTo>
                      <a:pt x="10046" y="8344"/>
                    </a:lnTo>
                    <a:lnTo>
                      <a:pt x="9693" y="8344"/>
                    </a:lnTo>
                    <a:lnTo>
                      <a:pt x="9693" y="7985"/>
                    </a:lnTo>
                    <a:close/>
                    <a:moveTo>
                      <a:pt x="10474" y="7985"/>
                    </a:moveTo>
                    <a:lnTo>
                      <a:pt x="10474" y="8344"/>
                    </a:lnTo>
                    <a:lnTo>
                      <a:pt x="10120" y="8344"/>
                    </a:lnTo>
                    <a:lnTo>
                      <a:pt x="10120" y="7985"/>
                    </a:lnTo>
                    <a:close/>
                    <a:moveTo>
                      <a:pt x="10901" y="7985"/>
                    </a:moveTo>
                    <a:lnTo>
                      <a:pt x="10901" y="8344"/>
                    </a:lnTo>
                    <a:lnTo>
                      <a:pt x="10548" y="8344"/>
                    </a:lnTo>
                    <a:lnTo>
                      <a:pt x="10548" y="7985"/>
                    </a:lnTo>
                    <a:close/>
                    <a:moveTo>
                      <a:pt x="11328" y="7985"/>
                    </a:moveTo>
                    <a:lnTo>
                      <a:pt x="11328" y="8344"/>
                    </a:lnTo>
                    <a:lnTo>
                      <a:pt x="10975" y="8344"/>
                    </a:lnTo>
                    <a:lnTo>
                      <a:pt x="10975" y="7985"/>
                    </a:lnTo>
                    <a:close/>
                    <a:moveTo>
                      <a:pt x="11755" y="7985"/>
                    </a:moveTo>
                    <a:lnTo>
                      <a:pt x="11755" y="8344"/>
                    </a:lnTo>
                    <a:lnTo>
                      <a:pt x="11402" y="8344"/>
                    </a:lnTo>
                    <a:lnTo>
                      <a:pt x="11402" y="7985"/>
                    </a:lnTo>
                    <a:close/>
                    <a:moveTo>
                      <a:pt x="649" y="8412"/>
                    </a:moveTo>
                    <a:lnTo>
                      <a:pt x="649" y="8771"/>
                    </a:lnTo>
                    <a:lnTo>
                      <a:pt x="296" y="8771"/>
                    </a:lnTo>
                    <a:lnTo>
                      <a:pt x="296" y="8412"/>
                    </a:lnTo>
                    <a:close/>
                    <a:moveTo>
                      <a:pt x="1076" y="8412"/>
                    </a:moveTo>
                    <a:lnTo>
                      <a:pt x="1076" y="8771"/>
                    </a:lnTo>
                    <a:lnTo>
                      <a:pt x="723" y="8771"/>
                    </a:lnTo>
                    <a:lnTo>
                      <a:pt x="723" y="8412"/>
                    </a:lnTo>
                    <a:close/>
                    <a:moveTo>
                      <a:pt x="1504" y="8412"/>
                    </a:moveTo>
                    <a:lnTo>
                      <a:pt x="1504" y="8771"/>
                    </a:lnTo>
                    <a:lnTo>
                      <a:pt x="1151" y="8771"/>
                    </a:lnTo>
                    <a:lnTo>
                      <a:pt x="1151" y="8412"/>
                    </a:lnTo>
                    <a:close/>
                    <a:moveTo>
                      <a:pt x="1931" y="8412"/>
                    </a:moveTo>
                    <a:lnTo>
                      <a:pt x="1931" y="8771"/>
                    </a:lnTo>
                    <a:lnTo>
                      <a:pt x="1578" y="8771"/>
                    </a:lnTo>
                    <a:lnTo>
                      <a:pt x="1578" y="8412"/>
                    </a:lnTo>
                    <a:close/>
                    <a:moveTo>
                      <a:pt x="2358" y="8412"/>
                    </a:moveTo>
                    <a:lnTo>
                      <a:pt x="2358" y="8771"/>
                    </a:lnTo>
                    <a:lnTo>
                      <a:pt x="2005" y="8771"/>
                    </a:lnTo>
                    <a:lnTo>
                      <a:pt x="2005" y="8412"/>
                    </a:lnTo>
                    <a:close/>
                    <a:moveTo>
                      <a:pt x="2785" y="8412"/>
                    </a:moveTo>
                    <a:lnTo>
                      <a:pt x="2785" y="8771"/>
                    </a:lnTo>
                    <a:lnTo>
                      <a:pt x="2432" y="8771"/>
                    </a:lnTo>
                    <a:lnTo>
                      <a:pt x="2432" y="8412"/>
                    </a:lnTo>
                    <a:close/>
                    <a:moveTo>
                      <a:pt x="3212" y="8412"/>
                    </a:moveTo>
                    <a:lnTo>
                      <a:pt x="3212" y="8771"/>
                    </a:lnTo>
                    <a:lnTo>
                      <a:pt x="2859" y="8771"/>
                    </a:lnTo>
                    <a:lnTo>
                      <a:pt x="2859" y="8412"/>
                    </a:lnTo>
                    <a:close/>
                    <a:moveTo>
                      <a:pt x="3639" y="8412"/>
                    </a:moveTo>
                    <a:lnTo>
                      <a:pt x="3639" y="8771"/>
                    </a:lnTo>
                    <a:lnTo>
                      <a:pt x="3286" y="8771"/>
                    </a:lnTo>
                    <a:lnTo>
                      <a:pt x="3286" y="8412"/>
                    </a:lnTo>
                    <a:close/>
                    <a:moveTo>
                      <a:pt x="4066" y="8412"/>
                    </a:moveTo>
                    <a:lnTo>
                      <a:pt x="4066" y="8771"/>
                    </a:lnTo>
                    <a:lnTo>
                      <a:pt x="3713" y="8771"/>
                    </a:lnTo>
                    <a:lnTo>
                      <a:pt x="3713" y="8412"/>
                    </a:lnTo>
                    <a:close/>
                    <a:moveTo>
                      <a:pt x="4494" y="8412"/>
                    </a:moveTo>
                    <a:lnTo>
                      <a:pt x="4494" y="8771"/>
                    </a:lnTo>
                    <a:lnTo>
                      <a:pt x="4140" y="8771"/>
                    </a:lnTo>
                    <a:lnTo>
                      <a:pt x="4140" y="8412"/>
                    </a:lnTo>
                    <a:close/>
                    <a:moveTo>
                      <a:pt x="4921" y="8412"/>
                    </a:moveTo>
                    <a:lnTo>
                      <a:pt x="4921" y="8771"/>
                    </a:lnTo>
                    <a:lnTo>
                      <a:pt x="4568" y="8771"/>
                    </a:lnTo>
                    <a:lnTo>
                      <a:pt x="4568" y="8412"/>
                    </a:lnTo>
                    <a:close/>
                    <a:moveTo>
                      <a:pt x="5348" y="8412"/>
                    </a:moveTo>
                    <a:lnTo>
                      <a:pt x="5348" y="8771"/>
                    </a:lnTo>
                    <a:lnTo>
                      <a:pt x="4995" y="8771"/>
                    </a:lnTo>
                    <a:lnTo>
                      <a:pt x="4995" y="8412"/>
                    </a:lnTo>
                    <a:close/>
                    <a:moveTo>
                      <a:pt x="5775" y="8412"/>
                    </a:moveTo>
                    <a:lnTo>
                      <a:pt x="5775" y="8771"/>
                    </a:lnTo>
                    <a:lnTo>
                      <a:pt x="5422" y="8771"/>
                    </a:lnTo>
                    <a:lnTo>
                      <a:pt x="5422" y="8412"/>
                    </a:lnTo>
                    <a:close/>
                    <a:moveTo>
                      <a:pt x="6202" y="8412"/>
                    </a:moveTo>
                    <a:lnTo>
                      <a:pt x="6202" y="8771"/>
                    </a:lnTo>
                    <a:lnTo>
                      <a:pt x="5849" y="8771"/>
                    </a:lnTo>
                    <a:lnTo>
                      <a:pt x="5849" y="8412"/>
                    </a:lnTo>
                    <a:close/>
                    <a:moveTo>
                      <a:pt x="6629" y="8412"/>
                    </a:moveTo>
                    <a:lnTo>
                      <a:pt x="6629" y="8771"/>
                    </a:lnTo>
                    <a:lnTo>
                      <a:pt x="6276" y="8771"/>
                    </a:lnTo>
                    <a:lnTo>
                      <a:pt x="6276" y="8412"/>
                    </a:lnTo>
                    <a:close/>
                    <a:moveTo>
                      <a:pt x="7056" y="8412"/>
                    </a:moveTo>
                    <a:lnTo>
                      <a:pt x="7056" y="8771"/>
                    </a:lnTo>
                    <a:lnTo>
                      <a:pt x="6703" y="8771"/>
                    </a:lnTo>
                    <a:lnTo>
                      <a:pt x="6703" y="8412"/>
                    </a:lnTo>
                    <a:close/>
                    <a:moveTo>
                      <a:pt x="7484" y="8412"/>
                    </a:moveTo>
                    <a:lnTo>
                      <a:pt x="7484" y="8771"/>
                    </a:lnTo>
                    <a:lnTo>
                      <a:pt x="7130" y="8771"/>
                    </a:lnTo>
                    <a:lnTo>
                      <a:pt x="7130" y="8412"/>
                    </a:lnTo>
                    <a:close/>
                    <a:moveTo>
                      <a:pt x="7911" y="8412"/>
                    </a:moveTo>
                    <a:lnTo>
                      <a:pt x="7911" y="8771"/>
                    </a:lnTo>
                    <a:lnTo>
                      <a:pt x="7558" y="8771"/>
                    </a:lnTo>
                    <a:lnTo>
                      <a:pt x="7558" y="8412"/>
                    </a:lnTo>
                    <a:close/>
                    <a:moveTo>
                      <a:pt x="8338" y="8412"/>
                    </a:moveTo>
                    <a:lnTo>
                      <a:pt x="8338" y="8771"/>
                    </a:lnTo>
                    <a:lnTo>
                      <a:pt x="7985" y="8771"/>
                    </a:lnTo>
                    <a:lnTo>
                      <a:pt x="7985" y="8412"/>
                    </a:lnTo>
                    <a:close/>
                    <a:moveTo>
                      <a:pt x="8765" y="8412"/>
                    </a:moveTo>
                    <a:lnTo>
                      <a:pt x="8765" y="8771"/>
                    </a:lnTo>
                    <a:lnTo>
                      <a:pt x="8412" y="8771"/>
                    </a:lnTo>
                    <a:lnTo>
                      <a:pt x="8412" y="8412"/>
                    </a:lnTo>
                    <a:close/>
                    <a:moveTo>
                      <a:pt x="9192" y="8412"/>
                    </a:moveTo>
                    <a:lnTo>
                      <a:pt x="9192" y="8771"/>
                    </a:lnTo>
                    <a:lnTo>
                      <a:pt x="8839" y="8771"/>
                    </a:lnTo>
                    <a:lnTo>
                      <a:pt x="8839" y="8412"/>
                    </a:lnTo>
                    <a:close/>
                    <a:moveTo>
                      <a:pt x="9619" y="8412"/>
                    </a:moveTo>
                    <a:lnTo>
                      <a:pt x="9619" y="8771"/>
                    </a:lnTo>
                    <a:lnTo>
                      <a:pt x="9266" y="8771"/>
                    </a:lnTo>
                    <a:lnTo>
                      <a:pt x="9266" y="8412"/>
                    </a:lnTo>
                    <a:close/>
                    <a:moveTo>
                      <a:pt x="10046" y="8412"/>
                    </a:moveTo>
                    <a:lnTo>
                      <a:pt x="10046" y="8771"/>
                    </a:lnTo>
                    <a:lnTo>
                      <a:pt x="9693" y="8771"/>
                    </a:lnTo>
                    <a:lnTo>
                      <a:pt x="9693" y="8412"/>
                    </a:lnTo>
                    <a:close/>
                    <a:moveTo>
                      <a:pt x="10474" y="8412"/>
                    </a:moveTo>
                    <a:lnTo>
                      <a:pt x="10474" y="8771"/>
                    </a:lnTo>
                    <a:lnTo>
                      <a:pt x="10120" y="8771"/>
                    </a:lnTo>
                    <a:lnTo>
                      <a:pt x="10120" y="8412"/>
                    </a:lnTo>
                    <a:close/>
                    <a:moveTo>
                      <a:pt x="10901" y="8412"/>
                    </a:moveTo>
                    <a:lnTo>
                      <a:pt x="10901" y="8771"/>
                    </a:lnTo>
                    <a:lnTo>
                      <a:pt x="10548" y="8771"/>
                    </a:lnTo>
                    <a:lnTo>
                      <a:pt x="10548" y="8412"/>
                    </a:lnTo>
                    <a:close/>
                    <a:moveTo>
                      <a:pt x="11328" y="8412"/>
                    </a:moveTo>
                    <a:lnTo>
                      <a:pt x="11328" y="8771"/>
                    </a:lnTo>
                    <a:lnTo>
                      <a:pt x="10975" y="8771"/>
                    </a:lnTo>
                    <a:lnTo>
                      <a:pt x="10975" y="8412"/>
                    </a:lnTo>
                    <a:close/>
                    <a:moveTo>
                      <a:pt x="11755" y="8412"/>
                    </a:moveTo>
                    <a:lnTo>
                      <a:pt x="11755" y="8771"/>
                    </a:lnTo>
                    <a:lnTo>
                      <a:pt x="11402" y="8771"/>
                    </a:lnTo>
                    <a:lnTo>
                      <a:pt x="11402" y="8412"/>
                    </a:lnTo>
                    <a:close/>
                    <a:moveTo>
                      <a:pt x="649" y="8839"/>
                    </a:moveTo>
                    <a:lnTo>
                      <a:pt x="649" y="9198"/>
                    </a:lnTo>
                    <a:lnTo>
                      <a:pt x="296" y="9198"/>
                    </a:lnTo>
                    <a:lnTo>
                      <a:pt x="296" y="8839"/>
                    </a:lnTo>
                    <a:close/>
                    <a:moveTo>
                      <a:pt x="1076" y="8839"/>
                    </a:moveTo>
                    <a:lnTo>
                      <a:pt x="1076" y="9198"/>
                    </a:lnTo>
                    <a:lnTo>
                      <a:pt x="723" y="9198"/>
                    </a:lnTo>
                    <a:lnTo>
                      <a:pt x="723" y="8839"/>
                    </a:lnTo>
                    <a:close/>
                    <a:moveTo>
                      <a:pt x="1504" y="8839"/>
                    </a:moveTo>
                    <a:lnTo>
                      <a:pt x="1504" y="9198"/>
                    </a:lnTo>
                    <a:lnTo>
                      <a:pt x="1151" y="9198"/>
                    </a:lnTo>
                    <a:lnTo>
                      <a:pt x="1151" y="8839"/>
                    </a:lnTo>
                    <a:close/>
                    <a:moveTo>
                      <a:pt x="1931" y="8839"/>
                    </a:moveTo>
                    <a:lnTo>
                      <a:pt x="1931" y="9198"/>
                    </a:lnTo>
                    <a:lnTo>
                      <a:pt x="1578" y="9198"/>
                    </a:lnTo>
                    <a:lnTo>
                      <a:pt x="1578" y="8839"/>
                    </a:lnTo>
                    <a:close/>
                    <a:moveTo>
                      <a:pt x="2358" y="8839"/>
                    </a:moveTo>
                    <a:lnTo>
                      <a:pt x="2358" y="9198"/>
                    </a:lnTo>
                    <a:lnTo>
                      <a:pt x="2005" y="9198"/>
                    </a:lnTo>
                    <a:lnTo>
                      <a:pt x="2005" y="8839"/>
                    </a:lnTo>
                    <a:close/>
                    <a:moveTo>
                      <a:pt x="2785" y="8839"/>
                    </a:moveTo>
                    <a:lnTo>
                      <a:pt x="2785" y="9198"/>
                    </a:lnTo>
                    <a:lnTo>
                      <a:pt x="2432" y="9198"/>
                    </a:lnTo>
                    <a:lnTo>
                      <a:pt x="2432" y="8839"/>
                    </a:lnTo>
                    <a:close/>
                    <a:moveTo>
                      <a:pt x="3212" y="8839"/>
                    </a:moveTo>
                    <a:lnTo>
                      <a:pt x="3212" y="9198"/>
                    </a:lnTo>
                    <a:lnTo>
                      <a:pt x="2859" y="9198"/>
                    </a:lnTo>
                    <a:lnTo>
                      <a:pt x="2859" y="8839"/>
                    </a:lnTo>
                    <a:close/>
                    <a:moveTo>
                      <a:pt x="3639" y="8839"/>
                    </a:moveTo>
                    <a:lnTo>
                      <a:pt x="3639" y="9198"/>
                    </a:lnTo>
                    <a:lnTo>
                      <a:pt x="3286" y="9198"/>
                    </a:lnTo>
                    <a:lnTo>
                      <a:pt x="3286" y="8839"/>
                    </a:lnTo>
                    <a:close/>
                    <a:moveTo>
                      <a:pt x="4066" y="8839"/>
                    </a:moveTo>
                    <a:lnTo>
                      <a:pt x="4066" y="9198"/>
                    </a:lnTo>
                    <a:lnTo>
                      <a:pt x="3713" y="9198"/>
                    </a:lnTo>
                    <a:lnTo>
                      <a:pt x="3713" y="8839"/>
                    </a:lnTo>
                    <a:close/>
                    <a:moveTo>
                      <a:pt x="4494" y="8839"/>
                    </a:moveTo>
                    <a:lnTo>
                      <a:pt x="4494" y="9198"/>
                    </a:lnTo>
                    <a:lnTo>
                      <a:pt x="4140" y="9198"/>
                    </a:lnTo>
                    <a:lnTo>
                      <a:pt x="4140" y="8839"/>
                    </a:lnTo>
                    <a:close/>
                    <a:moveTo>
                      <a:pt x="4921" y="8839"/>
                    </a:moveTo>
                    <a:lnTo>
                      <a:pt x="4921" y="9198"/>
                    </a:lnTo>
                    <a:lnTo>
                      <a:pt x="4568" y="9198"/>
                    </a:lnTo>
                    <a:lnTo>
                      <a:pt x="4568" y="8839"/>
                    </a:lnTo>
                    <a:close/>
                    <a:moveTo>
                      <a:pt x="5348" y="8839"/>
                    </a:moveTo>
                    <a:lnTo>
                      <a:pt x="5348" y="9198"/>
                    </a:lnTo>
                    <a:lnTo>
                      <a:pt x="4995" y="9198"/>
                    </a:lnTo>
                    <a:lnTo>
                      <a:pt x="4995" y="8839"/>
                    </a:lnTo>
                    <a:close/>
                    <a:moveTo>
                      <a:pt x="5775" y="8839"/>
                    </a:moveTo>
                    <a:lnTo>
                      <a:pt x="5775" y="9198"/>
                    </a:lnTo>
                    <a:lnTo>
                      <a:pt x="5422" y="9198"/>
                    </a:lnTo>
                    <a:lnTo>
                      <a:pt x="5422" y="8839"/>
                    </a:lnTo>
                    <a:close/>
                    <a:moveTo>
                      <a:pt x="6202" y="8839"/>
                    </a:moveTo>
                    <a:lnTo>
                      <a:pt x="6202" y="9198"/>
                    </a:lnTo>
                    <a:lnTo>
                      <a:pt x="5849" y="9198"/>
                    </a:lnTo>
                    <a:lnTo>
                      <a:pt x="5849" y="8839"/>
                    </a:lnTo>
                    <a:close/>
                    <a:moveTo>
                      <a:pt x="6629" y="8839"/>
                    </a:moveTo>
                    <a:lnTo>
                      <a:pt x="6629" y="9198"/>
                    </a:lnTo>
                    <a:lnTo>
                      <a:pt x="6276" y="9198"/>
                    </a:lnTo>
                    <a:lnTo>
                      <a:pt x="6276" y="8839"/>
                    </a:lnTo>
                    <a:close/>
                    <a:moveTo>
                      <a:pt x="7056" y="8839"/>
                    </a:moveTo>
                    <a:lnTo>
                      <a:pt x="7056" y="9198"/>
                    </a:lnTo>
                    <a:lnTo>
                      <a:pt x="6703" y="9198"/>
                    </a:lnTo>
                    <a:lnTo>
                      <a:pt x="6703" y="8839"/>
                    </a:lnTo>
                    <a:close/>
                    <a:moveTo>
                      <a:pt x="7484" y="8839"/>
                    </a:moveTo>
                    <a:lnTo>
                      <a:pt x="7484" y="9198"/>
                    </a:lnTo>
                    <a:lnTo>
                      <a:pt x="7130" y="9198"/>
                    </a:lnTo>
                    <a:lnTo>
                      <a:pt x="7130" y="8839"/>
                    </a:lnTo>
                    <a:close/>
                    <a:moveTo>
                      <a:pt x="7911" y="8839"/>
                    </a:moveTo>
                    <a:lnTo>
                      <a:pt x="7911" y="9198"/>
                    </a:lnTo>
                    <a:lnTo>
                      <a:pt x="7558" y="9198"/>
                    </a:lnTo>
                    <a:lnTo>
                      <a:pt x="7558" y="8839"/>
                    </a:lnTo>
                    <a:close/>
                    <a:moveTo>
                      <a:pt x="8338" y="8839"/>
                    </a:moveTo>
                    <a:lnTo>
                      <a:pt x="8338" y="9198"/>
                    </a:lnTo>
                    <a:lnTo>
                      <a:pt x="7985" y="9198"/>
                    </a:lnTo>
                    <a:lnTo>
                      <a:pt x="7985" y="8839"/>
                    </a:lnTo>
                    <a:close/>
                    <a:moveTo>
                      <a:pt x="8765" y="8839"/>
                    </a:moveTo>
                    <a:lnTo>
                      <a:pt x="8765" y="9198"/>
                    </a:lnTo>
                    <a:lnTo>
                      <a:pt x="8412" y="9198"/>
                    </a:lnTo>
                    <a:lnTo>
                      <a:pt x="8412" y="8839"/>
                    </a:lnTo>
                    <a:close/>
                    <a:moveTo>
                      <a:pt x="9192" y="8839"/>
                    </a:moveTo>
                    <a:lnTo>
                      <a:pt x="9192" y="9198"/>
                    </a:lnTo>
                    <a:lnTo>
                      <a:pt x="8839" y="9198"/>
                    </a:lnTo>
                    <a:lnTo>
                      <a:pt x="8839" y="8839"/>
                    </a:lnTo>
                    <a:close/>
                    <a:moveTo>
                      <a:pt x="9619" y="8839"/>
                    </a:moveTo>
                    <a:lnTo>
                      <a:pt x="9619" y="9198"/>
                    </a:lnTo>
                    <a:lnTo>
                      <a:pt x="9266" y="9198"/>
                    </a:lnTo>
                    <a:lnTo>
                      <a:pt x="9266" y="8839"/>
                    </a:lnTo>
                    <a:close/>
                    <a:moveTo>
                      <a:pt x="10046" y="8839"/>
                    </a:moveTo>
                    <a:lnTo>
                      <a:pt x="10046" y="9198"/>
                    </a:lnTo>
                    <a:lnTo>
                      <a:pt x="9693" y="9198"/>
                    </a:lnTo>
                    <a:lnTo>
                      <a:pt x="9693" y="8839"/>
                    </a:lnTo>
                    <a:close/>
                    <a:moveTo>
                      <a:pt x="10474" y="8839"/>
                    </a:moveTo>
                    <a:lnTo>
                      <a:pt x="10474" y="9198"/>
                    </a:lnTo>
                    <a:lnTo>
                      <a:pt x="10120" y="9198"/>
                    </a:lnTo>
                    <a:lnTo>
                      <a:pt x="10120" y="8839"/>
                    </a:lnTo>
                    <a:close/>
                    <a:moveTo>
                      <a:pt x="10901" y="8839"/>
                    </a:moveTo>
                    <a:lnTo>
                      <a:pt x="10901" y="9198"/>
                    </a:lnTo>
                    <a:lnTo>
                      <a:pt x="10548" y="9198"/>
                    </a:lnTo>
                    <a:lnTo>
                      <a:pt x="10548" y="8839"/>
                    </a:lnTo>
                    <a:close/>
                    <a:moveTo>
                      <a:pt x="11328" y="8839"/>
                    </a:moveTo>
                    <a:lnTo>
                      <a:pt x="11328" y="9198"/>
                    </a:lnTo>
                    <a:lnTo>
                      <a:pt x="10975" y="9198"/>
                    </a:lnTo>
                    <a:lnTo>
                      <a:pt x="10975" y="8839"/>
                    </a:lnTo>
                    <a:close/>
                    <a:moveTo>
                      <a:pt x="11755" y="8839"/>
                    </a:moveTo>
                    <a:lnTo>
                      <a:pt x="11755" y="9198"/>
                    </a:lnTo>
                    <a:lnTo>
                      <a:pt x="11402" y="9198"/>
                    </a:lnTo>
                    <a:lnTo>
                      <a:pt x="11402" y="8839"/>
                    </a:lnTo>
                    <a:close/>
                    <a:moveTo>
                      <a:pt x="649" y="9266"/>
                    </a:moveTo>
                    <a:lnTo>
                      <a:pt x="649" y="9625"/>
                    </a:lnTo>
                    <a:lnTo>
                      <a:pt x="296" y="9625"/>
                    </a:lnTo>
                    <a:lnTo>
                      <a:pt x="296" y="9266"/>
                    </a:lnTo>
                    <a:close/>
                    <a:moveTo>
                      <a:pt x="1076" y="9266"/>
                    </a:moveTo>
                    <a:lnTo>
                      <a:pt x="1076" y="9625"/>
                    </a:lnTo>
                    <a:lnTo>
                      <a:pt x="723" y="9625"/>
                    </a:lnTo>
                    <a:lnTo>
                      <a:pt x="723" y="9266"/>
                    </a:lnTo>
                    <a:close/>
                    <a:moveTo>
                      <a:pt x="1504" y="9266"/>
                    </a:moveTo>
                    <a:lnTo>
                      <a:pt x="1504" y="9625"/>
                    </a:lnTo>
                    <a:lnTo>
                      <a:pt x="1151" y="9625"/>
                    </a:lnTo>
                    <a:lnTo>
                      <a:pt x="1151" y="9266"/>
                    </a:lnTo>
                    <a:close/>
                    <a:moveTo>
                      <a:pt x="1931" y="9266"/>
                    </a:moveTo>
                    <a:lnTo>
                      <a:pt x="1931" y="9625"/>
                    </a:lnTo>
                    <a:lnTo>
                      <a:pt x="1578" y="9625"/>
                    </a:lnTo>
                    <a:lnTo>
                      <a:pt x="1578" y="9266"/>
                    </a:lnTo>
                    <a:close/>
                    <a:moveTo>
                      <a:pt x="2358" y="9266"/>
                    </a:moveTo>
                    <a:lnTo>
                      <a:pt x="2358" y="9625"/>
                    </a:lnTo>
                    <a:lnTo>
                      <a:pt x="2005" y="9625"/>
                    </a:lnTo>
                    <a:lnTo>
                      <a:pt x="2005" y="9266"/>
                    </a:lnTo>
                    <a:close/>
                    <a:moveTo>
                      <a:pt x="2785" y="9266"/>
                    </a:moveTo>
                    <a:lnTo>
                      <a:pt x="2785" y="9625"/>
                    </a:lnTo>
                    <a:lnTo>
                      <a:pt x="2432" y="9625"/>
                    </a:lnTo>
                    <a:lnTo>
                      <a:pt x="2432" y="9266"/>
                    </a:lnTo>
                    <a:close/>
                    <a:moveTo>
                      <a:pt x="3212" y="9266"/>
                    </a:moveTo>
                    <a:lnTo>
                      <a:pt x="3212" y="9625"/>
                    </a:lnTo>
                    <a:lnTo>
                      <a:pt x="2859" y="9625"/>
                    </a:lnTo>
                    <a:lnTo>
                      <a:pt x="2859" y="9266"/>
                    </a:lnTo>
                    <a:close/>
                    <a:moveTo>
                      <a:pt x="3639" y="9266"/>
                    </a:moveTo>
                    <a:lnTo>
                      <a:pt x="3639" y="9625"/>
                    </a:lnTo>
                    <a:lnTo>
                      <a:pt x="3286" y="9625"/>
                    </a:lnTo>
                    <a:lnTo>
                      <a:pt x="3286" y="9266"/>
                    </a:lnTo>
                    <a:close/>
                    <a:moveTo>
                      <a:pt x="4066" y="9266"/>
                    </a:moveTo>
                    <a:lnTo>
                      <a:pt x="4066" y="9625"/>
                    </a:lnTo>
                    <a:lnTo>
                      <a:pt x="3713" y="9625"/>
                    </a:lnTo>
                    <a:lnTo>
                      <a:pt x="3713" y="9266"/>
                    </a:lnTo>
                    <a:close/>
                    <a:moveTo>
                      <a:pt x="4494" y="9266"/>
                    </a:moveTo>
                    <a:lnTo>
                      <a:pt x="4494" y="9625"/>
                    </a:lnTo>
                    <a:lnTo>
                      <a:pt x="4140" y="9625"/>
                    </a:lnTo>
                    <a:lnTo>
                      <a:pt x="4140" y="9266"/>
                    </a:lnTo>
                    <a:close/>
                    <a:moveTo>
                      <a:pt x="4921" y="9266"/>
                    </a:moveTo>
                    <a:lnTo>
                      <a:pt x="4921" y="9625"/>
                    </a:lnTo>
                    <a:lnTo>
                      <a:pt x="4568" y="9625"/>
                    </a:lnTo>
                    <a:lnTo>
                      <a:pt x="4568" y="9266"/>
                    </a:lnTo>
                    <a:close/>
                    <a:moveTo>
                      <a:pt x="5348" y="9266"/>
                    </a:moveTo>
                    <a:lnTo>
                      <a:pt x="5348" y="9625"/>
                    </a:lnTo>
                    <a:lnTo>
                      <a:pt x="4995" y="9625"/>
                    </a:lnTo>
                    <a:lnTo>
                      <a:pt x="4995" y="9266"/>
                    </a:lnTo>
                    <a:close/>
                    <a:moveTo>
                      <a:pt x="5775" y="9266"/>
                    </a:moveTo>
                    <a:lnTo>
                      <a:pt x="5775" y="9625"/>
                    </a:lnTo>
                    <a:lnTo>
                      <a:pt x="5422" y="9625"/>
                    </a:lnTo>
                    <a:lnTo>
                      <a:pt x="5422" y="9266"/>
                    </a:lnTo>
                    <a:close/>
                    <a:moveTo>
                      <a:pt x="6202" y="9266"/>
                    </a:moveTo>
                    <a:lnTo>
                      <a:pt x="6202" y="9625"/>
                    </a:lnTo>
                    <a:lnTo>
                      <a:pt x="5849" y="9625"/>
                    </a:lnTo>
                    <a:lnTo>
                      <a:pt x="5849" y="9266"/>
                    </a:lnTo>
                    <a:close/>
                    <a:moveTo>
                      <a:pt x="6629" y="9266"/>
                    </a:moveTo>
                    <a:lnTo>
                      <a:pt x="6629" y="9625"/>
                    </a:lnTo>
                    <a:lnTo>
                      <a:pt x="6276" y="9625"/>
                    </a:lnTo>
                    <a:lnTo>
                      <a:pt x="6276" y="9266"/>
                    </a:lnTo>
                    <a:close/>
                    <a:moveTo>
                      <a:pt x="7056" y="9266"/>
                    </a:moveTo>
                    <a:lnTo>
                      <a:pt x="7056" y="9625"/>
                    </a:lnTo>
                    <a:lnTo>
                      <a:pt x="6703" y="9625"/>
                    </a:lnTo>
                    <a:lnTo>
                      <a:pt x="6703" y="9266"/>
                    </a:lnTo>
                    <a:close/>
                    <a:moveTo>
                      <a:pt x="7484" y="9266"/>
                    </a:moveTo>
                    <a:lnTo>
                      <a:pt x="7484" y="9625"/>
                    </a:lnTo>
                    <a:lnTo>
                      <a:pt x="7130" y="9625"/>
                    </a:lnTo>
                    <a:lnTo>
                      <a:pt x="7130" y="9266"/>
                    </a:lnTo>
                    <a:close/>
                    <a:moveTo>
                      <a:pt x="7911" y="9266"/>
                    </a:moveTo>
                    <a:lnTo>
                      <a:pt x="7911" y="9625"/>
                    </a:lnTo>
                    <a:lnTo>
                      <a:pt x="7558" y="9625"/>
                    </a:lnTo>
                    <a:lnTo>
                      <a:pt x="7558" y="9266"/>
                    </a:lnTo>
                    <a:close/>
                    <a:moveTo>
                      <a:pt x="8338" y="9266"/>
                    </a:moveTo>
                    <a:lnTo>
                      <a:pt x="8338" y="9625"/>
                    </a:lnTo>
                    <a:lnTo>
                      <a:pt x="7985" y="9625"/>
                    </a:lnTo>
                    <a:lnTo>
                      <a:pt x="7985" y="9266"/>
                    </a:lnTo>
                    <a:close/>
                    <a:moveTo>
                      <a:pt x="8765" y="9266"/>
                    </a:moveTo>
                    <a:lnTo>
                      <a:pt x="8765" y="9625"/>
                    </a:lnTo>
                    <a:lnTo>
                      <a:pt x="8412" y="9625"/>
                    </a:lnTo>
                    <a:lnTo>
                      <a:pt x="8412" y="9266"/>
                    </a:lnTo>
                    <a:close/>
                    <a:moveTo>
                      <a:pt x="9192" y="9266"/>
                    </a:moveTo>
                    <a:lnTo>
                      <a:pt x="9192" y="9625"/>
                    </a:lnTo>
                    <a:lnTo>
                      <a:pt x="8839" y="9625"/>
                    </a:lnTo>
                    <a:lnTo>
                      <a:pt x="8839" y="9266"/>
                    </a:lnTo>
                    <a:close/>
                    <a:moveTo>
                      <a:pt x="9619" y="9266"/>
                    </a:moveTo>
                    <a:lnTo>
                      <a:pt x="9619" y="9625"/>
                    </a:lnTo>
                    <a:lnTo>
                      <a:pt x="9266" y="9625"/>
                    </a:lnTo>
                    <a:lnTo>
                      <a:pt x="9266" y="9266"/>
                    </a:lnTo>
                    <a:close/>
                    <a:moveTo>
                      <a:pt x="10046" y="9266"/>
                    </a:moveTo>
                    <a:lnTo>
                      <a:pt x="10046" y="9625"/>
                    </a:lnTo>
                    <a:lnTo>
                      <a:pt x="9693" y="9625"/>
                    </a:lnTo>
                    <a:lnTo>
                      <a:pt x="9693" y="9266"/>
                    </a:lnTo>
                    <a:close/>
                    <a:moveTo>
                      <a:pt x="10474" y="9266"/>
                    </a:moveTo>
                    <a:lnTo>
                      <a:pt x="10474" y="9625"/>
                    </a:lnTo>
                    <a:lnTo>
                      <a:pt x="10120" y="9625"/>
                    </a:lnTo>
                    <a:lnTo>
                      <a:pt x="10120" y="9266"/>
                    </a:lnTo>
                    <a:close/>
                    <a:moveTo>
                      <a:pt x="10901" y="9266"/>
                    </a:moveTo>
                    <a:lnTo>
                      <a:pt x="10901" y="9625"/>
                    </a:lnTo>
                    <a:lnTo>
                      <a:pt x="10548" y="9625"/>
                    </a:lnTo>
                    <a:lnTo>
                      <a:pt x="10548" y="9266"/>
                    </a:lnTo>
                    <a:close/>
                    <a:moveTo>
                      <a:pt x="11328" y="9266"/>
                    </a:moveTo>
                    <a:lnTo>
                      <a:pt x="11328" y="9625"/>
                    </a:lnTo>
                    <a:lnTo>
                      <a:pt x="10975" y="9625"/>
                    </a:lnTo>
                    <a:lnTo>
                      <a:pt x="10975" y="9266"/>
                    </a:lnTo>
                    <a:close/>
                    <a:moveTo>
                      <a:pt x="11755" y="9266"/>
                    </a:moveTo>
                    <a:lnTo>
                      <a:pt x="11755" y="9625"/>
                    </a:lnTo>
                    <a:lnTo>
                      <a:pt x="11402" y="9625"/>
                    </a:lnTo>
                    <a:lnTo>
                      <a:pt x="11402" y="9266"/>
                    </a:lnTo>
                    <a:close/>
                    <a:moveTo>
                      <a:pt x="649" y="9693"/>
                    </a:moveTo>
                    <a:lnTo>
                      <a:pt x="649" y="10052"/>
                    </a:lnTo>
                    <a:lnTo>
                      <a:pt x="296" y="10052"/>
                    </a:lnTo>
                    <a:lnTo>
                      <a:pt x="296" y="9693"/>
                    </a:lnTo>
                    <a:close/>
                    <a:moveTo>
                      <a:pt x="1076" y="9693"/>
                    </a:moveTo>
                    <a:lnTo>
                      <a:pt x="1076" y="10052"/>
                    </a:lnTo>
                    <a:lnTo>
                      <a:pt x="723" y="10052"/>
                    </a:lnTo>
                    <a:lnTo>
                      <a:pt x="723" y="9693"/>
                    </a:lnTo>
                    <a:close/>
                    <a:moveTo>
                      <a:pt x="1504" y="9693"/>
                    </a:moveTo>
                    <a:lnTo>
                      <a:pt x="1504" y="10052"/>
                    </a:lnTo>
                    <a:lnTo>
                      <a:pt x="1151" y="10052"/>
                    </a:lnTo>
                    <a:lnTo>
                      <a:pt x="1151" y="9693"/>
                    </a:lnTo>
                    <a:close/>
                    <a:moveTo>
                      <a:pt x="1931" y="9693"/>
                    </a:moveTo>
                    <a:lnTo>
                      <a:pt x="1931" y="10052"/>
                    </a:lnTo>
                    <a:lnTo>
                      <a:pt x="1578" y="10052"/>
                    </a:lnTo>
                    <a:lnTo>
                      <a:pt x="1578" y="9693"/>
                    </a:lnTo>
                    <a:close/>
                    <a:moveTo>
                      <a:pt x="2358" y="9693"/>
                    </a:moveTo>
                    <a:lnTo>
                      <a:pt x="2358" y="10052"/>
                    </a:lnTo>
                    <a:lnTo>
                      <a:pt x="2005" y="10052"/>
                    </a:lnTo>
                    <a:lnTo>
                      <a:pt x="2005" y="9693"/>
                    </a:lnTo>
                    <a:close/>
                    <a:moveTo>
                      <a:pt x="2785" y="9693"/>
                    </a:moveTo>
                    <a:lnTo>
                      <a:pt x="2785" y="10052"/>
                    </a:lnTo>
                    <a:lnTo>
                      <a:pt x="2432" y="10052"/>
                    </a:lnTo>
                    <a:lnTo>
                      <a:pt x="2432" y="9693"/>
                    </a:lnTo>
                    <a:close/>
                    <a:moveTo>
                      <a:pt x="3212" y="9693"/>
                    </a:moveTo>
                    <a:lnTo>
                      <a:pt x="3212" y="10052"/>
                    </a:lnTo>
                    <a:lnTo>
                      <a:pt x="2859" y="10052"/>
                    </a:lnTo>
                    <a:lnTo>
                      <a:pt x="2859" y="9693"/>
                    </a:lnTo>
                    <a:close/>
                    <a:moveTo>
                      <a:pt x="3639" y="9693"/>
                    </a:moveTo>
                    <a:lnTo>
                      <a:pt x="3639" y="10052"/>
                    </a:lnTo>
                    <a:lnTo>
                      <a:pt x="3286" y="10052"/>
                    </a:lnTo>
                    <a:lnTo>
                      <a:pt x="3286" y="9693"/>
                    </a:lnTo>
                    <a:close/>
                    <a:moveTo>
                      <a:pt x="4066" y="9693"/>
                    </a:moveTo>
                    <a:lnTo>
                      <a:pt x="4066" y="10052"/>
                    </a:lnTo>
                    <a:lnTo>
                      <a:pt x="3713" y="10052"/>
                    </a:lnTo>
                    <a:lnTo>
                      <a:pt x="3713" y="9693"/>
                    </a:lnTo>
                    <a:close/>
                    <a:moveTo>
                      <a:pt x="4494" y="9693"/>
                    </a:moveTo>
                    <a:lnTo>
                      <a:pt x="4494" y="10052"/>
                    </a:lnTo>
                    <a:lnTo>
                      <a:pt x="4140" y="10052"/>
                    </a:lnTo>
                    <a:lnTo>
                      <a:pt x="4140" y="9693"/>
                    </a:lnTo>
                    <a:close/>
                    <a:moveTo>
                      <a:pt x="4921" y="9693"/>
                    </a:moveTo>
                    <a:lnTo>
                      <a:pt x="4921" y="10052"/>
                    </a:lnTo>
                    <a:lnTo>
                      <a:pt x="4568" y="10052"/>
                    </a:lnTo>
                    <a:lnTo>
                      <a:pt x="4568" y="9693"/>
                    </a:lnTo>
                    <a:close/>
                    <a:moveTo>
                      <a:pt x="5348" y="9693"/>
                    </a:moveTo>
                    <a:lnTo>
                      <a:pt x="5348" y="10052"/>
                    </a:lnTo>
                    <a:lnTo>
                      <a:pt x="4995" y="10052"/>
                    </a:lnTo>
                    <a:lnTo>
                      <a:pt x="4995" y="9693"/>
                    </a:lnTo>
                    <a:close/>
                    <a:moveTo>
                      <a:pt x="5775" y="9693"/>
                    </a:moveTo>
                    <a:lnTo>
                      <a:pt x="5775" y="10052"/>
                    </a:lnTo>
                    <a:lnTo>
                      <a:pt x="5422" y="10052"/>
                    </a:lnTo>
                    <a:lnTo>
                      <a:pt x="5422" y="9693"/>
                    </a:lnTo>
                    <a:close/>
                    <a:moveTo>
                      <a:pt x="6202" y="9693"/>
                    </a:moveTo>
                    <a:lnTo>
                      <a:pt x="6202" y="10052"/>
                    </a:lnTo>
                    <a:lnTo>
                      <a:pt x="5849" y="10052"/>
                    </a:lnTo>
                    <a:lnTo>
                      <a:pt x="5849" y="9693"/>
                    </a:lnTo>
                    <a:close/>
                    <a:moveTo>
                      <a:pt x="6629" y="9693"/>
                    </a:moveTo>
                    <a:lnTo>
                      <a:pt x="6629" y="10052"/>
                    </a:lnTo>
                    <a:lnTo>
                      <a:pt x="6276" y="10052"/>
                    </a:lnTo>
                    <a:lnTo>
                      <a:pt x="6276" y="9693"/>
                    </a:lnTo>
                    <a:close/>
                    <a:moveTo>
                      <a:pt x="7056" y="9693"/>
                    </a:moveTo>
                    <a:lnTo>
                      <a:pt x="7056" y="10052"/>
                    </a:lnTo>
                    <a:lnTo>
                      <a:pt x="6703" y="10052"/>
                    </a:lnTo>
                    <a:lnTo>
                      <a:pt x="6703" y="9693"/>
                    </a:lnTo>
                    <a:close/>
                    <a:moveTo>
                      <a:pt x="7484" y="9693"/>
                    </a:moveTo>
                    <a:lnTo>
                      <a:pt x="7484" y="10052"/>
                    </a:lnTo>
                    <a:lnTo>
                      <a:pt x="7130" y="10052"/>
                    </a:lnTo>
                    <a:lnTo>
                      <a:pt x="7130" y="9693"/>
                    </a:lnTo>
                    <a:close/>
                    <a:moveTo>
                      <a:pt x="7911" y="9693"/>
                    </a:moveTo>
                    <a:lnTo>
                      <a:pt x="7911" y="10052"/>
                    </a:lnTo>
                    <a:lnTo>
                      <a:pt x="7558" y="10052"/>
                    </a:lnTo>
                    <a:lnTo>
                      <a:pt x="7558" y="9693"/>
                    </a:lnTo>
                    <a:close/>
                    <a:moveTo>
                      <a:pt x="8338" y="9693"/>
                    </a:moveTo>
                    <a:lnTo>
                      <a:pt x="8338" y="10052"/>
                    </a:lnTo>
                    <a:lnTo>
                      <a:pt x="7985" y="10052"/>
                    </a:lnTo>
                    <a:lnTo>
                      <a:pt x="7985" y="9693"/>
                    </a:lnTo>
                    <a:close/>
                    <a:moveTo>
                      <a:pt x="8765" y="9693"/>
                    </a:moveTo>
                    <a:lnTo>
                      <a:pt x="8765" y="10052"/>
                    </a:lnTo>
                    <a:lnTo>
                      <a:pt x="8412" y="10052"/>
                    </a:lnTo>
                    <a:lnTo>
                      <a:pt x="8412" y="9693"/>
                    </a:lnTo>
                    <a:close/>
                    <a:moveTo>
                      <a:pt x="9192" y="9693"/>
                    </a:moveTo>
                    <a:lnTo>
                      <a:pt x="9192" y="10052"/>
                    </a:lnTo>
                    <a:lnTo>
                      <a:pt x="8839" y="10052"/>
                    </a:lnTo>
                    <a:lnTo>
                      <a:pt x="8839" y="9693"/>
                    </a:lnTo>
                    <a:close/>
                    <a:moveTo>
                      <a:pt x="9619" y="9693"/>
                    </a:moveTo>
                    <a:lnTo>
                      <a:pt x="9619" y="10052"/>
                    </a:lnTo>
                    <a:lnTo>
                      <a:pt x="9266" y="10052"/>
                    </a:lnTo>
                    <a:lnTo>
                      <a:pt x="9266" y="9693"/>
                    </a:lnTo>
                    <a:close/>
                    <a:moveTo>
                      <a:pt x="10046" y="9693"/>
                    </a:moveTo>
                    <a:lnTo>
                      <a:pt x="10046" y="10052"/>
                    </a:lnTo>
                    <a:lnTo>
                      <a:pt x="9693" y="10052"/>
                    </a:lnTo>
                    <a:lnTo>
                      <a:pt x="9693" y="9693"/>
                    </a:lnTo>
                    <a:close/>
                    <a:moveTo>
                      <a:pt x="10474" y="9693"/>
                    </a:moveTo>
                    <a:lnTo>
                      <a:pt x="10474" y="10052"/>
                    </a:lnTo>
                    <a:lnTo>
                      <a:pt x="10120" y="10052"/>
                    </a:lnTo>
                    <a:lnTo>
                      <a:pt x="10120" y="9693"/>
                    </a:lnTo>
                    <a:close/>
                    <a:moveTo>
                      <a:pt x="10901" y="9693"/>
                    </a:moveTo>
                    <a:lnTo>
                      <a:pt x="10901" y="10052"/>
                    </a:lnTo>
                    <a:lnTo>
                      <a:pt x="10548" y="10052"/>
                    </a:lnTo>
                    <a:lnTo>
                      <a:pt x="10548" y="9693"/>
                    </a:lnTo>
                    <a:close/>
                    <a:moveTo>
                      <a:pt x="11328" y="9693"/>
                    </a:moveTo>
                    <a:lnTo>
                      <a:pt x="11328" y="10052"/>
                    </a:lnTo>
                    <a:lnTo>
                      <a:pt x="10975" y="10052"/>
                    </a:lnTo>
                    <a:lnTo>
                      <a:pt x="10975" y="9693"/>
                    </a:lnTo>
                    <a:close/>
                    <a:moveTo>
                      <a:pt x="11755" y="9693"/>
                    </a:moveTo>
                    <a:lnTo>
                      <a:pt x="11755" y="10052"/>
                    </a:lnTo>
                    <a:lnTo>
                      <a:pt x="11402" y="10052"/>
                    </a:lnTo>
                    <a:lnTo>
                      <a:pt x="11402" y="9693"/>
                    </a:lnTo>
                    <a:close/>
                    <a:moveTo>
                      <a:pt x="649" y="10120"/>
                    </a:moveTo>
                    <a:lnTo>
                      <a:pt x="649" y="10479"/>
                    </a:lnTo>
                    <a:lnTo>
                      <a:pt x="296" y="10479"/>
                    </a:lnTo>
                    <a:lnTo>
                      <a:pt x="296" y="10120"/>
                    </a:lnTo>
                    <a:close/>
                    <a:moveTo>
                      <a:pt x="1076" y="10120"/>
                    </a:moveTo>
                    <a:lnTo>
                      <a:pt x="1076" y="10479"/>
                    </a:lnTo>
                    <a:lnTo>
                      <a:pt x="723" y="10479"/>
                    </a:lnTo>
                    <a:lnTo>
                      <a:pt x="723" y="10120"/>
                    </a:lnTo>
                    <a:close/>
                    <a:moveTo>
                      <a:pt x="1504" y="10120"/>
                    </a:moveTo>
                    <a:lnTo>
                      <a:pt x="1504" y="10479"/>
                    </a:lnTo>
                    <a:lnTo>
                      <a:pt x="1151" y="10479"/>
                    </a:lnTo>
                    <a:lnTo>
                      <a:pt x="1151" y="10120"/>
                    </a:lnTo>
                    <a:close/>
                    <a:moveTo>
                      <a:pt x="1931" y="10120"/>
                    </a:moveTo>
                    <a:lnTo>
                      <a:pt x="1931" y="10479"/>
                    </a:lnTo>
                    <a:lnTo>
                      <a:pt x="1578" y="10479"/>
                    </a:lnTo>
                    <a:lnTo>
                      <a:pt x="1578" y="10120"/>
                    </a:lnTo>
                    <a:close/>
                    <a:moveTo>
                      <a:pt x="2358" y="10120"/>
                    </a:moveTo>
                    <a:lnTo>
                      <a:pt x="2358" y="10479"/>
                    </a:lnTo>
                    <a:lnTo>
                      <a:pt x="2005" y="10479"/>
                    </a:lnTo>
                    <a:lnTo>
                      <a:pt x="2005" y="10120"/>
                    </a:lnTo>
                    <a:close/>
                    <a:moveTo>
                      <a:pt x="2785" y="10120"/>
                    </a:moveTo>
                    <a:lnTo>
                      <a:pt x="2785" y="10479"/>
                    </a:lnTo>
                    <a:lnTo>
                      <a:pt x="2432" y="10479"/>
                    </a:lnTo>
                    <a:lnTo>
                      <a:pt x="2432" y="10120"/>
                    </a:lnTo>
                    <a:close/>
                    <a:moveTo>
                      <a:pt x="3212" y="10120"/>
                    </a:moveTo>
                    <a:lnTo>
                      <a:pt x="3212" y="10479"/>
                    </a:lnTo>
                    <a:lnTo>
                      <a:pt x="2859" y="10479"/>
                    </a:lnTo>
                    <a:lnTo>
                      <a:pt x="2859" y="10120"/>
                    </a:lnTo>
                    <a:close/>
                    <a:moveTo>
                      <a:pt x="3639" y="10120"/>
                    </a:moveTo>
                    <a:lnTo>
                      <a:pt x="3639" y="10479"/>
                    </a:lnTo>
                    <a:lnTo>
                      <a:pt x="3286" y="10479"/>
                    </a:lnTo>
                    <a:lnTo>
                      <a:pt x="3286" y="10120"/>
                    </a:lnTo>
                    <a:close/>
                    <a:moveTo>
                      <a:pt x="4066" y="10120"/>
                    </a:moveTo>
                    <a:lnTo>
                      <a:pt x="4066" y="10479"/>
                    </a:lnTo>
                    <a:lnTo>
                      <a:pt x="3713" y="10479"/>
                    </a:lnTo>
                    <a:lnTo>
                      <a:pt x="3713" y="10120"/>
                    </a:lnTo>
                    <a:close/>
                    <a:moveTo>
                      <a:pt x="4494" y="10120"/>
                    </a:moveTo>
                    <a:lnTo>
                      <a:pt x="4494" y="10479"/>
                    </a:lnTo>
                    <a:lnTo>
                      <a:pt x="4140" y="10479"/>
                    </a:lnTo>
                    <a:lnTo>
                      <a:pt x="4140" y="10120"/>
                    </a:lnTo>
                    <a:close/>
                    <a:moveTo>
                      <a:pt x="4921" y="10120"/>
                    </a:moveTo>
                    <a:lnTo>
                      <a:pt x="4921" y="10479"/>
                    </a:lnTo>
                    <a:lnTo>
                      <a:pt x="4568" y="10479"/>
                    </a:lnTo>
                    <a:lnTo>
                      <a:pt x="4568" y="10120"/>
                    </a:lnTo>
                    <a:close/>
                    <a:moveTo>
                      <a:pt x="5348" y="10120"/>
                    </a:moveTo>
                    <a:lnTo>
                      <a:pt x="5348" y="10479"/>
                    </a:lnTo>
                    <a:lnTo>
                      <a:pt x="4995" y="10479"/>
                    </a:lnTo>
                    <a:lnTo>
                      <a:pt x="4995" y="10120"/>
                    </a:lnTo>
                    <a:close/>
                    <a:moveTo>
                      <a:pt x="5775" y="10120"/>
                    </a:moveTo>
                    <a:lnTo>
                      <a:pt x="5775" y="10479"/>
                    </a:lnTo>
                    <a:lnTo>
                      <a:pt x="5422" y="10479"/>
                    </a:lnTo>
                    <a:lnTo>
                      <a:pt x="5422" y="10120"/>
                    </a:lnTo>
                    <a:close/>
                    <a:moveTo>
                      <a:pt x="6202" y="10120"/>
                    </a:moveTo>
                    <a:lnTo>
                      <a:pt x="6202" y="10479"/>
                    </a:lnTo>
                    <a:lnTo>
                      <a:pt x="5849" y="10479"/>
                    </a:lnTo>
                    <a:lnTo>
                      <a:pt x="5849" y="10120"/>
                    </a:lnTo>
                    <a:close/>
                    <a:moveTo>
                      <a:pt x="6629" y="10120"/>
                    </a:moveTo>
                    <a:lnTo>
                      <a:pt x="6629" y="10479"/>
                    </a:lnTo>
                    <a:lnTo>
                      <a:pt x="6276" y="10479"/>
                    </a:lnTo>
                    <a:lnTo>
                      <a:pt x="6276" y="10120"/>
                    </a:lnTo>
                    <a:close/>
                    <a:moveTo>
                      <a:pt x="7056" y="10120"/>
                    </a:moveTo>
                    <a:lnTo>
                      <a:pt x="7056" y="10479"/>
                    </a:lnTo>
                    <a:lnTo>
                      <a:pt x="6703" y="10479"/>
                    </a:lnTo>
                    <a:lnTo>
                      <a:pt x="6703" y="10120"/>
                    </a:lnTo>
                    <a:close/>
                    <a:moveTo>
                      <a:pt x="7484" y="10120"/>
                    </a:moveTo>
                    <a:lnTo>
                      <a:pt x="7484" y="10479"/>
                    </a:lnTo>
                    <a:lnTo>
                      <a:pt x="7130" y="10479"/>
                    </a:lnTo>
                    <a:lnTo>
                      <a:pt x="7130" y="10120"/>
                    </a:lnTo>
                    <a:close/>
                    <a:moveTo>
                      <a:pt x="7911" y="10120"/>
                    </a:moveTo>
                    <a:lnTo>
                      <a:pt x="7911" y="10479"/>
                    </a:lnTo>
                    <a:lnTo>
                      <a:pt x="7558" y="10479"/>
                    </a:lnTo>
                    <a:lnTo>
                      <a:pt x="7558" y="10120"/>
                    </a:lnTo>
                    <a:close/>
                    <a:moveTo>
                      <a:pt x="8338" y="10120"/>
                    </a:moveTo>
                    <a:lnTo>
                      <a:pt x="8338" y="10479"/>
                    </a:lnTo>
                    <a:lnTo>
                      <a:pt x="7985" y="10479"/>
                    </a:lnTo>
                    <a:lnTo>
                      <a:pt x="7985" y="10120"/>
                    </a:lnTo>
                    <a:close/>
                    <a:moveTo>
                      <a:pt x="8765" y="10120"/>
                    </a:moveTo>
                    <a:lnTo>
                      <a:pt x="8765" y="10479"/>
                    </a:lnTo>
                    <a:lnTo>
                      <a:pt x="8412" y="10479"/>
                    </a:lnTo>
                    <a:lnTo>
                      <a:pt x="8412" y="10120"/>
                    </a:lnTo>
                    <a:close/>
                    <a:moveTo>
                      <a:pt x="9192" y="10120"/>
                    </a:moveTo>
                    <a:lnTo>
                      <a:pt x="9192" y="10479"/>
                    </a:lnTo>
                    <a:lnTo>
                      <a:pt x="8839" y="10479"/>
                    </a:lnTo>
                    <a:lnTo>
                      <a:pt x="8839" y="10120"/>
                    </a:lnTo>
                    <a:close/>
                    <a:moveTo>
                      <a:pt x="9619" y="10120"/>
                    </a:moveTo>
                    <a:lnTo>
                      <a:pt x="9619" y="10479"/>
                    </a:lnTo>
                    <a:lnTo>
                      <a:pt x="9266" y="10479"/>
                    </a:lnTo>
                    <a:lnTo>
                      <a:pt x="9266" y="10120"/>
                    </a:lnTo>
                    <a:close/>
                    <a:moveTo>
                      <a:pt x="10046" y="10120"/>
                    </a:moveTo>
                    <a:lnTo>
                      <a:pt x="10046" y="10479"/>
                    </a:lnTo>
                    <a:lnTo>
                      <a:pt x="9693" y="10479"/>
                    </a:lnTo>
                    <a:lnTo>
                      <a:pt x="9693" y="10120"/>
                    </a:lnTo>
                    <a:close/>
                    <a:moveTo>
                      <a:pt x="10474" y="10120"/>
                    </a:moveTo>
                    <a:lnTo>
                      <a:pt x="10474" y="10479"/>
                    </a:lnTo>
                    <a:lnTo>
                      <a:pt x="10120" y="10479"/>
                    </a:lnTo>
                    <a:lnTo>
                      <a:pt x="10120" y="10120"/>
                    </a:lnTo>
                    <a:close/>
                    <a:moveTo>
                      <a:pt x="10901" y="10120"/>
                    </a:moveTo>
                    <a:lnTo>
                      <a:pt x="10901" y="10479"/>
                    </a:lnTo>
                    <a:lnTo>
                      <a:pt x="10548" y="10479"/>
                    </a:lnTo>
                    <a:lnTo>
                      <a:pt x="10548" y="10120"/>
                    </a:lnTo>
                    <a:close/>
                    <a:moveTo>
                      <a:pt x="11328" y="10120"/>
                    </a:moveTo>
                    <a:lnTo>
                      <a:pt x="11328" y="10479"/>
                    </a:lnTo>
                    <a:lnTo>
                      <a:pt x="10975" y="10479"/>
                    </a:lnTo>
                    <a:lnTo>
                      <a:pt x="10975" y="10120"/>
                    </a:lnTo>
                    <a:close/>
                    <a:moveTo>
                      <a:pt x="11755" y="10120"/>
                    </a:moveTo>
                    <a:lnTo>
                      <a:pt x="11755" y="10479"/>
                    </a:lnTo>
                    <a:lnTo>
                      <a:pt x="11402" y="10479"/>
                    </a:lnTo>
                    <a:lnTo>
                      <a:pt x="11402" y="10120"/>
                    </a:lnTo>
                    <a:close/>
                    <a:moveTo>
                      <a:pt x="649" y="10548"/>
                    </a:moveTo>
                    <a:lnTo>
                      <a:pt x="649" y="10906"/>
                    </a:lnTo>
                    <a:lnTo>
                      <a:pt x="296" y="10906"/>
                    </a:lnTo>
                    <a:lnTo>
                      <a:pt x="296" y="10548"/>
                    </a:lnTo>
                    <a:close/>
                    <a:moveTo>
                      <a:pt x="1076" y="10548"/>
                    </a:moveTo>
                    <a:lnTo>
                      <a:pt x="1076" y="10906"/>
                    </a:lnTo>
                    <a:lnTo>
                      <a:pt x="723" y="10906"/>
                    </a:lnTo>
                    <a:lnTo>
                      <a:pt x="723" y="10548"/>
                    </a:lnTo>
                    <a:close/>
                    <a:moveTo>
                      <a:pt x="1504" y="10548"/>
                    </a:moveTo>
                    <a:lnTo>
                      <a:pt x="1504" y="10906"/>
                    </a:lnTo>
                    <a:lnTo>
                      <a:pt x="1151" y="10906"/>
                    </a:lnTo>
                    <a:lnTo>
                      <a:pt x="1151" y="10548"/>
                    </a:lnTo>
                    <a:close/>
                    <a:moveTo>
                      <a:pt x="1931" y="10548"/>
                    </a:moveTo>
                    <a:lnTo>
                      <a:pt x="1931" y="10906"/>
                    </a:lnTo>
                    <a:lnTo>
                      <a:pt x="1578" y="10906"/>
                    </a:lnTo>
                    <a:lnTo>
                      <a:pt x="1578" y="10548"/>
                    </a:lnTo>
                    <a:close/>
                    <a:moveTo>
                      <a:pt x="2358" y="10548"/>
                    </a:moveTo>
                    <a:lnTo>
                      <a:pt x="2358" y="10906"/>
                    </a:lnTo>
                    <a:lnTo>
                      <a:pt x="2005" y="10906"/>
                    </a:lnTo>
                    <a:lnTo>
                      <a:pt x="2005" y="10548"/>
                    </a:lnTo>
                    <a:close/>
                    <a:moveTo>
                      <a:pt x="2785" y="10548"/>
                    </a:moveTo>
                    <a:lnTo>
                      <a:pt x="2785" y="10906"/>
                    </a:lnTo>
                    <a:lnTo>
                      <a:pt x="2432" y="10906"/>
                    </a:lnTo>
                    <a:lnTo>
                      <a:pt x="2432" y="10548"/>
                    </a:lnTo>
                    <a:close/>
                    <a:moveTo>
                      <a:pt x="3212" y="10548"/>
                    </a:moveTo>
                    <a:lnTo>
                      <a:pt x="3212" y="10906"/>
                    </a:lnTo>
                    <a:lnTo>
                      <a:pt x="2859" y="10906"/>
                    </a:lnTo>
                    <a:lnTo>
                      <a:pt x="2859" y="10548"/>
                    </a:lnTo>
                    <a:close/>
                    <a:moveTo>
                      <a:pt x="3639" y="10548"/>
                    </a:moveTo>
                    <a:lnTo>
                      <a:pt x="3639" y="10906"/>
                    </a:lnTo>
                    <a:lnTo>
                      <a:pt x="3286" y="10906"/>
                    </a:lnTo>
                    <a:lnTo>
                      <a:pt x="3286" y="10548"/>
                    </a:lnTo>
                    <a:close/>
                    <a:moveTo>
                      <a:pt x="4066" y="10548"/>
                    </a:moveTo>
                    <a:lnTo>
                      <a:pt x="4066" y="10906"/>
                    </a:lnTo>
                    <a:lnTo>
                      <a:pt x="3713" y="10906"/>
                    </a:lnTo>
                    <a:lnTo>
                      <a:pt x="3713" y="10548"/>
                    </a:lnTo>
                    <a:close/>
                    <a:moveTo>
                      <a:pt x="4494" y="10548"/>
                    </a:moveTo>
                    <a:lnTo>
                      <a:pt x="4494" y="10906"/>
                    </a:lnTo>
                    <a:lnTo>
                      <a:pt x="4140" y="10906"/>
                    </a:lnTo>
                    <a:lnTo>
                      <a:pt x="4140" y="10548"/>
                    </a:lnTo>
                    <a:close/>
                    <a:moveTo>
                      <a:pt x="4921" y="10548"/>
                    </a:moveTo>
                    <a:lnTo>
                      <a:pt x="4921" y="10906"/>
                    </a:lnTo>
                    <a:lnTo>
                      <a:pt x="4568" y="10906"/>
                    </a:lnTo>
                    <a:lnTo>
                      <a:pt x="4568" y="10548"/>
                    </a:lnTo>
                    <a:close/>
                    <a:moveTo>
                      <a:pt x="5348" y="10548"/>
                    </a:moveTo>
                    <a:lnTo>
                      <a:pt x="5348" y="10906"/>
                    </a:lnTo>
                    <a:lnTo>
                      <a:pt x="4995" y="10906"/>
                    </a:lnTo>
                    <a:lnTo>
                      <a:pt x="4995" y="10548"/>
                    </a:lnTo>
                    <a:close/>
                    <a:moveTo>
                      <a:pt x="5775" y="10548"/>
                    </a:moveTo>
                    <a:lnTo>
                      <a:pt x="5775" y="10906"/>
                    </a:lnTo>
                    <a:lnTo>
                      <a:pt x="5422" y="10906"/>
                    </a:lnTo>
                    <a:lnTo>
                      <a:pt x="5422" y="10548"/>
                    </a:lnTo>
                    <a:close/>
                    <a:moveTo>
                      <a:pt x="6202" y="10548"/>
                    </a:moveTo>
                    <a:lnTo>
                      <a:pt x="6202" y="10906"/>
                    </a:lnTo>
                    <a:lnTo>
                      <a:pt x="5849" y="10906"/>
                    </a:lnTo>
                    <a:lnTo>
                      <a:pt x="5849" y="10548"/>
                    </a:lnTo>
                    <a:close/>
                    <a:moveTo>
                      <a:pt x="6629" y="10548"/>
                    </a:moveTo>
                    <a:lnTo>
                      <a:pt x="6629" y="10906"/>
                    </a:lnTo>
                    <a:lnTo>
                      <a:pt x="6276" y="10906"/>
                    </a:lnTo>
                    <a:lnTo>
                      <a:pt x="6276" y="10548"/>
                    </a:lnTo>
                    <a:close/>
                    <a:moveTo>
                      <a:pt x="7056" y="10548"/>
                    </a:moveTo>
                    <a:lnTo>
                      <a:pt x="7056" y="10906"/>
                    </a:lnTo>
                    <a:lnTo>
                      <a:pt x="6703" y="10906"/>
                    </a:lnTo>
                    <a:lnTo>
                      <a:pt x="6703" y="10548"/>
                    </a:lnTo>
                    <a:close/>
                    <a:moveTo>
                      <a:pt x="7484" y="10548"/>
                    </a:moveTo>
                    <a:lnTo>
                      <a:pt x="7484" y="10906"/>
                    </a:lnTo>
                    <a:lnTo>
                      <a:pt x="7130" y="10906"/>
                    </a:lnTo>
                    <a:lnTo>
                      <a:pt x="7130" y="10548"/>
                    </a:lnTo>
                    <a:close/>
                    <a:moveTo>
                      <a:pt x="7911" y="10548"/>
                    </a:moveTo>
                    <a:lnTo>
                      <a:pt x="7911" y="10906"/>
                    </a:lnTo>
                    <a:lnTo>
                      <a:pt x="7558" y="10906"/>
                    </a:lnTo>
                    <a:lnTo>
                      <a:pt x="7558" y="10548"/>
                    </a:lnTo>
                    <a:close/>
                    <a:moveTo>
                      <a:pt x="8338" y="10548"/>
                    </a:moveTo>
                    <a:lnTo>
                      <a:pt x="8338" y="10906"/>
                    </a:lnTo>
                    <a:lnTo>
                      <a:pt x="7985" y="10906"/>
                    </a:lnTo>
                    <a:lnTo>
                      <a:pt x="7985" y="10548"/>
                    </a:lnTo>
                    <a:close/>
                    <a:moveTo>
                      <a:pt x="8765" y="10548"/>
                    </a:moveTo>
                    <a:lnTo>
                      <a:pt x="8765" y="10906"/>
                    </a:lnTo>
                    <a:lnTo>
                      <a:pt x="8412" y="10906"/>
                    </a:lnTo>
                    <a:lnTo>
                      <a:pt x="8412" y="10548"/>
                    </a:lnTo>
                    <a:close/>
                    <a:moveTo>
                      <a:pt x="9192" y="10548"/>
                    </a:moveTo>
                    <a:lnTo>
                      <a:pt x="9192" y="10906"/>
                    </a:lnTo>
                    <a:lnTo>
                      <a:pt x="8839" y="10906"/>
                    </a:lnTo>
                    <a:lnTo>
                      <a:pt x="8839" y="10548"/>
                    </a:lnTo>
                    <a:close/>
                    <a:moveTo>
                      <a:pt x="9619" y="10548"/>
                    </a:moveTo>
                    <a:lnTo>
                      <a:pt x="9619" y="10906"/>
                    </a:lnTo>
                    <a:lnTo>
                      <a:pt x="9266" y="10906"/>
                    </a:lnTo>
                    <a:lnTo>
                      <a:pt x="9266" y="10548"/>
                    </a:lnTo>
                    <a:close/>
                    <a:moveTo>
                      <a:pt x="10046" y="10548"/>
                    </a:moveTo>
                    <a:lnTo>
                      <a:pt x="10046" y="10906"/>
                    </a:lnTo>
                    <a:lnTo>
                      <a:pt x="9693" y="10906"/>
                    </a:lnTo>
                    <a:lnTo>
                      <a:pt x="9693" y="10548"/>
                    </a:lnTo>
                    <a:close/>
                    <a:moveTo>
                      <a:pt x="10474" y="10548"/>
                    </a:moveTo>
                    <a:lnTo>
                      <a:pt x="10474" y="10906"/>
                    </a:lnTo>
                    <a:lnTo>
                      <a:pt x="10120" y="10906"/>
                    </a:lnTo>
                    <a:lnTo>
                      <a:pt x="10120" y="10548"/>
                    </a:lnTo>
                    <a:close/>
                    <a:moveTo>
                      <a:pt x="10901" y="10548"/>
                    </a:moveTo>
                    <a:lnTo>
                      <a:pt x="10901" y="10906"/>
                    </a:lnTo>
                    <a:lnTo>
                      <a:pt x="10548" y="10906"/>
                    </a:lnTo>
                    <a:lnTo>
                      <a:pt x="10548" y="10548"/>
                    </a:lnTo>
                    <a:close/>
                    <a:moveTo>
                      <a:pt x="11328" y="10548"/>
                    </a:moveTo>
                    <a:lnTo>
                      <a:pt x="11328" y="10906"/>
                    </a:lnTo>
                    <a:lnTo>
                      <a:pt x="10975" y="10906"/>
                    </a:lnTo>
                    <a:lnTo>
                      <a:pt x="10975" y="10548"/>
                    </a:lnTo>
                    <a:close/>
                    <a:moveTo>
                      <a:pt x="11755" y="10548"/>
                    </a:moveTo>
                    <a:lnTo>
                      <a:pt x="11755" y="10906"/>
                    </a:lnTo>
                    <a:lnTo>
                      <a:pt x="11402" y="10906"/>
                    </a:lnTo>
                    <a:lnTo>
                      <a:pt x="11402" y="10548"/>
                    </a:lnTo>
                    <a:close/>
                    <a:moveTo>
                      <a:pt x="649" y="10975"/>
                    </a:moveTo>
                    <a:lnTo>
                      <a:pt x="649" y="11334"/>
                    </a:lnTo>
                    <a:lnTo>
                      <a:pt x="296" y="11334"/>
                    </a:lnTo>
                    <a:lnTo>
                      <a:pt x="296" y="10975"/>
                    </a:lnTo>
                    <a:close/>
                    <a:moveTo>
                      <a:pt x="1076" y="10975"/>
                    </a:moveTo>
                    <a:lnTo>
                      <a:pt x="1076" y="11334"/>
                    </a:lnTo>
                    <a:lnTo>
                      <a:pt x="723" y="11334"/>
                    </a:lnTo>
                    <a:lnTo>
                      <a:pt x="723" y="10975"/>
                    </a:lnTo>
                    <a:close/>
                    <a:moveTo>
                      <a:pt x="1504" y="10975"/>
                    </a:moveTo>
                    <a:lnTo>
                      <a:pt x="1504" y="11334"/>
                    </a:lnTo>
                    <a:lnTo>
                      <a:pt x="1151" y="11334"/>
                    </a:lnTo>
                    <a:lnTo>
                      <a:pt x="1151" y="10975"/>
                    </a:lnTo>
                    <a:close/>
                    <a:moveTo>
                      <a:pt x="1931" y="10975"/>
                    </a:moveTo>
                    <a:lnTo>
                      <a:pt x="1931" y="11334"/>
                    </a:lnTo>
                    <a:lnTo>
                      <a:pt x="1578" y="11334"/>
                    </a:lnTo>
                    <a:lnTo>
                      <a:pt x="1578" y="10975"/>
                    </a:lnTo>
                    <a:close/>
                    <a:moveTo>
                      <a:pt x="2358" y="10975"/>
                    </a:moveTo>
                    <a:lnTo>
                      <a:pt x="2358" y="11334"/>
                    </a:lnTo>
                    <a:lnTo>
                      <a:pt x="2005" y="11334"/>
                    </a:lnTo>
                    <a:lnTo>
                      <a:pt x="2005" y="10975"/>
                    </a:lnTo>
                    <a:close/>
                    <a:moveTo>
                      <a:pt x="2785" y="10975"/>
                    </a:moveTo>
                    <a:lnTo>
                      <a:pt x="2785" y="11334"/>
                    </a:lnTo>
                    <a:lnTo>
                      <a:pt x="2432" y="11334"/>
                    </a:lnTo>
                    <a:lnTo>
                      <a:pt x="2432" y="10975"/>
                    </a:lnTo>
                    <a:close/>
                    <a:moveTo>
                      <a:pt x="3212" y="10975"/>
                    </a:moveTo>
                    <a:lnTo>
                      <a:pt x="3212" y="11334"/>
                    </a:lnTo>
                    <a:lnTo>
                      <a:pt x="2859" y="11334"/>
                    </a:lnTo>
                    <a:lnTo>
                      <a:pt x="2859" y="10975"/>
                    </a:lnTo>
                    <a:close/>
                    <a:moveTo>
                      <a:pt x="3639" y="10975"/>
                    </a:moveTo>
                    <a:lnTo>
                      <a:pt x="3639" y="11334"/>
                    </a:lnTo>
                    <a:lnTo>
                      <a:pt x="3286" y="11334"/>
                    </a:lnTo>
                    <a:lnTo>
                      <a:pt x="3286" y="10975"/>
                    </a:lnTo>
                    <a:close/>
                    <a:moveTo>
                      <a:pt x="4066" y="10975"/>
                    </a:moveTo>
                    <a:lnTo>
                      <a:pt x="4066" y="11334"/>
                    </a:lnTo>
                    <a:lnTo>
                      <a:pt x="3713" y="11334"/>
                    </a:lnTo>
                    <a:lnTo>
                      <a:pt x="3713" y="10975"/>
                    </a:lnTo>
                    <a:close/>
                    <a:moveTo>
                      <a:pt x="4494" y="10975"/>
                    </a:moveTo>
                    <a:lnTo>
                      <a:pt x="4494" y="11334"/>
                    </a:lnTo>
                    <a:lnTo>
                      <a:pt x="4140" y="11334"/>
                    </a:lnTo>
                    <a:lnTo>
                      <a:pt x="4140" y="10975"/>
                    </a:lnTo>
                    <a:close/>
                    <a:moveTo>
                      <a:pt x="4921" y="10975"/>
                    </a:moveTo>
                    <a:lnTo>
                      <a:pt x="4921" y="11334"/>
                    </a:lnTo>
                    <a:lnTo>
                      <a:pt x="4568" y="11334"/>
                    </a:lnTo>
                    <a:lnTo>
                      <a:pt x="4568" y="10975"/>
                    </a:lnTo>
                    <a:close/>
                    <a:moveTo>
                      <a:pt x="5348" y="10975"/>
                    </a:moveTo>
                    <a:lnTo>
                      <a:pt x="5348" y="11334"/>
                    </a:lnTo>
                    <a:lnTo>
                      <a:pt x="4995" y="11334"/>
                    </a:lnTo>
                    <a:lnTo>
                      <a:pt x="4995" y="10975"/>
                    </a:lnTo>
                    <a:close/>
                    <a:moveTo>
                      <a:pt x="5775" y="10975"/>
                    </a:moveTo>
                    <a:lnTo>
                      <a:pt x="5775" y="11334"/>
                    </a:lnTo>
                    <a:lnTo>
                      <a:pt x="5422" y="11334"/>
                    </a:lnTo>
                    <a:lnTo>
                      <a:pt x="5422" y="10975"/>
                    </a:lnTo>
                    <a:close/>
                    <a:moveTo>
                      <a:pt x="6202" y="10975"/>
                    </a:moveTo>
                    <a:lnTo>
                      <a:pt x="6202" y="11334"/>
                    </a:lnTo>
                    <a:lnTo>
                      <a:pt x="5849" y="11334"/>
                    </a:lnTo>
                    <a:lnTo>
                      <a:pt x="5849" y="10975"/>
                    </a:lnTo>
                    <a:close/>
                    <a:moveTo>
                      <a:pt x="6629" y="10975"/>
                    </a:moveTo>
                    <a:lnTo>
                      <a:pt x="6629" y="11334"/>
                    </a:lnTo>
                    <a:lnTo>
                      <a:pt x="6276" y="11334"/>
                    </a:lnTo>
                    <a:lnTo>
                      <a:pt x="6276" y="10975"/>
                    </a:lnTo>
                    <a:close/>
                    <a:moveTo>
                      <a:pt x="7056" y="10975"/>
                    </a:moveTo>
                    <a:lnTo>
                      <a:pt x="7056" y="11334"/>
                    </a:lnTo>
                    <a:lnTo>
                      <a:pt x="6703" y="11334"/>
                    </a:lnTo>
                    <a:lnTo>
                      <a:pt x="6703" y="10975"/>
                    </a:lnTo>
                    <a:close/>
                    <a:moveTo>
                      <a:pt x="7484" y="10975"/>
                    </a:moveTo>
                    <a:lnTo>
                      <a:pt x="7484" y="11334"/>
                    </a:lnTo>
                    <a:lnTo>
                      <a:pt x="7130" y="11334"/>
                    </a:lnTo>
                    <a:lnTo>
                      <a:pt x="7130" y="10975"/>
                    </a:lnTo>
                    <a:close/>
                    <a:moveTo>
                      <a:pt x="7911" y="10975"/>
                    </a:moveTo>
                    <a:lnTo>
                      <a:pt x="7911" y="11334"/>
                    </a:lnTo>
                    <a:lnTo>
                      <a:pt x="7558" y="11334"/>
                    </a:lnTo>
                    <a:lnTo>
                      <a:pt x="7558" y="10975"/>
                    </a:lnTo>
                    <a:close/>
                    <a:moveTo>
                      <a:pt x="8338" y="10975"/>
                    </a:moveTo>
                    <a:lnTo>
                      <a:pt x="8338" y="11334"/>
                    </a:lnTo>
                    <a:lnTo>
                      <a:pt x="7985" y="11334"/>
                    </a:lnTo>
                    <a:lnTo>
                      <a:pt x="7985" y="10975"/>
                    </a:lnTo>
                    <a:close/>
                    <a:moveTo>
                      <a:pt x="8765" y="10975"/>
                    </a:moveTo>
                    <a:lnTo>
                      <a:pt x="8765" y="11334"/>
                    </a:lnTo>
                    <a:lnTo>
                      <a:pt x="8412" y="11334"/>
                    </a:lnTo>
                    <a:lnTo>
                      <a:pt x="8412" y="10975"/>
                    </a:lnTo>
                    <a:close/>
                    <a:moveTo>
                      <a:pt x="9192" y="10975"/>
                    </a:moveTo>
                    <a:lnTo>
                      <a:pt x="9192" y="11334"/>
                    </a:lnTo>
                    <a:lnTo>
                      <a:pt x="8839" y="11334"/>
                    </a:lnTo>
                    <a:lnTo>
                      <a:pt x="8839" y="10975"/>
                    </a:lnTo>
                    <a:close/>
                    <a:moveTo>
                      <a:pt x="9619" y="10975"/>
                    </a:moveTo>
                    <a:lnTo>
                      <a:pt x="9619" y="11334"/>
                    </a:lnTo>
                    <a:lnTo>
                      <a:pt x="9266" y="11334"/>
                    </a:lnTo>
                    <a:lnTo>
                      <a:pt x="9266" y="10975"/>
                    </a:lnTo>
                    <a:close/>
                    <a:moveTo>
                      <a:pt x="10046" y="10975"/>
                    </a:moveTo>
                    <a:lnTo>
                      <a:pt x="10046" y="11334"/>
                    </a:lnTo>
                    <a:lnTo>
                      <a:pt x="9693" y="11334"/>
                    </a:lnTo>
                    <a:lnTo>
                      <a:pt x="9693" y="10975"/>
                    </a:lnTo>
                    <a:close/>
                    <a:moveTo>
                      <a:pt x="10474" y="10975"/>
                    </a:moveTo>
                    <a:lnTo>
                      <a:pt x="10474" y="11334"/>
                    </a:lnTo>
                    <a:lnTo>
                      <a:pt x="10120" y="11334"/>
                    </a:lnTo>
                    <a:lnTo>
                      <a:pt x="10120" y="10975"/>
                    </a:lnTo>
                    <a:close/>
                    <a:moveTo>
                      <a:pt x="10901" y="10975"/>
                    </a:moveTo>
                    <a:lnTo>
                      <a:pt x="10901" y="11334"/>
                    </a:lnTo>
                    <a:lnTo>
                      <a:pt x="10548" y="11334"/>
                    </a:lnTo>
                    <a:lnTo>
                      <a:pt x="10548" y="10975"/>
                    </a:lnTo>
                    <a:close/>
                    <a:moveTo>
                      <a:pt x="11328" y="10975"/>
                    </a:moveTo>
                    <a:lnTo>
                      <a:pt x="11328" y="11334"/>
                    </a:lnTo>
                    <a:lnTo>
                      <a:pt x="10975" y="11334"/>
                    </a:lnTo>
                    <a:lnTo>
                      <a:pt x="10975" y="10975"/>
                    </a:lnTo>
                    <a:close/>
                    <a:moveTo>
                      <a:pt x="11755" y="10975"/>
                    </a:moveTo>
                    <a:lnTo>
                      <a:pt x="11755" y="11334"/>
                    </a:lnTo>
                    <a:lnTo>
                      <a:pt x="11402" y="11334"/>
                    </a:lnTo>
                    <a:lnTo>
                      <a:pt x="11402" y="10975"/>
                    </a:lnTo>
                    <a:close/>
                    <a:moveTo>
                      <a:pt x="649" y="11408"/>
                    </a:moveTo>
                    <a:lnTo>
                      <a:pt x="649" y="11761"/>
                    </a:lnTo>
                    <a:lnTo>
                      <a:pt x="296" y="11761"/>
                    </a:lnTo>
                    <a:lnTo>
                      <a:pt x="296" y="11408"/>
                    </a:lnTo>
                    <a:close/>
                    <a:moveTo>
                      <a:pt x="1076" y="11408"/>
                    </a:moveTo>
                    <a:lnTo>
                      <a:pt x="1076" y="11761"/>
                    </a:lnTo>
                    <a:lnTo>
                      <a:pt x="723" y="11761"/>
                    </a:lnTo>
                    <a:lnTo>
                      <a:pt x="723" y="11408"/>
                    </a:lnTo>
                    <a:close/>
                    <a:moveTo>
                      <a:pt x="1504" y="11408"/>
                    </a:moveTo>
                    <a:lnTo>
                      <a:pt x="1504" y="11761"/>
                    </a:lnTo>
                    <a:lnTo>
                      <a:pt x="1151" y="11761"/>
                    </a:lnTo>
                    <a:lnTo>
                      <a:pt x="1151" y="11408"/>
                    </a:lnTo>
                    <a:close/>
                    <a:moveTo>
                      <a:pt x="1931" y="11408"/>
                    </a:moveTo>
                    <a:lnTo>
                      <a:pt x="1931" y="11761"/>
                    </a:lnTo>
                    <a:lnTo>
                      <a:pt x="1578" y="11761"/>
                    </a:lnTo>
                    <a:lnTo>
                      <a:pt x="1578" y="11408"/>
                    </a:lnTo>
                    <a:close/>
                    <a:moveTo>
                      <a:pt x="2358" y="11408"/>
                    </a:moveTo>
                    <a:lnTo>
                      <a:pt x="2358" y="11761"/>
                    </a:lnTo>
                    <a:lnTo>
                      <a:pt x="2005" y="11761"/>
                    </a:lnTo>
                    <a:lnTo>
                      <a:pt x="2005" y="11408"/>
                    </a:lnTo>
                    <a:close/>
                    <a:moveTo>
                      <a:pt x="2785" y="11408"/>
                    </a:moveTo>
                    <a:lnTo>
                      <a:pt x="2785" y="11761"/>
                    </a:lnTo>
                    <a:lnTo>
                      <a:pt x="2432" y="11761"/>
                    </a:lnTo>
                    <a:lnTo>
                      <a:pt x="2432" y="11408"/>
                    </a:lnTo>
                    <a:close/>
                    <a:moveTo>
                      <a:pt x="3212" y="11408"/>
                    </a:moveTo>
                    <a:lnTo>
                      <a:pt x="3212" y="11761"/>
                    </a:lnTo>
                    <a:lnTo>
                      <a:pt x="2859" y="11761"/>
                    </a:lnTo>
                    <a:lnTo>
                      <a:pt x="2859" y="11408"/>
                    </a:lnTo>
                    <a:close/>
                    <a:moveTo>
                      <a:pt x="3639" y="11408"/>
                    </a:moveTo>
                    <a:lnTo>
                      <a:pt x="3639" y="11761"/>
                    </a:lnTo>
                    <a:lnTo>
                      <a:pt x="3286" y="11761"/>
                    </a:lnTo>
                    <a:lnTo>
                      <a:pt x="3286" y="11408"/>
                    </a:lnTo>
                    <a:close/>
                    <a:moveTo>
                      <a:pt x="4066" y="11408"/>
                    </a:moveTo>
                    <a:lnTo>
                      <a:pt x="4066" y="11761"/>
                    </a:lnTo>
                    <a:lnTo>
                      <a:pt x="3713" y="11761"/>
                    </a:lnTo>
                    <a:lnTo>
                      <a:pt x="3713" y="11408"/>
                    </a:lnTo>
                    <a:close/>
                    <a:moveTo>
                      <a:pt x="4494" y="11408"/>
                    </a:moveTo>
                    <a:lnTo>
                      <a:pt x="4494" y="11761"/>
                    </a:lnTo>
                    <a:lnTo>
                      <a:pt x="4140" y="11761"/>
                    </a:lnTo>
                    <a:lnTo>
                      <a:pt x="4140" y="11408"/>
                    </a:lnTo>
                    <a:close/>
                    <a:moveTo>
                      <a:pt x="4921" y="11408"/>
                    </a:moveTo>
                    <a:lnTo>
                      <a:pt x="4921" y="11761"/>
                    </a:lnTo>
                    <a:lnTo>
                      <a:pt x="4568" y="11761"/>
                    </a:lnTo>
                    <a:lnTo>
                      <a:pt x="4568" y="11408"/>
                    </a:lnTo>
                    <a:close/>
                    <a:moveTo>
                      <a:pt x="5348" y="11408"/>
                    </a:moveTo>
                    <a:lnTo>
                      <a:pt x="5348" y="11761"/>
                    </a:lnTo>
                    <a:lnTo>
                      <a:pt x="4995" y="11761"/>
                    </a:lnTo>
                    <a:lnTo>
                      <a:pt x="4995" y="11408"/>
                    </a:lnTo>
                    <a:close/>
                    <a:moveTo>
                      <a:pt x="5775" y="11408"/>
                    </a:moveTo>
                    <a:lnTo>
                      <a:pt x="5775" y="11761"/>
                    </a:lnTo>
                    <a:lnTo>
                      <a:pt x="5422" y="11761"/>
                    </a:lnTo>
                    <a:lnTo>
                      <a:pt x="5422" y="11408"/>
                    </a:lnTo>
                    <a:close/>
                    <a:moveTo>
                      <a:pt x="6202" y="11408"/>
                    </a:moveTo>
                    <a:lnTo>
                      <a:pt x="6202" y="11761"/>
                    </a:lnTo>
                    <a:lnTo>
                      <a:pt x="5849" y="11761"/>
                    </a:lnTo>
                    <a:lnTo>
                      <a:pt x="5849" y="11408"/>
                    </a:lnTo>
                    <a:close/>
                    <a:moveTo>
                      <a:pt x="6629" y="11408"/>
                    </a:moveTo>
                    <a:lnTo>
                      <a:pt x="6629" y="11761"/>
                    </a:lnTo>
                    <a:lnTo>
                      <a:pt x="6276" y="11761"/>
                    </a:lnTo>
                    <a:lnTo>
                      <a:pt x="6276" y="11408"/>
                    </a:lnTo>
                    <a:close/>
                    <a:moveTo>
                      <a:pt x="7056" y="11408"/>
                    </a:moveTo>
                    <a:lnTo>
                      <a:pt x="7056" y="11761"/>
                    </a:lnTo>
                    <a:lnTo>
                      <a:pt x="6703" y="11761"/>
                    </a:lnTo>
                    <a:lnTo>
                      <a:pt x="6703" y="11408"/>
                    </a:lnTo>
                    <a:close/>
                    <a:moveTo>
                      <a:pt x="7484" y="11408"/>
                    </a:moveTo>
                    <a:lnTo>
                      <a:pt x="7484" y="11761"/>
                    </a:lnTo>
                    <a:lnTo>
                      <a:pt x="7130" y="11761"/>
                    </a:lnTo>
                    <a:lnTo>
                      <a:pt x="7130" y="11408"/>
                    </a:lnTo>
                    <a:close/>
                    <a:moveTo>
                      <a:pt x="7911" y="11408"/>
                    </a:moveTo>
                    <a:lnTo>
                      <a:pt x="7911" y="11761"/>
                    </a:lnTo>
                    <a:lnTo>
                      <a:pt x="7558" y="11761"/>
                    </a:lnTo>
                    <a:lnTo>
                      <a:pt x="7558" y="11408"/>
                    </a:lnTo>
                    <a:close/>
                    <a:moveTo>
                      <a:pt x="8338" y="11408"/>
                    </a:moveTo>
                    <a:lnTo>
                      <a:pt x="8338" y="11761"/>
                    </a:lnTo>
                    <a:lnTo>
                      <a:pt x="7985" y="11761"/>
                    </a:lnTo>
                    <a:lnTo>
                      <a:pt x="7985" y="11408"/>
                    </a:lnTo>
                    <a:close/>
                    <a:moveTo>
                      <a:pt x="8765" y="11408"/>
                    </a:moveTo>
                    <a:lnTo>
                      <a:pt x="8765" y="11761"/>
                    </a:lnTo>
                    <a:lnTo>
                      <a:pt x="8412" y="11761"/>
                    </a:lnTo>
                    <a:lnTo>
                      <a:pt x="8412" y="11408"/>
                    </a:lnTo>
                    <a:close/>
                    <a:moveTo>
                      <a:pt x="9192" y="11408"/>
                    </a:moveTo>
                    <a:lnTo>
                      <a:pt x="9192" y="11761"/>
                    </a:lnTo>
                    <a:lnTo>
                      <a:pt x="8839" y="11761"/>
                    </a:lnTo>
                    <a:lnTo>
                      <a:pt x="8839" y="11408"/>
                    </a:lnTo>
                    <a:close/>
                    <a:moveTo>
                      <a:pt x="9619" y="11408"/>
                    </a:moveTo>
                    <a:lnTo>
                      <a:pt x="9619" y="11761"/>
                    </a:lnTo>
                    <a:lnTo>
                      <a:pt x="9266" y="11761"/>
                    </a:lnTo>
                    <a:lnTo>
                      <a:pt x="9266" y="11408"/>
                    </a:lnTo>
                    <a:close/>
                    <a:moveTo>
                      <a:pt x="10046" y="11408"/>
                    </a:moveTo>
                    <a:lnTo>
                      <a:pt x="10046" y="11761"/>
                    </a:lnTo>
                    <a:lnTo>
                      <a:pt x="9693" y="11761"/>
                    </a:lnTo>
                    <a:lnTo>
                      <a:pt x="9693" y="11408"/>
                    </a:lnTo>
                    <a:close/>
                    <a:moveTo>
                      <a:pt x="10474" y="11408"/>
                    </a:moveTo>
                    <a:lnTo>
                      <a:pt x="10474" y="11761"/>
                    </a:lnTo>
                    <a:lnTo>
                      <a:pt x="10120" y="11761"/>
                    </a:lnTo>
                    <a:lnTo>
                      <a:pt x="10120" y="11408"/>
                    </a:lnTo>
                    <a:close/>
                    <a:moveTo>
                      <a:pt x="10901" y="11408"/>
                    </a:moveTo>
                    <a:lnTo>
                      <a:pt x="10901" y="11761"/>
                    </a:lnTo>
                    <a:lnTo>
                      <a:pt x="10548" y="11761"/>
                    </a:lnTo>
                    <a:lnTo>
                      <a:pt x="10548" y="11408"/>
                    </a:lnTo>
                    <a:close/>
                    <a:moveTo>
                      <a:pt x="11328" y="11408"/>
                    </a:moveTo>
                    <a:lnTo>
                      <a:pt x="11328" y="11761"/>
                    </a:lnTo>
                    <a:lnTo>
                      <a:pt x="10975" y="11761"/>
                    </a:lnTo>
                    <a:lnTo>
                      <a:pt x="10975" y="11408"/>
                    </a:lnTo>
                    <a:close/>
                    <a:moveTo>
                      <a:pt x="11755" y="11408"/>
                    </a:moveTo>
                    <a:lnTo>
                      <a:pt x="11755" y="11761"/>
                    </a:lnTo>
                    <a:lnTo>
                      <a:pt x="11402" y="11761"/>
                    </a:lnTo>
                    <a:lnTo>
                      <a:pt x="11402" y="11408"/>
                    </a:lnTo>
                    <a:close/>
                    <a:moveTo>
                      <a:pt x="649" y="0"/>
                    </a:moveTo>
                    <a:lnTo>
                      <a:pt x="649" y="228"/>
                    </a:lnTo>
                    <a:lnTo>
                      <a:pt x="296" y="228"/>
                    </a:lnTo>
                    <a:lnTo>
                      <a:pt x="296" y="6"/>
                    </a:lnTo>
                    <a:cubicBezTo>
                      <a:pt x="273" y="12"/>
                      <a:pt x="245" y="17"/>
                      <a:pt x="222" y="29"/>
                    </a:cubicBezTo>
                    <a:lnTo>
                      <a:pt x="222" y="228"/>
                    </a:lnTo>
                    <a:lnTo>
                      <a:pt x="23" y="228"/>
                    </a:lnTo>
                    <a:cubicBezTo>
                      <a:pt x="17" y="251"/>
                      <a:pt x="11" y="274"/>
                      <a:pt x="6" y="296"/>
                    </a:cubicBezTo>
                    <a:lnTo>
                      <a:pt x="222" y="296"/>
                    </a:lnTo>
                    <a:lnTo>
                      <a:pt x="222" y="655"/>
                    </a:lnTo>
                    <a:lnTo>
                      <a:pt x="0" y="655"/>
                    </a:lnTo>
                    <a:lnTo>
                      <a:pt x="0" y="723"/>
                    </a:lnTo>
                    <a:lnTo>
                      <a:pt x="222" y="723"/>
                    </a:lnTo>
                    <a:lnTo>
                      <a:pt x="222" y="1082"/>
                    </a:lnTo>
                    <a:lnTo>
                      <a:pt x="0" y="1082"/>
                    </a:lnTo>
                    <a:lnTo>
                      <a:pt x="0" y="1151"/>
                    </a:lnTo>
                    <a:lnTo>
                      <a:pt x="222" y="1151"/>
                    </a:lnTo>
                    <a:lnTo>
                      <a:pt x="222" y="1509"/>
                    </a:lnTo>
                    <a:lnTo>
                      <a:pt x="0" y="1509"/>
                    </a:lnTo>
                    <a:lnTo>
                      <a:pt x="0" y="1578"/>
                    </a:lnTo>
                    <a:lnTo>
                      <a:pt x="222" y="1578"/>
                    </a:lnTo>
                    <a:lnTo>
                      <a:pt x="222" y="1937"/>
                    </a:lnTo>
                    <a:lnTo>
                      <a:pt x="0" y="1937"/>
                    </a:lnTo>
                    <a:lnTo>
                      <a:pt x="0" y="2005"/>
                    </a:lnTo>
                    <a:lnTo>
                      <a:pt x="222" y="2005"/>
                    </a:lnTo>
                    <a:lnTo>
                      <a:pt x="222" y="2364"/>
                    </a:lnTo>
                    <a:lnTo>
                      <a:pt x="0" y="2364"/>
                    </a:lnTo>
                    <a:lnTo>
                      <a:pt x="0" y="2432"/>
                    </a:lnTo>
                    <a:lnTo>
                      <a:pt x="222" y="2432"/>
                    </a:lnTo>
                    <a:lnTo>
                      <a:pt x="222" y="2791"/>
                    </a:lnTo>
                    <a:lnTo>
                      <a:pt x="0" y="2791"/>
                    </a:lnTo>
                    <a:lnTo>
                      <a:pt x="0" y="2859"/>
                    </a:lnTo>
                    <a:lnTo>
                      <a:pt x="222" y="2859"/>
                    </a:lnTo>
                    <a:lnTo>
                      <a:pt x="222" y="3218"/>
                    </a:lnTo>
                    <a:lnTo>
                      <a:pt x="0" y="3218"/>
                    </a:lnTo>
                    <a:lnTo>
                      <a:pt x="0" y="3286"/>
                    </a:lnTo>
                    <a:lnTo>
                      <a:pt x="222" y="3286"/>
                    </a:lnTo>
                    <a:lnTo>
                      <a:pt x="222" y="3645"/>
                    </a:lnTo>
                    <a:lnTo>
                      <a:pt x="0" y="3645"/>
                    </a:lnTo>
                    <a:lnTo>
                      <a:pt x="0" y="3713"/>
                    </a:lnTo>
                    <a:lnTo>
                      <a:pt x="222" y="3713"/>
                    </a:lnTo>
                    <a:lnTo>
                      <a:pt x="222" y="4072"/>
                    </a:lnTo>
                    <a:lnTo>
                      <a:pt x="0" y="4072"/>
                    </a:lnTo>
                    <a:lnTo>
                      <a:pt x="0" y="4141"/>
                    </a:lnTo>
                    <a:lnTo>
                      <a:pt x="222" y="4141"/>
                    </a:lnTo>
                    <a:lnTo>
                      <a:pt x="222" y="4499"/>
                    </a:lnTo>
                    <a:lnTo>
                      <a:pt x="0" y="4499"/>
                    </a:lnTo>
                    <a:lnTo>
                      <a:pt x="0" y="4568"/>
                    </a:lnTo>
                    <a:lnTo>
                      <a:pt x="222" y="4568"/>
                    </a:lnTo>
                    <a:lnTo>
                      <a:pt x="222" y="4926"/>
                    </a:lnTo>
                    <a:lnTo>
                      <a:pt x="0" y="4926"/>
                    </a:lnTo>
                    <a:lnTo>
                      <a:pt x="0" y="4995"/>
                    </a:lnTo>
                    <a:lnTo>
                      <a:pt x="222" y="4995"/>
                    </a:lnTo>
                    <a:lnTo>
                      <a:pt x="222" y="5354"/>
                    </a:lnTo>
                    <a:lnTo>
                      <a:pt x="0" y="5354"/>
                    </a:lnTo>
                    <a:lnTo>
                      <a:pt x="0" y="5422"/>
                    </a:lnTo>
                    <a:lnTo>
                      <a:pt x="222" y="5422"/>
                    </a:lnTo>
                    <a:lnTo>
                      <a:pt x="222" y="5781"/>
                    </a:lnTo>
                    <a:lnTo>
                      <a:pt x="0" y="5781"/>
                    </a:lnTo>
                    <a:lnTo>
                      <a:pt x="0" y="5849"/>
                    </a:lnTo>
                    <a:lnTo>
                      <a:pt x="222" y="5849"/>
                    </a:lnTo>
                    <a:lnTo>
                      <a:pt x="222" y="6208"/>
                    </a:lnTo>
                    <a:lnTo>
                      <a:pt x="0" y="6208"/>
                    </a:lnTo>
                    <a:lnTo>
                      <a:pt x="0" y="6276"/>
                    </a:lnTo>
                    <a:lnTo>
                      <a:pt x="222" y="6276"/>
                    </a:lnTo>
                    <a:lnTo>
                      <a:pt x="222" y="6635"/>
                    </a:lnTo>
                    <a:lnTo>
                      <a:pt x="0" y="6635"/>
                    </a:lnTo>
                    <a:lnTo>
                      <a:pt x="0" y="6703"/>
                    </a:lnTo>
                    <a:lnTo>
                      <a:pt x="222" y="6703"/>
                    </a:lnTo>
                    <a:lnTo>
                      <a:pt x="222" y="7062"/>
                    </a:lnTo>
                    <a:lnTo>
                      <a:pt x="0" y="7062"/>
                    </a:lnTo>
                    <a:lnTo>
                      <a:pt x="0" y="7130"/>
                    </a:lnTo>
                    <a:lnTo>
                      <a:pt x="222" y="7130"/>
                    </a:lnTo>
                    <a:lnTo>
                      <a:pt x="222" y="7489"/>
                    </a:lnTo>
                    <a:lnTo>
                      <a:pt x="0" y="7489"/>
                    </a:lnTo>
                    <a:lnTo>
                      <a:pt x="0" y="7558"/>
                    </a:lnTo>
                    <a:lnTo>
                      <a:pt x="222" y="7558"/>
                    </a:lnTo>
                    <a:lnTo>
                      <a:pt x="222" y="7916"/>
                    </a:lnTo>
                    <a:lnTo>
                      <a:pt x="0" y="7916"/>
                    </a:lnTo>
                    <a:lnTo>
                      <a:pt x="0" y="7985"/>
                    </a:lnTo>
                    <a:lnTo>
                      <a:pt x="222" y="7985"/>
                    </a:lnTo>
                    <a:lnTo>
                      <a:pt x="222" y="8344"/>
                    </a:lnTo>
                    <a:lnTo>
                      <a:pt x="0" y="8344"/>
                    </a:lnTo>
                    <a:lnTo>
                      <a:pt x="0" y="8412"/>
                    </a:lnTo>
                    <a:lnTo>
                      <a:pt x="222" y="8412"/>
                    </a:lnTo>
                    <a:lnTo>
                      <a:pt x="222" y="8771"/>
                    </a:lnTo>
                    <a:lnTo>
                      <a:pt x="0" y="8771"/>
                    </a:lnTo>
                    <a:lnTo>
                      <a:pt x="0" y="8839"/>
                    </a:lnTo>
                    <a:lnTo>
                      <a:pt x="222" y="8839"/>
                    </a:lnTo>
                    <a:lnTo>
                      <a:pt x="222" y="9198"/>
                    </a:lnTo>
                    <a:lnTo>
                      <a:pt x="0" y="9198"/>
                    </a:lnTo>
                    <a:lnTo>
                      <a:pt x="0" y="9266"/>
                    </a:lnTo>
                    <a:lnTo>
                      <a:pt x="222" y="9266"/>
                    </a:lnTo>
                    <a:lnTo>
                      <a:pt x="222" y="9625"/>
                    </a:lnTo>
                    <a:lnTo>
                      <a:pt x="0" y="9625"/>
                    </a:lnTo>
                    <a:lnTo>
                      <a:pt x="0" y="9693"/>
                    </a:lnTo>
                    <a:lnTo>
                      <a:pt x="222" y="9693"/>
                    </a:lnTo>
                    <a:lnTo>
                      <a:pt x="222" y="10052"/>
                    </a:lnTo>
                    <a:lnTo>
                      <a:pt x="0" y="10052"/>
                    </a:lnTo>
                    <a:lnTo>
                      <a:pt x="0" y="10120"/>
                    </a:lnTo>
                    <a:lnTo>
                      <a:pt x="222" y="10120"/>
                    </a:lnTo>
                    <a:lnTo>
                      <a:pt x="222" y="10479"/>
                    </a:lnTo>
                    <a:lnTo>
                      <a:pt x="0" y="10479"/>
                    </a:lnTo>
                    <a:lnTo>
                      <a:pt x="0" y="10548"/>
                    </a:lnTo>
                    <a:lnTo>
                      <a:pt x="222" y="10548"/>
                    </a:lnTo>
                    <a:lnTo>
                      <a:pt x="222" y="10906"/>
                    </a:lnTo>
                    <a:lnTo>
                      <a:pt x="0" y="10906"/>
                    </a:lnTo>
                    <a:lnTo>
                      <a:pt x="0" y="10975"/>
                    </a:lnTo>
                    <a:lnTo>
                      <a:pt x="222" y="10975"/>
                    </a:lnTo>
                    <a:lnTo>
                      <a:pt x="222" y="11334"/>
                    </a:lnTo>
                    <a:lnTo>
                      <a:pt x="0" y="11334"/>
                    </a:lnTo>
                    <a:lnTo>
                      <a:pt x="0" y="11402"/>
                    </a:lnTo>
                    <a:lnTo>
                      <a:pt x="222" y="11402"/>
                    </a:lnTo>
                    <a:lnTo>
                      <a:pt x="222" y="11761"/>
                    </a:lnTo>
                    <a:lnTo>
                      <a:pt x="6" y="11761"/>
                    </a:lnTo>
                    <a:cubicBezTo>
                      <a:pt x="11" y="11783"/>
                      <a:pt x="17" y="11806"/>
                      <a:pt x="23" y="11829"/>
                    </a:cubicBezTo>
                    <a:lnTo>
                      <a:pt x="222" y="11829"/>
                    </a:lnTo>
                    <a:lnTo>
                      <a:pt x="222" y="12028"/>
                    </a:lnTo>
                    <a:cubicBezTo>
                      <a:pt x="245" y="12040"/>
                      <a:pt x="273" y="12045"/>
                      <a:pt x="296" y="12051"/>
                    </a:cubicBezTo>
                    <a:lnTo>
                      <a:pt x="296" y="11829"/>
                    </a:lnTo>
                    <a:lnTo>
                      <a:pt x="649" y="11829"/>
                    </a:lnTo>
                    <a:lnTo>
                      <a:pt x="649" y="12057"/>
                    </a:lnTo>
                    <a:lnTo>
                      <a:pt x="723" y="12057"/>
                    </a:lnTo>
                    <a:lnTo>
                      <a:pt x="723" y="11835"/>
                    </a:lnTo>
                    <a:lnTo>
                      <a:pt x="1076" y="11835"/>
                    </a:lnTo>
                    <a:lnTo>
                      <a:pt x="1076" y="12057"/>
                    </a:lnTo>
                    <a:lnTo>
                      <a:pt x="1151" y="12057"/>
                    </a:lnTo>
                    <a:lnTo>
                      <a:pt x="1151" y="11835"/>
                    </a:lnTo>
                    <a:lnTo>
                      <a:pt x="1504" y="11835"/>
                    </a:lnTo>
                    <a:lnTo>
                      <a:pt x="1504" y="12057"/>
                    </a:lnTo>
                    <a:lnTo>
                      <a:pt x="1578" y="12057"/>
                    </a:lnTo>
                    <a:lnTo>
                      <a:pt x="1578" y="11835"/>
                    </a:lnTo>
                    <a:lnTo>
                      <a:pt x="1931" y="11835"/>
                    </a:lnTo>
                    <a:lnTo>
                      <a:pt x="1931" y="12057"/>
                    </a:lnTo>
                    <a:lnTo>
                      <a:pt x="2005" y="12057"/>
                    </a:lnTo>
                    <a:lnTo>
                      <a:pt x="2005" y="11835"/>
                    </a:lnTo>
                    <a:lnTo>
                      <a:pt x="2358" y="11835"/>
                    </a:lnTo>
                    <a:lnTo>
                      <a:pt x="2358" y="12057"/>
                    </a:lnTo>
                    <a:lnTo>
                      <a:pt x="2432" y="12057"/>
                    </a:lnTo>
                    <a:lnTo>
                      <a:pt x="2432" y="11835"/>
                    </a:lnTo>
                    <a:lnTo>
                      <a:pt x="2785" y="11835"/>
                    </a:lnTo>
                    <a:lnTo>
                      <a:pt x="2785" y="12057"/>
                    </a:lnTo>
                    <a:lnTo>
                      <a:pt x="2859" y="12057"/>
                    </a:lnTo>
                    <a:lnTo>
                      <a:pt x="2859" y="11835"/>
                    </a:lnTo>
                    <a:lnTo>
                      <a:pt x="3212" y="11835"/>
                    </a:lnTo>
                    <a:lnTo>
                      <a:pt x="3212" y="12057"/>
                    </a:lnTo>
                    <a:lnTo>
                      <a:pt x="3286" y="12057"/>
                    </a:lnTo>
                    <a:lnTo>
                      <a:pt x="3286" y="11835"/>
                    </a:lnTo>
                    <a:lnTo>
                      <a:pt x="3639" y="11835"/>
                    </a:lnTo>
                    <a:lnTo>
                      <a:pt x="3639" y="12057"/>
                    </a:lnTo>
                    <a:lnTo>
                      <a:pt x="3713" y="12057"/>
                    </a:lnTo>
                    <a:lnTo>
                      <a:pt x="3713" y="11835"/>
                    </a:lnTo>
                    <a:lnTo>
                      <a:pt x="4066" y="11835"/>
                    </a:lnTo>
                    <a:lnTo>
                      <a:pt x="4066" y="12057"/>
                    </a:lnTo>
                    <a:lnTo>
                      <a:pt x="4140" y="12057"/>
                    </a:lnTo>
                    <a:lnTo>
                      <a:pt x="4140" y="11835"/>
                    </a:lnTo>
                    <a:lnTo>
                      <a:pt x="4494" y="11835"/>
                    </a:lnTo>
                    <a:lnTo>
                      <a:pt x="4494" y="12057"/>
                    </a:lnTo>
                    <a:lnTo>
                      <a:pt x="4568" y="12057"/>
                    </a:lnTo>
                    <a:lnTo>
                      <a:pt x="4568" y="11835"/>
                    </a:lnTo>
                    <a:lnTo>
                      <a:pt x="4921" y="11835"/>
                    </a:lnTo>
                    <a:lnTo>
                      <a:pt x="4921" y="12057"/>
                    </a:lnTo>
                    <a:lnTo>
                      <a:pt x="4995" y="12057"/>
                    </a:lnTo>
                    <a:lnTo>
                      <a:pt x="4995" y="11835"/>
                    </a:lnTo>
                    <a:lnTo>
                      <a:pt x="5348" y="11835"/>
                    </a:lnTo>
                    <a:lnTo>
                      <a:pt x="5348" y="12057"/>
                    </a:lnTo>
                    <a:lnTo>
                      <a:pt x="5422" y="12057"/>
                    </a:lnTo>
                    <a:lnTo>
                      <a:pt x="5422" y="11835"/>
                    </a:lnTo>
                    <a:lnTo>
                      <a:pt x="5775" y="11835"/>
                    </a:lnTo>
                    <a:lnTo>
                      <a:pt x="5775" y="12057"/>
                    </a:lnTo>
                    <a:lnTo>
                      <a:pt x="5849" y="12057"/>
                    </a:lnTo>
                    <a:lnTo>
                      <a:pt x="5849" y="11835"/>
                    </a:lnTo>
                    <a:lnTo>
                      <a:pt x="6202" y="11835"/>
                    </a:lnTo>
                    <a:lnTo>
                      <a:pt x="6202" y="12057"/>
                    </a:lnTo>
                    <a:lnTo>
                      <a:pt x="6276" y="12057"/>
                    </a:lnTo>
                    <a:lnTo>
                      <a:pt x="6276" y="11835"/>
                    </a:lnTo>
                    <a:lnTo>
                      <a:pt x="6629" y="11835"/>
                    </a:lnTo>
                    <a:lnTo>
                      <a:pt x="6629" y="12057"/>
                    </a:lnTo>
                    <a:lnTo>
                      <a:pt x="6703" y="12057"/>
                    </a:lnTo>
                    <a:lnTo>
                      <a:pt x="6703" y="11835"/>
                    </a:lnTo>
                    <a:lnTo>
                      <a:pt x="7056" y="11835"/>
                    </a:lnTo>
                    <a:lnTo>
                      <a:pt x="7056" y="12057"/>
                    </a:lnTo>
                    <a:lnTo>
                      <a:pt x="7130" y="12057"/>
                    </a:lnTo>
                    <a:lnTo>
                      <a:pt x="7130" y="11835"/>
                    </a:lnTo>
                    <a:lnTo>
                      <a:pt x="7484" y="11835"/>
                    </a:lnTo>
                    <a:lnTo>
                      <a:pt x="7484" y="12057"/>
                    </a:lnTo>
                    <a:lnTo>
                      <a:pt x="7558" y="12057"/>
                    </a:lnTo>
                    <a:lnTo>
                      <a:pt x="7558" y="11835"/>
                    </a:lnTo>
                    <a:lnTo>
                      <a:pt x="7911" y="11835"/>
                    </a:lnTo>
                    <a:lnTo>
                      <a:pt x="7911" y="12057"/>
                    </a:lnTo>
                    <a:lnTo>
                      <a:pt x="7985" y="12057"/>
                    </a:lnTo>
                    <a:lnTo>
                      <a:pt x="7985" y="11835"/>
                    </a:lnTo>
                    <a:lnTo>
                      <a:pt x="8338" y="11835"/>
                    </a:lnTo>
                    <a:lnTo>
                      <a:pt x="8338" y="12057"/>
                    </a:lnTo>
                    <a:lnTo>
                      <a:pt x="8412" y="12057"/>
                    </a:lnTo>
                    <a:lnTo>
                      <a:pt x="8412" y="11835"/>
                    </a:lnTo>
                    <a:lnTo>
                      <a:pt x="8765" y="11835"/>
                    </a:lnTo>
                    <a:lnTo>
                      <a:pt x="8765" y="12057"/>
                    </a:lnTo>
                    <a:lnTo>
                      <a:pt x="8839" y="12057"/>
                    </a:lnTo>
                    <a:lnTo>
                      <a:pt x="8839" y="11835"/>
                    </a:lnTo>
                    <a:lnTo>
                      <a:pt x="9192" y="11835"/>
                    </a:lnTo>
                    <a:lnTo>
                      <a:pt x="9192" y="12057"/>
                    </a:lnTo>
                    <a:lnTo>
                      <a:pt x="9266" y="12057"/>
                    </a:lnTo>
                    <a:lnTo>
                      <a:pt x="9266" y="11835"/>
                    </a:lnTo>
                    <a:lnTo>
                      <a:pt x="9619" y="11835"/>
                    </a:lnTo>
                    <a:lnTo>
                      <a:pt x="9619" y="12057"/>
                    </a:lnTo>
                    <a:lnTo>
                      <a:pt x="9693" y="12057"/>
                    </a:lnTo>
                    <a:lnTo>
                      <a:pt x="9693" y="11835"/>
                    </a:lnTo>
                    <a:lnTo>
                      <a:pt x="10046" y="11835"/>
                    </a:lnTo>
                    <a:lnTo>
                      <a:pt x="10046" y="12057"/>
                    </a:lnTo>
                    <a:lnTo>
                      <a:pt x="10120" y="12057"/>
                    </a:lnTo>
                    <a:lnTo>
                      <a:pt x="10120" y="11835"/>
                    </a:lnTo>
                    <a:lnTo>
                      <a:pt x="10474" y="11835"/>
                    </a:lnTo>
                    <a:lnTo>
                      <a:pt x="10474" y="12057"/>
                    </a:lnTo>
                    <a:lnTo>
                      <a:pt x="10548" y="12057"/>
                    </a:lnTo>
                    <a:lnTo>
                      <a:pt x="10548" y="11835"/>
                    </a:lnTo>
                    <a:lnTo>
                      <a:pt x="10901" y="11835"/>
                    </a:lnTo>
                    <a:lnTo>
                      <a:pt x="10901" y="12057"/>
                    </a:lnTo>
                    <a:lnTo>
                      <a:pt x="10975" y="12057"/>
                    </a:lnTo>
                    <a:lnTo>
                      <a:pt x="10975" y="11835"/>
                    </a:lnTo>
                    <a:lnTo>
                      <a:pt x="11328" y="11835"/>
                    </a:lnTo>
                    <a:lnTo>
                      <a:pt x="11328" y="12057"/>
                    </a:lnTo>
                    <a:lnTo>
                      <a:pt x="11402" y="12057"/>
                    </a:lnTo>
                    <a:lnTo>
                      <a:pt x="11402" y="11835"/>
                    </a:lnTo>
                    <a:lnTo>
                      <a:pt x="11755" y="11835"/>
                    </a:lnTo>
                    <a:lnTo>
                      <a:pt x="11755" y="12051"/>
                    </a:lnTo>
                    <a:cubicBezTo>
                      <a:pt x="11783" y="12045"/>
                      <a:pt x="11806" y="12040"/>
                      <a:pt x="11829" y="12034"/>
                    </a:cubicBezTo>
                    <a:lnTo>
                      <a:pt x="11829" y="11835"/>
                    </a:lnTo>
                    <a:lnTo>
                      <a:pt x="12028" y="11835"/>
                    </a:lnTo>
                    <a:cubicBezTo>
                      <a:pt x="12040" y="11806"/>
                      <a:pt x="12045" y="11783"/>
                      <a:pt x="12045" y="11761"/>
                    </a:cubicBezTo>
                    <a:lnTo>
                      <a:pt x="11829" y="11761"/>
                    </a:lnTo>
                    <a:lnTo>
                      <a:pt x="11829" y="11408"/>
                    </a:lnTo>
                    <a:lnTo>
                      <a:pt x="12057" y="11408"/>
                    </a:lnTo>
                    <a:lnTo>
                      <a:pt x="12057" y="11334"/>
                    </a:lnTo>
                    <a:lnTo>
                      <a:pt x="11829" y="11334"/>
                    </a:lnTo>
                    <a:lnTo>
                      <a:pt x="11829" y="10975"/>
                    </a:lnTo>
                    <a:lnTo>
                      <a:pt x="12057" y="10975"/>
                    </a:lnTo>
                    <a:lnTo>
                      <a:pt x="12057" y="10906"/>
                    </a:lnTo>
                    <a:lnTo>
                      <a:pt x="11829" y="10906"/>
                    </a:lnTo>
                    <a:lnTo>
                      <a:pt x="11829" y="10548"/>
                    </a:lnTo>
                    <a:lnTo>
                      <a:pt x="12057" y="10548"/>
                    </a:lnTo>
                    <a:lnTo>
                      <a:pt x="12057" y="10479"/>
                    </a:lnTo>
                    <a:lnTo>
                      <a:pt x="11829" y="10479"/>
                    </a:lnTo>
                    <a:lnTo>
                      <a:pt x="11829" y="10120"/>
                    </a:lnTo>
                    <a:lnTo>
                      <a:pt x="12057" y="10120"/>
                    </a:lnTo>
                    <a:lnTo>
                      <a:pt x="12057" y="10052"/>
                    </a:lnTo>
                    <a:lnTo>
                      <a:pt x="11829" y="10052"/>
                    </a:lnTo>
                    <a:lnTo>
                      <a:pt x="11829" y="9693"/>
                    </a:lnTo>
                    <a:lnTo>
                      <a:pt x="12057" y="9693"/>
                    </a:lnTo>
                    <a:lnTo>
                      <a:pt x="12057" y="9625"/>
                    </a:lnTo>
                    <a:lnTo>
                      <a:pt x="11829" y="9625"/>
                    </a:lnTo>
                    <a:lnTo>
                      <a:pt x="11829" y="9266"/>
                    </a:lnTo>
                    <a:lnTo>
                      <a:pt x="12057" y="9266"/>
                    </a:lnTo>
                    <a:lnTo>
                      <a:pt x="12057" y="9198"/>
                    </a:lnTo>
                    <a:lnTo>
                      <a:pt x="11829" y="9198"/>
                    </a:lnTo>
                    <a:lnTo>
                      <a:pt x="11829" y="8839"/>
                    </a:lnTo>
                    <a:lnTo>
                      <a:pt x="12057" y="8839"/>
                    </a:lnTo>
                    <a:lnTo>
                      <a:pt x="12057" y="8771"/>
                    </a:lnTo>
                    <a:lnTo>
                      <a:pt x="11829" y="8771"/>
                    </a:lnTo>
                    <a:lnTo>
                      <a:pt x="11829" y="8412"/>
                    </a:lnTo>
                    <a:lnTo>
                      <a:pt x="12057" y="8412"/>
                    </a:lnTo>
                    <a:lnTo>
                      <a:pt x="12057" y="8344"/>
                    </a:lnTo>
                    <a:lnTo>
                      <a:pt x="11829" y="8344"/>
                    </a:lnTo>
                    <a:lnTo>
                      <a:pt x="11829" y="7985"/>
                    </a:lnTo>
                    <a:lnTo>
                      <a:pt x="12057" y="7985"/>
                    </a:lnTo>
                    <a:lnTo>
                      <a:pt x="12057" y="7916"/>
                    </a:lnTo>
                    <a:lnTo>
                      <a:pt x="11829" y="7916"/>
                    </a:lnTo>
                    <a:lnTo>
                      <a:pt x="11829" y="7558"/>
                    </a:lnTo>
                    <a:lnTo>
                      <a:pt x="12057" y="7558"/>
                    </a:lnTo>
                    <a:lnTo>
                      <a:pt x="12057" y="7489"/>
                    </a:lnTo>
                    <a:lnTo>
                      <a:pt x="11829" y="7489"/>
                    </a:lnTo>
                    <a:lnTo>
                      <a:pt x="11829" y="7130"/>
                    </a:lnTo>
                    <a:lnTo>
                      <a:pt x="12057" y="7130"/>
                    </a:lnTo>
                    <a:lnTo>
                      <a:pt x="12057" y="7062"/>
                    </a:lnTo>
                    <a:lnTo>
                      <a:pt x="11829" y="7062"/>
                    </a:lnTo>
                    <a:lnTo>
                      <a:pt x="11829" y="6703"/>
                    </a:lnTo>
                    <a:lnTo>
                      <a:pt x="12057" y="6703"/>
                    </a:lnTo>
                    <a:lnTo>
                      <a:pt x="12057" y="6635"/>
                    </a:lnTo>
                    <a:lnTo>
                      <a:pt x="11829" y="6635"/>
                    </a:lnTo>
                    <a:lnTo>
                      <a:pt x="11829" y="6276"/>
                    </a:lnTo>
                    <a:lnTo>
                      <a:pt x="12057" y="6276"/>
                    </a:lnTo>
                    <a:lnTo>
                      <a:pt x="12057" y="6208"/>
                    </a:lnTo>
                    <a:lnTo>
                      <a:pt x="11829" y="6208"/>
                    </a:lnTo>
                    <a:lnTo>
                      <a:pt x="11829" y="5849"/>
                    </a:lnTo>
                    <a:lnTo>
                      <a:pt x="12057" y="5849"/>
                    </a:lnTo>
                    <a:lnTo>
                      <a:pt x="12057" y="5781"/>
                    </a:lnTo>
                    <a:lnTo>
                      <a:pt x="11829" y="5781"/>
                    </a:lnTo>
                    <a:lnTo>
                      <a:pt x="11829" y="5422"/>
                    </a:lnTo>
                    <a:lnTo>
                      <a:pt x="12057" y="5422"/>
                    </a:lnTo>
                    <a:lnTo>
                      <a:pt x="12057" y="5354"/>
                    </a:lnTo>
                    <a:lnTo>
                      <a:pt x="11829" y="5354"/>
                    </a:lnTo>
                    <a:lnTo>
                      <a:pt x="11829" y="4995"/>
                    </a:lnTo>
                    <a:lnTo>
                      <a:pt x="12057" y="4995"/>
                    </a:lnTo>
                    <a:lnTo>
                      <a:pt x="12057" y="4926"/>
                    </a:lnTo>
                    <a:lnTo>
                      <a:pt x="11829" y="4926"/>
                    </a:lnTo>
                    <a:lnTo>
                      <a:pt x="11829" y="4568"/>
                    </a:lnTo>
                    <a:lnTo>
                      <a:pt x="12057" y="4568"/>
                    </a:lnTo>
                    <a:lnTo>
                      <a:pt x="12057" y="4499"/>
                    </a:lnTo>
                    <a:lnTo>
                      <a:pt x="11829" y="4499"/>
                    </a:lnTo>
                    <a:lnTo>
                      <a:pt x="11829" y="4141"/>
                    </a:lnTo>
                    <a:lnTo>
                      <a:pt x="12057" y="4141"/>
                    </a:lnTo>
                    <a:lnTo>
                      <a:pt x="12057" y="4072"/>
                    </a:lnTo>
                    <a:lnTo>
                      <a:pt x="11829" y="4072"/>
                    </a:lnTo>
                    <a:lnTo>
                      <a:pt x="11829" y="3713"/>
                    </a:lnTo>
                    <a:lnTo>
                      <a:pt x="12057" y="3713"/>
                    </a:lnTo>
                    <a:lnTo>
                      <a:pt x="12057" y="3645"/>
                    </a:lnTo>
                    <a:lnTo>
                      <a:pt x="11829" y="3645"/>
                    </a:lnTo>
                    <a:lnTo>
                      <a:pt x="11829" y="3286"/>
                    </a:lnTo>
                    <a:lnTo>
                      <a:pt x="12057" y="3286"/>
                    </a:lnTo>
                    <a:lnTo>
                      <a:pt x="12057" y="3218"/>
                    </a:lnTo>
                    <a:lnTo>
                      <a:pt x="11829" y="3218"/>
                    </a:lnTo>
                    <a:lnTo>
                      <a:pt x="11829" y="2859"/>
                    </a:lnTo>
                    <a:lnTo>
                      <a:pt x="12057" y="2859"/>
                    </a:lnTo>
                    <a:lnTo>
                      <a:pt x="12057" y="2791"/>
                    </a:lnTo>
                    <a:lnTo>
                      <a:pt x="11829" y="2791"/>
                    </a:lnTo>
                    <a:lnTo>
                      <a:pt x="11829" y="2432"/>
                    </a:lnTo>
                    <a:lnTo>
                      <a:pt x="12057" y="2432"/>
                    </a:lnTo>
                    <a:lnTo>
                      <a:pt x="12057" y="2364"/>
                    </a:lnTo>
                    <a:lnTo>
                      <a:pt x="11829" y="2364"/>
                    </a:lnTo>
                    <a:lnTo>
                      <a:pt x="11829" y="2005"/>
                    </a:lnTo>
                    <a:lnTo>
                      <a:pt x="12057" y="2005"/>
                    </a:lnTo>
                    <a:lnTo>
                      <a:pt x="12057" y="1937"/>
                    </a:lnTo>
                    <a:lnTo>
                      <a:pt x="11829" y="1937"/>
                    </a:lnTo>
                    <a:lnTo>
                      <a:pt x="11829" y="1578"/>
                    </a:lnTo>
                    <a:lnTo>
                      <a:pt x="12057" y="1578"/>
                    </a:lnTo>
                    <a:lnTo>
                      <a:pt x="12057" y="1509"/>
                    </a:lnTo>
                    <a:lnTo>
                      <a:pt x="11829" y="1509"/>
                    </a:lnTo>
                    <a:lnTo>
                      <a:pt x="11829" y="1151"/>
                    </a:lnTo>
                    <a:lnTo>
                      <a:pt x="12057" y="1151"/>
                    </a:lnTo>
                    <a:lnTo>
                      <a:pt x="12057" y="1082"/>
                    </a:lnTo>
                    <a:lnTo>
                      <a:pt x="11829" y="1082"/>
                    </a:lnTo>
                    <a:lnTo>
                      <a:pt x="11829" y="723"/>
                    </a:lnTo>
                    <a:lnTo>
                      <a:pt x="12057" y="723"/>
                    </a:lnTo>
                    <a:lnTo>
                      <a:pt x="12057" y="655"/>
                    </a:lnTo>
                    <a:lnTo>
                      <a:pt x="11829" y="655"/>
                    </a:lnTo>
                    <a:lnTo>
                      <a:pt x="11829" y="296"/>
                    </a:lnTo>
                    <a:lnTo>
                      <a:pt x="12045" y="296"/>
                    </a:lnTo>
                    <a:cubicBezTo>
                      <a:pt x="12045" y="274"/>
                      <a:pt x="12040" y="251"/>
                      <a:pt x="12028" y="228"/>
                    </a:cubicBezTo>
                    <a:lnTo>
                      <a:pt x="11829" y="228"/>
                    </a:lnTo>
                    <a:lnTo>
                      <a:pt x="11829" y="29"/>
                    </a:lnTo>
                    <a:cubicBezTo>
                      <a:pt x="11806" y="17"/>
                      <a:pt x="11783" y="12"/>
                      <a:pt x="11755" y="6"/>
                    </a:cubicBezTo>
                    <a:lnTo>
                      <a:pt x="11755" y="228"/>
                    </a:lnTo>
                    <a:lnTo>
                      <a:pt x="11402" y="228"/>
                    </a:lnTo>
                    <a:lnTo>
                      <a:pt x="11402" y="0"/>
                    </a:lnTo>
                    <a:lnTo>
                      <a:pt x="11328" y="0"/>
                    </a:lnTo>
                    <a:lnTo>
                      <a:pt x="11328" y="228"/>
                    </a:lnTo>
                    <a:lnTo>
                      <a:pt x="10975" y="228"/>
                    </a:lnTo>
                    <a:lnTo>
                      <a:pt x="10975" y="0"/>
                    </a:lnTo>
                    <a:lnTo>
                      <a:pt x="10901" y="0"/>
                    </a:lnTo>
                    <a:lnTo>
                      <a:pt x="10901" y="228"/>
                    </a:lnTo>
                    <a:lnTo>
                      <a:pt x="10548" y="228"/>
                    </a:lnTo>
                    <a:lnTo>
                      <a:pt x="10548" y="0"/>
                    </a:lnTo>
                    <a:lnTo>
                      <a:pt x="10474" y="0"/>
                    </a:lnTo>
                    <a:lnTo>
                      <a:pt x="10474" y="228"/>
                    </a:lnTo>
                    <a:lnTo>
                      <a:pt x="10120" y="228"/>
                    </a:lnTo>
                    <a:lnTo>
                      <a:pt x="10120" y="0"/>
                    </a:lnTo>
                    <a:lnTo>
                      <a:pt x="10046" y="0"/>
                    </a:lnTo>
                    <a:lnTo>
                      <a:pt x="10046" y="228"/>
                    </a:lnTo>
                    <a:lnTo>
                      <a:pt x="9693" y="228"/>
                    </a:lnTo>
                    <a:lnTo>
                      <a:pt x="9693" y="0"/>
                    </a:lnTo>
                    <a:lnTo>
                      <a:pt x="9619" y="0"/>
                    </a:lnTo>
                    <a:lnTo>
                      <a:pt x="9619" y="228"/>
                    </a:lnTo>
                    <a:lnTo>
                      <a:pt x="9266" y="228"/>
                    </a:lnTo>
                    <a:lnTo>
                      <a:pt x="9266" y="0"/>
                    </a:lnTo>
                    <a:lnTo>
                      <a:pt x="9192" y="0"/>
                    </a:lnTo>
                    <a:lnTo>
                      <a:pt x="9192" y="228"/>
                    </a:lnTo>
                    <a:lnTo>
                      <a:pt x="8839" y="228"/>
                    </a:lnTo>
                    <a:lnTo>
                      <a:pt x="8839" y="0"/>
                    </a:lnTo>
                    <a:lnTo>
                      <a:pt x="8765" y="0"/>
                    </a:lnTo>
                    <a:lnTo>
                      <a:pt x="8765" y="228"/>
                    </a:lnTo>
                    <a:lnTo>
                      <a:pt x="8412" y="228"/>
                    </a:lnTo>
                    <a:lnTo>
                      <a:pt x="8412" y="0"/>
                    </a:lnTo>
                    <a:lnTo>
                      <a:pt x="8338" y="0"/>
                    </a:lnTo>
                    <a:lnTo>
                      <a:pt x="8338" y="228"/>
                    </a:lnTo>
                    <a:lnTo>
                      <a:pt x="7985" y="228"/>
                    </a:lnTo>
                    <a:lnTo>
                      <a:pt x="7985" y="0"/>
                    </a:lnTo>
                    <a:lnTo>
                      <a:pt x="7911" y="0"/>
                    </a:lnTo>
                    <a:lnTo>
                      <a:pt x="7911" y="228"/>
                    </a:lnTo>
                    <a:lnTo>
                      <a:pt x="7558" y="228"/>
                    </a:lnTo>
                    <a:lnTo>
                      <a:pt x="7558" y="0"/>
                    </a:lnTo>
                    <a:lnTo>
                      <a:pt x="7484" y="0"/>
                    </a:lnTo>
                    <a:lnTo>
                      <a:pt x="7484" y="228"/>
                    </a:lnTo>
                    <a:lnTo>
                      <a:pt x="7130" y="228"/>
                    </a:lnTo>
                    <a:lnTo>
                      <a:pt x="7130" y="0"/>
                    </a:lnTo>
                    <a:lnTo>
                      <a:pt x="7056" y="0"/>
                    </a:lnTo>
                    <a:lnTo>
                      <a:pt x="7056" y="228"/>
                    </a:lnTo>
                    <a:lnTo>
                      <a:pt x="6703" y="228"/>
                    </a:lnTo>
                    <a:lnTo>
                      <a:pt x="6703" y="0"/>
                    </a:lnTo>
                    <a:lnTo>
                      <a:pt x="6629" y="0"/>
                    </a:lnTo>
                    <a:lnTo>
                      <a:pt x="6629" y="228"/>
                    </a:lnTo>
                    <a:lnTo>
                      <a:pt x="6276" y="228"/>
                    </a:lnTo>
                    <a:lnTo>
                      <a:pt x="6276" y="0"/>
                    </a:lnTo>
                    <a:lnTo>
                      <a:pt x="6202" y="0"/>
                    </a:lnTo>
                    <a:lnTo>
                      <a:pt x="6202" y="228"/>
                    </a:lnTo>
                    <a:lnTo>
                      <a:pt x="5849" y="228"/>
                    </a:lnTo>
                    <a:lnTo>
                      <a:pt x="5849" y="0"/>
                    </a:lnTo>
                    <a:lnTo>
                      <a:pt x="5775" y="0"/>
                    </a:lnTo>
                    <a:lnTo>
                      <a:pt x="5775" y="228"/>
                    </a:lnTo>
                    <a:lnTo>
                      <a:pt x="5422" y="228"/>
                    </a:lnTo>
                    <a:lnTo>
                      <a:pt x="5422" y="0"/>
                    </a:lnTo>
                    <a:lnTo>
                      <a:pt x="5348" y="0"/>
                    </a:lnTo>
                    <a:lnTo>
                      <a:pt x="5348" y="228"/>
                    </a:lnTo>
                    <a:lnTo>
                      <a:pt x="4995" y="228"/>
                    </a:lnTo>
                    <a:lnTo>
                      <a:pt x="4995" y="0"/>
                    </a:lnTo>
                    <a:lnTo>
                      <a:pt x="4921" y="0"/>
                    </a:lnTo>
                    <a:lnTo>
                      <a:pt x="4921" y="228"/>
                    </a:lnTo>
                    <a:lnTo>
                      <a:pt x="4568" y="228"/>
                    </a:lnTo>
                    <a:lnTo>
                      <a:pt x="4568" y="0"/>
                    </a:lnTo>
                    <a:lnTo>
                      <a:pt x="4494" y="0"/>
                    </a:lnTo>
                    <a:lnTo>
                      <a:pt x="4494" y="228"/>
                    </a:lnTo>
                    <a:lnTo>
                      <a:pt x="4140" y="228"/>
                    </a:lnTo>
                    <a:lnTo>
                      <a:pt x="4140" y="0"/>
                    </a:lnTo>
                    <a:lnTo>
                      <a:pt x="4066" y="0"/>
                    </a:lnTo>
                    <a:lnTo>
                      <a:pt x="4066" y="228"/>
                    </a:lnTo>
                    <a:lnTo>
                      <a:pt x="3713" y="228"/>
                    </a:lnTo>
                    <a:lnTo>
                      <a:pt x="3713" y="0"/>
                    </a:lnTo>
                    <a:lnTo>
                      <a:pt x="3639" y="0"/>
                    </a:lnTo>
                    <a:lnTo>
                      <a:pt x="3639" y="228"/>
                    </a:lnTo>
                    <a:lnTo>
                      <a:pt x="3286" y="228"/>
                    </a:lnTo>
                    <a:lnTo>
                      <a:pt x="3286" y="0"/>
                    </a:lnTo>
                    <a:lnTo>
                      <a:pt x="3212" y="0"/>
                    </a:lnTo>
                    <a:lnTo>
                      <a:pt x="3212" y="228"/>
                    </a:lnTo>
                    <a:lnTo>
                      <a:pt x="2859" y="228"/>
                    </a:lnTo>
                    <a:lnTo>
                      <a:pt x="2859" y="0"/>
                    </a:lnTo>
                    <a:lnTo>
                      <a:pt x="2785" y="0"/>
                    </a:lnTo>
                    <a:lnTo>
                      <a:pt x="2785" y="228"/>
                    </a:lnTo>
                    <a:lnTo>
                      <a:pt x="2432" y="228"/>
                    </a:lnTo>
                    <a:lnTo>
                      <a:pt x="2432" y="0"/>
                    </a:lnTo>
                    <a:lnTo>
                      <a:pt x="2358" y="0"/>
                    </a:lnTo>
                    <a:lnTo>
                      <a:pt x="2358" y="228"/>
                    </a:lnTo>
                    <a:lnTo>
                      <a:pt x="2005" y="228"/>
                    </a:lnTo>
                    <a:lnTo>
                      <a:pt x="2005" y="0"/>
                    </a:lnTo>
                    <a:lnTo>
                      <a:pt x="1931" y="0"/>
                    </a:lnTo>
                    <a:lnTo>
                      <a:pt x="1931" y="228"/>
                    </a:lnTo>
                    <a:lnTo>
                      <a:pt x="1578" y="228"/>
                    </a:lnTo>
                    <a:lnTo>
                      <a:pt x="1578" y="0"/>
                    </a:lnTo>
                    <a:lnTo>
                      <a:pt x="1504" y="0"/>
                    </a:lnTo>
                    <a:lnTo>
                      <a:pt x="1504" y="228"/>
                    </a:lnTo>
                    <a:lnTo>
                      <a:pt x="1151" y="228"/>
                    </a:lnTo>
                    <a:lnTo>
                      <a:pt x="1151" y="0"/>
                    </a:lnTo>
                    <a:lnTo>
                      <a:pt x="1076" y="0"/>
                    </a:lnTo>
                    <a:lnTo>
                      <a:pt x="1076" y="228"/>
                    </a:lnTo>
                    <a:lnTo>
                      <a:pt x="723" y="228"/>
                    </a:lnTo>
                    <a:lnTo>
                      <a:pt x="723" y="0"/>
                    </a:lnTo>
                    <a:close/>
                  </a:path>
                </a:pathLst>
              </a:cu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1212;p36"/>
              <p:cNvSpPr/>
              <p:nvPr/>
            </p:nvSpPr>
            <p:spPr>
              <a:xfrm>
                <a:off x="2865575" y="860800"/>
                <a:ext cx="3330675" cy="3330650"/>
              </a:xfrm>
              <a:custGeom>
                <a:avLst/>
                <a:gdLst/>
                <a:ahLst/>
                <a:cxnLst/>
                <a:rect l="l" t="t" r="r" b="b"/>
                <a:pathLst>
                  <a:path w="9825" h="9825" extrusionOk="0">
                    <a:moveTo>
                      <a:pt x="291" y="0"/>
                    </a:moveTo>
                    <a:cubicBezTo>
                      <a:pt x="126" y="0"/>
                      <a:pt x="0" y="131"/>
                      <a:pt x="0" y="291"/>
                    </a:cubicBezTo>
                    <a:lnTo>
                      <a:pt x="0" y="9534"/>
                    </a:lnTo>
                    <a:cubicBezTo>
                      <a:pt x="0" y="9694"/>
                      <a:pt x="126" y="9825"/>
                      <a:pt x="291" y="9825"/>
                    </a:cubicBezTo>
                    <a:lnTo>
                      <a:pt x="9528" y="9825"/>
                    </a:lnTo>
                    <a:cubicBezTo>
                      <a:pt x="9694" y="9825"/>
                      <a:pt x="9825" y="9694"/>
                      <a:pt x="9825" y="9534"/>
                    </a:cubicBezTo>
                    <a:lnTo>
                      <a:pt x="9825" y="291"/>
                    </a:lnTo>
                    <a:cubicBezTo>
                      <a:pt x="9825" y="131"/>
                      <a:pt x="9694" y="0"/>
                      <a:pt x="9528" y="0"/>
                    </a:cubicBezTo>
                    <a:close/>
                  </a:path>
                </a:pathLst>
              </a:cu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1213;p36"/>
              <p:cNvSpPr/>
              <p:nvPr/>
            </p:nvSpPr>
            <p:spPr>
              <a:xfrm>
                <a:off x="2929307" y="926565"/>
                <a:ext cx="3201177" cy="3201153"/>
              </a:xfrm>
              <a:custGeom>
                <a:avLst/>
                <a:gdLst/>
                <a:ahLst/>
                <a:cxnLst/>
                <a:rect l="l" t="t" r="r" b="b"/>
                <a:pathLst>
                  <a:path w="9443" h="9443" extrusionOk="0">
                    <a:moveTo>
                      <a:pt x="279" y="0"/>
                    </a:moveTo>
                    <a:cubicBezTo>
                      <a:pt x="126" y="0"/>
                      <a:pt x="0" y="120"/>
                      <a:pt x="0" y="279"/>
                    </a:cubicBezTo>
                    <a:lnTo>
                      <a:pt x="0" y="9164"/>
                    </a:lnTo>
                    <a:cubicBezTo>
                      <a:pt x="0" y="9317"/>
                      <a:pt x="126" y="9443"/>
                      <a:pt x="279" y="9443"/>
                    </a:cubicBezTo>
                    <a:lnTo>
                      <a:pt x="9164" y="9443"/>
                    </a:lnTo>
                    <a:cubicBezTo>
                      <a:pt x="9318" y="9443"/>
                      <a:pt x="9443" y="9317"/>
                      <a:pt x="9443" y="9164"/>
                    </a:cubicBezTo>
                    <a:lnTo>
                      <a:pt x="9443" y="279"/>
                    </a:lnTo>
                    <a:cubicBezTo>
                      <a:pt x="9443" y="120"/>
                      <a:pt x="9318" y="0"/>
                      <a:pt x="9164" y="0"/>
                    </a:cubicBezTo>
                    <a:close/>
                  </a:path>
                </a:pathLst>
              </a:cu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3" name="Google Shape;606;p30"/>
          <p:cNvSpPr txBox="1">
            <a:spLocks/>
          </p:cNvSpPr>
          <p:nvPr/>
        </p:nvSpPr>
        <p:spPr>
          <a:xfrm flipH="1">
            <a:off x="2952888" y="1167475"/>
            <a:ext cx="3238200" cy="121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SzPts val="2500"/>
            </a:pPr>
            <a:r>
              <a:rPr lang="en" sz="6000" b="1" dirty="0" smtClean="0">
                <a:latin typeface="Times New Roman"/>
                <a:ea typeface="Times New Roman"/>
                <a:cs typeface="Times New Roman"/>
                <a:sym typeface="Times New Roman"/>
              </a:rPr>
              <a:t>03</a:t>
            </a:r>
            <a:endParaRPr lang="en" sz="6000" b="1" dirty="0">
              <a:latin typeface="Times New Roman"/>
              <a:ea typeface="Times New Roman"/>
              <a:cs typeface="Times New Roman"/>
              <a:sym typeface="Times New Roman"/>
            </a:endParaRPr>
          </a:p>
        </p:txBody>
      </p:sp>
      <p:sp>
        <p:nvSpPr>
          <p:cNvPr id="14" name="Google Shape;814;p32"/>
          <p:cNvSpPr txBox="1">
            <a:spLocks/>
          </p:cNvSpPr>
          <p:nvPr/>
        </p:nvSpPr>
        <p:spPr>
          <a:xfrm>
            <a:off x="2875900" y="2264660"/>
            <a:ext cx="3503100" cy="90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SzPts val="3600"/>
            </a:pPr>
            <a:r>
              <a:rPr lang="en-US" sz="2600" b="1" u="sng" dirty="0" smtClean="0">
                <a:latin typeface="Times New Roman"/>
                <a:ea typeface="Times New Roman"/>
                <a:cs typeface="Times New Roman"/>
                <a:sym typeface="Times New Roman"/>
              </a:rPr>
              <a:t>WORKING OF PROJECT</a:t>
            </a:r>
            <a:endParaRPr lang="en-US" sz="2600" dirty="0">
              <a:latin typeface="Times New Roman"/>
              <a:ea typeface="Times New Roman"/>
              <a:cs typeface="Times New Roman"/>
              <a:sym typeface="Times New Roman"/>
            </a:endParaRPr>
          </a:p>
        </p:txBody>
      </p:sp>
      <p:pic>
        <p:nvPicPr>
          <p:cNvPr id="15" name="Google Shape;2014;p41"/>
          <p:cNvPicPr preferRelativeResize="0"/>
          <p:nvPr/>
        </p:nvPicPr>
        <p:blipFill rotWithShape="1">
          <a:blip r:embed="rId2">
            <a:alphaModFix/>
          </a:blip>
          <a:srcRect/>
          <a:stretch/>
        </p:blipFill>
        <p:spPr>
          <a:xfrm>
            <a:off x="4006041" y="3186518"/>
            <a:ext cx="1242817" cy="1075238"/>
          </a:xfrm>
          <a:prstGeom prst="roundRect">
            <a:avLst>
              <a:gd name="adj" fmla="val 4167"/>
            </a:avLst>
          </a:prstGeom>
          <a:solidFill>
            <a:srgbClr val="FFFFFF"/>
          </a:solidFill>
          <a:ln w="76200" cap="sq" cmpd="sng">
            <a:solidFill>
              <a:srgbClr val="EAEAEA"/>
            </a:solidFill>
            <a:prstDash val="solid"/>
            <a:miter lim="800000"/>
            <a:headEnd type="none" w="sm" len="sm"/>
            <a:tailEnd type="none" w="sm" len="sm"/>
          </a:ln>
          <a:effectLst>
            <a:reflection stA="33000" endPos="28000" dist="5000" dir="5400000" sy="-100000" algn="bl" rotWithShape="0"/>
          </a:effectLst>
        </p:spPr>
      </p:pic>
      <p:pic>
        <p:nvPicPr>
          <p:cNvPr id="4099" name="Picture 3" descr="C:\Users\HELL\AppData\Local\Microsoft\Windows\Temporary Internet Files\Content.IE5\1PEK067L\project_management[1].jpg"/>
          <p:cNvPicPr>
            <a:picLocks noChangeAspect="1" noChangeArrowheads="1"/>
          </p:cNvPicPr>
          <p:nvPr/>
        </p:nvPicPr>
        <p:blipFill rotWithShape="1">
          <a:blip r:embed="rId3">
            <a:extLst>
              <a:ext uri="{28A0092B-C50C-407E-A947-70E740481C1C}">
                <a14:useLocalDpi xmlns:a14="http://schemas.microsoft.com/office/drawing/2010/main" val="0"/>
              </a:ext>
            </a:extLst>
          </a:blip>
          <a:srcRect l="27538" r="20000" b="12709"/>
          <a:stretch/>
        </p:blipFill>
        <p:spPr bwMode="auto">
          <a:xfrm rot="20417415">
            <a:off x="2141966" y="272951"/>
            <a:ext cx="1300326" cy="1397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900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9604" y="-251038"/>
            <a:ext cx="7038900" cy="914100"/>
          </a:xfrm>
        </p:spPr>
        <p:txBody>
          <a:bodyPr>
            <a:normAutofit fontScale="90000"/>
          </a:bodyPr>
          <a:lstStyle/>
          <a:p>
            <a:r>
              <a:rPr lang="en-US" dirty="0"/>
              <a:t/>
            </a:r>
            <a:br>
              <a:rPr lang="en-US" dirty="0"/>
            </a:br>
            <a:r>
              <a:rPr lang="en-US" sz="2000" dirty="0" smtClean="0"/>
              <a:t>*</a:t>
            </a:r>
            <a:r>
              <a:rPr lang="en-US" sz="2000" b="1" u="sng" dirty="0" smtClean="0"/>
              <a:t>1. SIGN </a:t>
            </a:r>
            <a:r>
              <a:rPr lang="en-US" sz="2000" b="1" u="sng" dirty="0"/>
              <a:t>IN WITH GOOGLE</a:t>
            </a:r>
            <a:r>
              <a:rPr lang="en-US" u="sng" dirty="0"/>
              <a:t/>
            </a:r>
            <a:br>
              <a:rPr lang="en-US" u="sng" dirty="0"/>
            </a:br>
            <a:endParaRPr lang="en-US" dirty="0"/>
          </a:p>
        </p:txBody>
      </p:sp>
      <p:pic>
        <p:nvPicPr>
          <p:cNvPr id="3" name="Picture 2"/>
          <p:cNvPicPr/>
          <p:nvPr/>
        </p:nvPicPr>
        <p:blipFill rotWithShape="1">
          <a:blip r:embed="rId2">
            <a:extLst>
              <a:ext uri="{28A0092B-C50C-407E-A947-70E740481C1C}">
                <a14:useLocalDpi xmlns:a14="http://schemas.microsoft.com/office/drawing/2010/main" val="0"/>
              </a:ext>
            </a:extLst>
          </a:blip>
          <a:srcRect b="12824"/>
          <a:stretch/>
        </p:blipFill>
        <p:spPr bwMode="auto">
          <a:xfrm>
            <a:off x="944367" y="580868"/>
            <a:ext cx="5734685" cy="2810510"/>
          </a:xfrm>
          <a:prstGeom prst="rect">
            <a:avLst/>
          </a:prstGeom>
          <a:ln>
            <a:noFill/>
          </a:ln>
          <a:extLst>
            <a:ext uri="{53640926-AAD7-44D8-BBD7-CCE9431645EC}">
              <a14:shadowObscured xmlns:a14="http://schemas.microsoft.com/office/drawing/2010/main"/>
            </a:ext>
          </a:extLst>
        </p:spPr>
      </p:pic>
      <p:pic>
        <p:nvPicPr>
          <p:cNvPr id="4" name="Picture 3"/>
          <p:cNvPicPr/>
          <p:nvPr/>
        </p:nvPicPr>
        <p:blipFill rotWithShape="1">
          <a:blip r:embed="rId3">
            <a:extLst>
              <a:ext uri="{28A0092B-C50C-407E-A947-70E740481C1C}">
                <a14:useLocalDpi xmlns:a14="http://schemas.microsoft.com/office/drawing/2010/main" val="0"/>
              </a:ext>
            </a:extLst>
          </a:blip>
          <a:srcRect l="30446" r="29735" b="5168"/>
          <a:stretch/>
        </p:blipFill>
        <p:spPr bwMode="auto">
          <a:xfrm>
            <a:off x="6038636" y="1877866"/>
            <a:ext cx="2635322" cy="3191409"/>
          </a:xfrm>
          <a:prstGeom prst="rect">
            <a:avLst/>
          </a:prstGeom>
          <a:ln>
            <a:noFill/>
          </a:ln>
          <a:extLst>
            <a:ext uri="{53640926-AAD7-44D8-BBD7-CCE9431645EC}">
              <a14:shadowObscured xmlns:a14="http://schemas.microsoft.com/office/drawing/2010/main"/>
            </a:ext>
          </a:extLst>
        </p:spPr>
      </p:pic>
      <p:cxnSp>
        <p:nvCxnSpPr>
          <p:cNvPr id="6" name="Straight Arrow Connector 5"/>
          <p:cNvCxnSpPr/>
          <p:nvPr/>
        </p:nvCxnSpPr>
        <p:spPr>
          <a:xfrm flipH="1">
            <a:off x="4613098" y="1212350"/>
            <a:ext cx="2383603" cy="883578"/>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8" name="TextBox 7"/>
          <p:cNvSpPr txBox="1"/>
          <p:nvPr/>
        </p:nvSpPr>
        <p:spPr>
          <a:xfrm>
            <a:off x="6996701" y="889183"/>
            <a:ext cx="1941815"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200" b="1" dirty="0" smtClean="0">
                <a:solidFill>
                  <a:schemeClr val="bg1"/>
                </a:solidFill>
              </a:rPr>
              <a:t>Click on button to open Google authentication window for signing-in  </a:t>
            </a:r>
            <a:endParaRPr lang="en-US" sz="1200" b="1" dirty="0">
              <a:solidFill>
                <a:schemeClr val="bg1"/>
              </a:solidFill>
            </a:endParaRPr>
          </a:p>
        </p:txBody>
      </p:sp>
      <p:cxnSp>
        <p:nvCxnSpPr>
          <p:cNvPr id="9" name="Straight Arrow Connector 8"/>
          <p:cNvCxnSpPr/>
          <p:nvPr/>
        </p:nvCxnSpPr>
        <p:spPr>
          <a:xfrm>
            <a:off x="7397394" y="1535514"/>
            <a:ext cx="102741" cy="450609"/>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611575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rotWithShape="1">
          <a:blip r:embed="rId2">
            <a:extLst>
              <a:ext uri="{28A0092B-C50C-407E-A947-70E740481C1C}">
                <a14:useLocalDpi xmlns:a14="http://schemas.microsoft.com/office/drawing/2010/main" val="0"/>
              </a:ext>
            </a:extLst>
          </a:blip>
          <a:srcRect b="8623"/>
          <a:stretch/>
        </p:blipFill>
        <p:spPr bwMode="auto">
          <a:xfrm>
            <a:off x="585627" y="504940"/>
            <a:ext cx="7777537" cy="4154170"/>
          </a:xfrm>
          <a:prstGeom prst="rect">
            <a:avLst/>
          </a:prstGeom>
          <a:ln>
            <a:noFill/>
          </a:ln>
          <a:extLst>
            <a:ext uri="{53640926-AAD7-44D8-BBD7-CCE9431645EC}">
              <a14:shadowObscured xmlns:a14="http://schemas.microsoft.com/office/drawing/2010/main"/>
            </a:ext>
          </a:extLst>
        </p:spPr>
      </p:pic>
      <p:cxnSp>
        <p:nvCxnSpPr>
          <p:cNvPr id="4" name="Straight Arrow Connector 3"/>
          <p:cNvCxnSpPr/>
          <p:nvPr/>
        </p:nvCxnSpPr>
        <p:spPr>
          <a:xfrm flipH="1">
            <a:off x="4818581" y="1229046"/>
            <a:ext cx="1921266" cy="1"/>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8" name="TextBox 7"/>
          <p:cNvSpPr txBox="1"/>
          <p:nvPr/>
        </p:nvSpPr>
        <p:spPr>
          <a:xfrm>
            <a:off x="6739846" y="1090547"/>
            <a:ext cx="1941815" cy="27699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200" b="1" dirty="0" smtClean="0">
                <a:solidFill>
                  <a:schemeClr val="bg1"/>
                </a:solidFill>
              </a:rPr>
              <a:t>Signed – In as new User</a:t>
            </a:r>
          </a:p>
        </p:txBody>
      </p:sp>
    </p:spTree>
    <p:extLst>
      <p:ext uri="{BB962C8B-B14F-4D97-AF65-F5344CB8AC3E}">
        <p14:creationId xmlns:p14="http://schemas.microsoft.com/office/powerpoint/2010/main" val="28399052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7842" y="145920"/>
            <a:ext cx="7038900" cy="914100"/>
          </a:xfrm>
        </p:spPr>
        <p:txBody>
          <a:bodyPr>
            <a:normAutofit/>
          </a:bodyPr>
          <a:lstStyle/>
          <a:p>
            <a:pPr lvl="0"/>
            <a:r>
              <a:rPr lang="en-US" sz="1800" b="1" u="sng" dirty="0" smtClean="0"/>
              <a:t>*2. DASHBOARD </a:t>
            </a:r>
            <a:r>
              <a:rPr lang="en-US" sz="1800" b="1" u="sng" dirty="0"/>
              <a:t>(EDIT YOUR PROFILE)</a:t>
            </a:r>
            <a:r>
              <a:rPr lang="en-US" sz="1800" u="sng" dirty="0"/>
              <a:t/>
            </a:r>
            <a:br>
              <a:rPr lang="en-US" sz="1800" u="sng" dirty="0"/>
            </a:br>
            <a:endParaRPr lang="en-US" sz="1800" dirty="0"/>
          </a:p>
        </p:txBody>
      </p:sp>
      <p:pic>
        <p:nvPicPr>
          <p:cNvPr id="3" name="Picture 2"/>
          <p:cNvPicPr/>
          <p:nvPr/>
        </p:nvPicPr>
        <p:blipFill rotWithShape="1">
          <a:blip r:embed="rId2">
            <a:extLst>
              <a:ext uri="{28A0092B-C50C-407E-A947-70E740481C1C}">
                <a14:useLocalDpi xmlns:a14="http://schemas.microsoft.com/office/drawing/2010/main" val="0"/>
              </a:ext>
            </a:extLst>
          </a:blip>
          <a:srcRect b="5822"/>
          <a:stretch/>
        </p:blipFill>
        <p:spPr bwMode="auto">
          <a:xfrm>
            <a:off x="317646" y="652773"/>
            <a:ext cx="5734685" cy="3036570"/>
          </a:xfrm>
          <a:prstGeom prst="rect">
            <a:avLst/>
          </a:prstGeom>
          <a:ln>
            <a:noFill/>
          </a:ln>
          <a:extLst>
            <a:ext uri="{53640926-AAD7-44D8-BBD7-CCE9431645EC}">
              <a14:shadowObscured xmlns:a14="http://schemas.microsoft.com/office/drawing/2010/main"/>
            </a:ext>
          </a:extLst>
        </p:spPr>
      </p:pic>
      <p:pic>
        <p:nvPicPr>
          <p:cNvPr id="4" name="Picture 3"/>
          <p:cNvPicPr/>
          <p:nvPr/>
        </p:nvPicPr>
        <p:blipFill rotWithShape="1">
          <a:blip r:embed="rId3">
            <a:extLst>
              <a:ext uri="{28A0092B-C50C-407E-A947-70E740481C1C}">
                <a14:useLocalDpi xmlns:a14="http://schemas.microsoft.com/office/drawing/2010/main" val="0"/>
              </a:ext>
            </a:extLst>
          </a:blip>
          <a:srcRect b="54572"/>
          <a:stretch/>
        </p:blipFill>
        <p:spPr bwMode="auto">
          <a:xfrm>
            <a:off x="4169617" y="2443130"/>
            <a:ext cx="3928110" cy="2268855"/>
          </a:xfrm>
          <a:prstGeom prst="rect">
            <a:avLst/>
          </a:prstGeom>
          <a:ln>
            <a:noFill/>
          </a:ln>
          <a:extLst>
            <a:ext uri="{53640926-AAD7-44D8-BBD7-CCE9431645EC}">
              <a14:shadowObscured xmlns:a14="http://schemas.microsoft.com/office/drawing/2010/main"/>
            </a:ext>
          </a:extLst>
        </p:spPr>
      </p:pic>
      <p:cxnSp>
        <p:nvCxnSpPr>
          <p:cNvPr id="5" name="Straight Arrow Connector 4"/>
          <p:cNvCxnSpPr>
            <a:stCxn id="8" idx="1"/>
          </p:cNvCxnSpPr>
          <p:nvPr/>
        </p:nvCxnSpPr>
        <p:spPr>
          <a:xfrm flipH="1">
            <a:off x="2712380" y="1060021"/>
            <a:ext cx="3421292" cy="850972"/>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8" name="TextBox 7"/>
          <p:cNvSpPr txBox="1"/>
          <p:nvPr/>
        </p:nvSpPr>
        <p:spPr>
          <a:xfrm>
            <a:off x="6133672" y="736855"/>
            <a:ext cx="1941815"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200" b="1" dirty="0" smtClean="0">
                <a:solidFill>
                  <a:schemeClr val="bg1"/>
                </a:solidFill>
              </a:rPr>
              <a:t>Click on pencil icon to change your nickname/username</a:t>
            </a:r>
          </a:p>
        </p:txBody>
      </p:sp>
      <p:cxnSp>
        <p:nvCxnSpPr>
          <p:cNvPr id="9" name="Straight Arrow Connector 8"/>
          <p:cNvCxnSpPr/>
          <p:nvPr/>
        </p:nvCxnSpPr>
        <p:spPr>
          <a:xfrm flipH="1">
            <a:off x="5597704" y="3102796"/>
            <a:ext cx="1710645" cy="1295462"/>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11" name="TextBox 10"/>
          <p:cNvSpPr txBox="1"/>
          <p:nvPr/>
        </p:nvSpPr>
        <p:spPr>
          <a:xfrm>
            <a:off x="6821181" y="2918129"/>
            <a:ext cx="1408420" cy="27699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200" b="1" dirty="0" smtClean="0">
                <a:solidFill>
                  <a:schemeClr val="bg1"/>
                </a:solidFill>
              </a:rPr>
              <a:t>Write new name </a:t>
            </a:r>
          </a:p>
        </p:txBody>
      </p:sp>
    </p:spTree>
    <p:extLst>
      <p:ext uri="{BB962C8B-B14F-4D97-AF65-F5344CB8AC3E}">
        <p14:creationId xmlns:p14="http://schemas.microsoft.com/office/powerpoint/2010/main" val="12898955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p:nvPr/>
        </p:nvPicPr>
        <p:blipFill rotWithShape="1">
          <a:blip r:embed="rId2" cstate="print">
            <a:extLst>
              <a:ext uri="{28A0092B-C50C-407E-A947-70E740481C1C}">
                <a14:useLocalDpi xmlns:a14="http://schemas.microsoft.com/office/drawing/2010/main" val="0"/>
              </a:ext>
            </a:extLst>
          </a:blip>
          <a:srcRect r="33014" b="6637"/>
          <a:stretch/>
        </p:blipFill>
        <p:spPr bwMode="auto">
          <a:xfrm>
            <a:off x="976914" y="415607"/>
            <a:ext cx="7530088" cy="4312285"/>
          </a:xfrm>
          <a:prstGeom prst="rect">
            <a:avLst/>
          </a:prstGeom>
          <a:ln>
            <a:noFill/>
          </a:ln>
          <a:extLst>
            <a:ext uri="{53640926-AAD7-44D8-BBD7-CCE9431645EC}">
              <a14:shadowObscured xmlns:a14="http://schemas.microsoft.com/office/drawing/2010/main"/>
            </a:ext>
          </a:extLst>
        </p:spPr>
      </p:pic>
      <p:cxnSp>
        <p:nvCxnSpPr>
          <p:cNvPr id="4" name="Straight Arrow Connector 3"/>
          <p:cNvCxnSpPr/>
          <p:nvPr/>
        </p:nvCxnSpPr>
        <p:spPr>
          <a:xfrm>
            <a:off x="976914" y="544530"/>
            <a:ext cx="1036821" cy="657546"/>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8" name="TextBox 7"/>
          <p:cNvSpPr txBox="1"/>
          <p:nvPr/>
        </p:nvSpPr>
        <p:spPr>
          <a:xfrm rot="20010367">
            <a:off x="158753" y="513374"/>
            <a:ext cx="1584017" cy="27699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200" b="1" dirty="0" smtClean="0">
                <a:solidFill>
                  <a:schemeClr val="bg1"/>
                </a:solidFill>
              </a:rPr>
              <a:t>Name Updated</a:t>
            </a:r>
          </a:p>
        </p:txBody>
      </p:sp>
      <p:cxnSp>
        <p:nvCxnSpPr>
          <p:cNvPr id="10" name="Straight Arrow Connector 9"/>
          <p:cNvCxnSpPr/>
          <p:nvPr/>
        </p:nvCxnSpPr>
        <p:spPr>
          <a:xfrm flipH="1">
            <a:off x="3881919" y="2856216"/>
            <a:ext cx="1342925" cy="779123"/>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13" name="TextBox 12"/>
          <p:cNvSpPr txBox="1"/>
          <p:nvPr/>
        </p:nvSpPr>
        <p:spPr>
          <a:xfrm rot="1006907">
            <a:off x="4527092" y="2478552"/>
            <a:ext cx="1814078"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200" b="1" dirty="0" err="1" smtClean="0">
                <a:solidFill>
                  <a:schemeClr val="bg1"/>
                </a:solidFill>
              </a:rPr>
              <a:t>Clcik</a:t>
            </a:r>
            <a:r>
              <a:rPr lang="en-US" sz="1200" b="1" dirty="0" smtClean="0">
                <a:solidFill>
                  <a:schemeClr val="bg1"/>
                </a:solidFill>
              </a:rPr>
              <a:t> on text to update or add new Profile picture/Avatar</a:t>
            </a:r>
          </a:p>
        </p:txBody>
      </p:sp>
    </p:spTree>
    <p:extLst>
      <p:ext uri="{BB962C8B-B14F-4D97-AF65-F5344CB8AC3E}">
        <p14:creationId xmlns:p14="http://schemas.microsoft.com/office/powerpoint/2010/main" val="19880670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rotWithShape="1">
          <a:blip r:embed="rId2">
            <a:extLst>
              <a:ext uri="{28A0092B-C50C-407E-A947-70E740481C1C}">
                <a14:useLocalDpi xmlns:a14="http://schemas.microsoft.com/office/drawing/2010/main" val="0"/>
              </a:ext>
            </a:extLst>
          </a:blip>
          <a:srcRect b="5822"/>
          <a:stretch/>
        </p:blipFill>
        <p:spPr bwMode="auto">
          <a:xfrm>
            <a:off x="326496" y="441985"/>
            <a:ext cx="3988649" cy="2588891"/>
          </a:xfrm>
          <a:prstGeom prst="rect">
            <a:avLst/>
          </a:prstGeom>
          <a:ln>
            <a:noFill/>
          </a:ln>
          <a:extLst>
            <a:ext uri="{53640926-AAD7-44D8-BBD7-CCE9431645EC}">
              <a14:shadowObscured xmlns:a14="http://schemas.microsoft.com/office/drawing/2010/main"/>
            </a:ext>
          </a:extLst>
        </p:spPr>
      </p:pic>
      <p:cxnSp>
        <p:nvCxnSpPr>
          <p:cNvPr id="4" name="Straight Arrow Connector 3"/>
          <p:cNvCxnSpPr/>
          <p:nvPr/>
        </p:nvCxnSpPr>
        <p:spPr>
          <a:xfrm flipH="1">
            <a:off x="4118226" y="554803"/>
            <a:ext cx="671461" cy="481369"/>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7" name="TextBox 6"/>
          <p:cNvSpPr txBox="1"/>
          <p:nvPr/>
        </p:nvSpPr>
        <p:spPr>
          <a:xfrm>
            <a:off x="4453956" y="323970"/>
            <a:ext cx="1814078"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200" b="1" dirty="0" smtClean="0">
                <a:solidFill>
                  <a:schemeClr val="bg1"/>
                </a:solidFill>
              </a:rPr>
              <a:t>Select image from your pc</a:t>
            </a:r>
          </a:p>
        </p:txBody>
      </p:sp>
      <p:pic>
        <p:nvPicPr>
          <p:cNvPr id="8" name="Picture 7"/>
          <p:cNvPicPr/>
          <p:nvPr/>
        </p:nvPicPr>
        <p:blipFill>
          <a:blip r:embed="rId3">
            <a:extLst>
              <a:ext uri="{28A0092B-C50C-407E-A947-70E740481C1C}">
                <a14:useLocalDpi xmlns:a14="http://schemas.microsoft.com/office/drawing/2010/main" val="0"/>
              </a:ext>
            </a:extLst>
          </a:blip>
          <a:stretch>
            <a:fillRect/>
          </a:stretch>
        </p:blipFill>
        <p:spPr>
          <a:xfrm>
            <a:off x="3195998" y="1397285"/>
            <a:ext cx="5731510" cy="3482940"/>
          </a:xfrm>
          <a:prstGeom prst="rect">
            <a:avLst/>
          </a:prstGeom>
        </p:spPr>
      </p:pic>
      <p:cxnSp>
        <p:nvCxnSpPr>
          <p:cNvPr id="10" name="Straight Arrow Connector 9"/>
          <p:cNvCxnSpPr/>
          <p:nvPr/>
        </p:nvCxnSpPr>
        <p:spPr>
          <a:xfrm flipH="1">
            <a:off x="6268035" y="955497"/>
            <a:ext cx="913601" cy="1486523"/>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13" name="TextBox 12"/>
          <p:cNvSpPr txBox="1"/>
          <p:nvPr/>
        </p:nvSpPr>
        <p:spPr>
          <a:xfrm>
            <a:off x="6876944" y="680138"/>
            <a:ext cx="1814078" cy="27699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200" b="1" dirty="0" smtClean="0">
                <a:solidFill>
                  <a:schemeClr val="bg1"/>
                </a:solidFill>
              </a:rPr>
              <a:t>Adjust image/avatar</a:t>
            </a:r>
          </a:p>
        </p:txBody>
      </p:sp>
      <p:cxnSp>
        <p:nvCxnSpPr>
          <p:cNvPr id="14" name="Straight Arrow Connector 13"/>
          <p:cNvCxnSpPr/>
          <p:nvPr/>
        </p:nvCxnSpPr>
        <p:spPr>
          <a:xfrm flipV="1">
            <a:off x="2496620" y="3498547"/>
            <a:ext cx="2690917" cy="713718"/>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16" name="TextBox 15"/>
          <p:cNvSpPr txBox="1"/>
          <p:nvPr/>
        </p:nvSpPr>
        <p:spPr>
          <a:xfrm>
            <a:off x="1039510" y="3889100"/>
            <a:ext cx="1814078"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200" b="1" dirty="0" smtClean="0">
                <a:solidFill>
                  <a:schemeClr val="bg1"/>
                </a:solidFill>
              </a:rPr>
              <a:t>Click on upload </a:t>
            </a:r>
            <a:r>
              <a:rPr lang="en-US" sz="1200" b="1" dirty="0">
                <a:solidFill>
                  <a:schemeClr val="bg1"/>
                </a:solidFill>
              </a:rPr>
              <a:t>a</a:t>
            </a:r>
            <a:r>
              <a:rPr lang="en-US" sz="1200" b="1" dirty="0" smtClean="0">
                <a:solidFill>
                  <a:schemeClr val="bg1"/>
                </a:solidFill>
              </a:rPr>
              <a:t>vatar button to </a:t>
            </a:r>
            <a:r>
              <a:rPr lang="en-US" sz="1200" b="1" dirty="0" err="1" smtClean="0">
                <a:solidFill>
                  <a:schemeClr val="bg1"/>
                </a:solidFill>
              </a:rPr>
              <a:t>uplaod</a:t>
            </a:r>
            <a:r>
              <a:rPr lang="en-US" sz="1200" b="1" dirty="0" smtClean="0">
                <a:solidFill>
                  <a:schemeClr val="bg1"/>
                </a:solidFill>
              </a:rPr>
              <a:t> image.</a:t>
            </a:r>
          </a:p>
        </p:txBody>
      </p:sp>
    </p:spTree>
    <p:extLst>
      <p:ext uri="{BB962C8B-B14F-4D97-AF65-F5344CB8AC3E}">
        <p14:creationId xmlns:p14="http://schemas.microsoft.com/office/powerpoint/2010/main" val="3570784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2572563" y="123290"/>
            <a:ext cx="3916680" cy="4921321"/>
          </a:xfrm>
          <a:prstGeom prst="rect">
            <a:avLst/>
          </a:prstGeom>
        </p:spPr>
      </p:pic>
      <p:cxnSp>
        <p:nvCxnSpPr>
          <p:cNvPr id="4" name="Straight Arrow Connector 3"/>
          <p:cNvCxnSpPr/>
          <p:nvPr/>
        </p:nvCxnSpPr>
        <p:spPr>
          <a:xfrm flipV="1">
            <a:off x="1736332" y="3141688"/>
            <a:ext cx="2690917" cy="713718"/>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5" name="TextBox 4"/>
          <p:cNvSpPr txBox="1"/>
          <p:nvPr/>
        </p:nvSpPr>
        <p:spPr>
          <a:xfrm>
            <a:off x="505254" y="3581677"/>
            <a:ext cx="1814078" cy="27699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200" b="1" dirty="0" smtClean="0">
                <a:solidFill>
                  <a:schemeClr val="bg1"/>
                </a:solidFill>
              </a:rPr>
              <a:t>Avatar uploaded</a:t>
            </a:r>
          </a:p>
        </p:txBody>
      </p:sp>
      <p:sp>
        <p:nvSpPr>
          <p:cNvPr id="6" name="Rectangle 5"/>
          <p:cNvSpPr/>
          <p:nvPr/>
        </p:nvSpPr>
        <p:spPr>
          <a:xfrm>
            <a:off x="6858000" y="91145"/>
            <a:ext cx="4572000" cy="307777"/>
          </a:xfrm>
          <a:prstGeom prst="rect">
            <a:avLst/>
          </a:prstGeom>
        </p:spPr>
        <p:txBody>
          <a:bodyPr>
            <a:spAutoFit/>
          </a:bodyPr>
          <a:lstStyle/>
          <a:p>
            <a:r>
              <a:rPr lang="en-US" b="1" dirty="0" smtClean="0">
                <a:solidFill>
                  <a:schemeClr val="bg1"/>
                </a:solidFill>
              </a:rPr>
              <a:t>*****</a:t>
            </a:r>
            <a:r>
              <a:rPr lang="en-US" b="1" u="sng" dirty="0" smtClean="0">
                <a:solidFill>
                  <a:schemeClr val="bg1"/>
                </a:solidFill>
              </a:rPr>
              <a:t>Profile Updated</a:t>
            </a:r>
            <a:endParaRPr lang="en-US" dirty="0">
              <a:solidFill>
                <a:schemeClr val="bg1"/>
              </a:solidFill>
            </a:endParaRPr>
          </a:p>
        </p:txBody>
      </p:sp>
    </p:spTree>
    <p:extLst>
      <p:ext uri="{BB962C8B-B14F-4D97-AF65-F5344CB8AC3E}">
        <p14:creationId xmlns:p14="http://schemas.microsoft.com/office/powerpoint/2010/main" val="1344840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E986DBF-4724-4020-BF47-CB12A367969F}"/>
              </a:ext>
            </a:extLst>
          </p:cNvPr>
          <p:cNvSpPr>
            <a:spLocks noGrp="1"/>
          </p:cNvSpPr>
          <p:nvPr>
            <p:ph type="ctrTitle"/>
          </p:nvPr>
        </p:nvSpPr>
        <p:spPr>
          <a:xfrm>
            <a:off x="3316170" y="557320"/>
            <a:ext cx="5017500" cy="1578900"/>
          </a:xfrm>
        </p:spPr>
        <p:txBody>
          <a:bodyPr/>
          <a:lstStyle/>
          <a:p>
            <a:r>
              <a:rPr lang="en-US" b="1" dirty="0">
                <a:latin typeface="Times New Roman" panose="02020603050405020304" pitchFamily="18" charset="0"/>
                <a:cs typeface="Times New Roman" panose="02020603050405020304" pitchFamily="18" charset="0"/>
              </a:rPr>
              <a:t>PRESENTED </a:t>
            </a:r>
            <a:r>
              <a:rPr lang="en-US" b="1" dirty="0" smtClean="0">
                <a:latin typeface="Times New Roman" panose="02020603050405020304" pitchFamily="18" charset="0"/>
                <a:cs typeface="Times New Roman" panose="02020603050405020304" pitchFamily="18" charset="0"/>
              </a:rPr>
              <a:t>BY</a:t>
            </a:r>
            <a:r>
              <a:rPr lang="en-US" b="1"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a:t>
            </a:r>
            <a:endParaRPr lang="en-IN"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 xmlns:a16="http://schemas.microsoft.com/office/drawing/2014/main" id="{6586D30A-C9FB-47C8-9157-6691023B8116}"/>
              </a:ext>
            </a:extLst>
          </p:cNvPr>
          <p:cNvSpPr>
            <a:spLocks noGrp="1"/>
          </p:cNvSpPr>
          <p:nvPr>
            <p:ph type="subTitle" idx="1"/>
          </p:nvPr>
        </p:nvSpPr>
        <p:spPr>
          <a:xfrm>
            <a:off x="3241867" y="1350866"/>
            <a:ext cx="4840343" cy="3464973"/>
          </a:xfrm>
        </p:spPr>
        <p:txBody>
          <a:bodyPr>
            <a:normAutofit/>
          </a:bodyPr>
          <a:lstStyle/>
          <a:p>
            <a:pPr>
              <a:buFont typeface="Arial" panose="020B0604020202020204" pitchFamily="34" charset="0"/>
              <a:buChar char="•"/>
            </a:pPr>
            <a:r>
              <a:rPr lang="en-US" sz="2200" b="1" dirty="0">
                <a:latin typeface="Times New Roman" panose="02020603050405020304" pitchFamily="18" charset="0"/>
                <a:cs typeface="Times New Roman" panose="02020603050405020304" pitchFamily="18" charset="0"/>
              </a:rPr>
              <a:t>NITIKA RAWAT</a:t>
            </a:r>
          </a:p>
          <a:p>
            <a:pPr marL="146050" indent="0"/>
            <a:r>
              <a:rPr lang="en-US" sz="1800" dirty="0" smtClean="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09590202019</a:t>
            </a:r>
            <a:r>
              <a:rPr lang="en-US" sz="1800" dirty="0" smtClean="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2200" b="1"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200" b="1" dirty="0" smtClean="0">
                <a:latin typeface="Times New Roman" panose="02020603050405020304" pitchFamily="18" charset="0"/>
                <a:cs typeface="Times New Roman" panose="02020603050405020304" pitchFamily="18" charset="0"/>
              </a:rPr>
              <a:t>SNEHA </a:t>
            </a:r>
            <a:r>
              <a:rPr lang="en-US" sz="2200" b="1" dirty="0">
                <a:latin typeface="Times New Roman" panose="02020603050405020304" pitchFamily="18" charset="0"/>
                <a:cs typeface="Times New Roman" panose="02020603050405020304" pitchFamily="18" charset="0"/>
              </a:rPr>
              <a:t>CHOUDHARY</a:t>
            </a:r>
          </a:p>
          <a:p>
            <a:r>
              <a:rPr lang="en-US" sz="1800" dirty="0" smtClean="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07790202019)</a:t>
            </a:r>
          </a:p>
          <a:p>
            <a:endParaRPr lang="en-US" sz="2000" dirty="0">
              <a:latin typeface="Times New Roman" panose="02020603050405020304" pitchFamily="18" charset="0"/>
              <a:cs typeface="Times New Roman" panose="02020603050405020304" pitchFamily="18" charset="0"/>
            </a:endParaRPr>
          </a:p>
          <a:p>
            <a:r>
              <a:rPr lang="en-US" sz="2000" b="1" dirty="0" smtClean="0">
                <a:latin typeface="Times New Roman" panose="02020603050405020304" pitchFamily="18" charset="0"/>
                <a:cs typeface="Times New Roman" panose="02020603050405020304" pitchFamily="18" charset="0"/>
              </a:rPr>
              <a:t>      SGTBIMIT</a:t>
            </a:r>
          </a:p>
          <a:p>
            <a:r>
              <a:rPr lang="en-US" sz="2000" b="1" dirty="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     BCA - 5B</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77951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898" y="137087"/>
            <a:ext cx="7038900" cy="914100"/>
          </a:xfrm>
        </p:spPr>
        <p:txBody>
          <a:bodyPr>
            <a:normAutofit/>
          </a:bodyPr>
          <a:lstStyle/>
          <a:p>
            <a:pPr lvl="0"/>
            <a:r>
              <a:rPr lang="en-US" sz="1800" b="1" u="sng" dirty="0" smtClean="0"/>
              <a:t>*3</a:t>
            </a:r>
            <a:r>
              <a:rPr lang="en-US" sz="1800" b="1" u="sng" dirty="0" smtClean="0"/>
              <a:t>. Create </a:t>
            </a:r>
            <a:r>
              <a:rPr lang="en-US" sz="1800" b="1" u="sng" dirty="0"/>
              <a:t>Chat Room</a:t>
            </a:r>
            <a:r>
              <a:rPr lang="en-US" sz="1800" u="sng" dirty="0"/>
              <a:t/>
            </a:r>
            <a:br>
              <a:rPr lang="en-US" sz="1800" u="sng" dirty="0"/>
            </a:br>
            <a:endParaRPr lang="en-US" sz="1800" dirty="0"/>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1017142" y="722266"/>
            <a:ext cx="7828907" cy="3973024"/>
          </a:xfrm>
          <a:prstGeom prst="rect">
            <a:avLst/>
          </a:prstGeom>
        </p:spPr>
      </p:pic>
      <p:cxnSp>
        <p:nvCxnSpPr>
          <p:cNvPr id="4" name="Straight Arrow Connector 3"/>
          <p:cNvCxnSpPr/>
          <p:nvPr/>
        </p:nvCxnSpPr>
        <p:spPr>
          <a:xfrm flipV="1">
            <a:off x="1263722" y="1570275"/>
            <a:ext cx="1077874" cy="1039361"/>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6" name="TextBox 5"/>
          <p:cNvSpPr txBox="1"/>
          <p:nvPr/>
        </p:nvSpPr>
        <p:spPr>
          <a:xfrm>
            <a:off x="192296" y="2502089"/>
            <a:ext cx="1814078"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200" b="1" dirty="0" smtClean="0">
                <a:solidFill>
                  <a:schemeClr val="bg1"/>
                </a:solidFill>
              </a:rPr>
              <a:t>Click on create new chat room button to create new </a:t>
            </a:r>
            <a:r>
              <a:rPr lang="en-US" sz="1200" b="1" dirty="0" err="1" smtClean="0">
                <a:solidFill>
                  <a:schemeClr val="bg1"/>
                </a:solidFill>
              </a:rPr>
              <a:t>chatroom</a:t>
            </a:r>
            <a:endParaRPr lang="en-US" sz="1200" b="1" dirty="0" smtClean="0">
              <a:solidFill>
                <a:schemeClr val="bg1"/>
              </a:solidFill>
            </a:endParaRPr>
          </a:p>
        </p:txBody>
      </p:sp>
      <p:cxnSp>
        <p:nvCxnSpPr>
          <p:cNvPr id="7" name="Straight Arrow Connector 6"/>
          <p:cNvCxnSpPr/>
          <p:nvPr/>
        </p:nvCxnSpPr>
        <p:spPr>
          <a:xfrm flipH="1">
            <a:off x="4489806" y="912688"/>
            <a:ext cx="1767156" cy="885289"/>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10" name="TextBox 9"/>
          <p:cNvSpPr txBox="1"/>
          <p:nvPr/>
        </p:nvSpPr>
        <p:spPr>
          <a:xfrm>
            <a:off x="5769450" y="774188"/>
            <a:ext cx="2038909" cy="27699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200" b="1" dirty="0" smtClean="0">
                <a:solidFill>
                  <a:schemeClr val="bg1"/>
                </a:solidFill>
              </a:rPr>
              <a:t>Enter chat room name</a:t>
            </a:r>
          </a:p>
        </p:txBody>
      </p:sp>
      <p:cxnSp>
        <p:nvCxnSpPr>
          <p:cNvPr id="11" name="Straight Arrow Connector 10"/>
          <p:cNvCxnSpPr/>
          <p:nvPr/>
        </p:nvCxnSpPr>
        <p:spPr>
          <a:xfrm flipH="1">
            <a:off x="5373384" y="2003461"/>
            <a:ext cx="1415520" cy="636141"/>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13" name="TextBox 12"/>
          <p:cNvSpPr txBox="1"/>
          <p:nvPr/>
        </p:nvSpPr>
        <p:spPr>
          <a:xfrm>
            <a:off x="6421348" y="1812956"/>
            <a:ext cx="2038909"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200" b="1" dirty="0" smtClean="0">
                <a:solidFill>
                  <a:schemeClr val="bg1"/>
                </a:solidFill>
              </a:rPr>
              <a:t>Enter </a:t>
            </a:r>
            <a:r>
              <a:rPr lang="en-US" sz="1200" b="1" dirty="0" err="1" smtClean="0">
                <a:solidFill>
                  <a:schemeClr val="bg1"/>
                </a:solidFill>
              </a:rPr>
              <a:t>chatr</a:t>
            </a:r>
            <a:r>
              <a:rPr lang="en-US" sz="1200" b="1" dirty="0" smtClean="0">
                <a:solidFill>
                  <a:schemeClr val="bg1"/>
                </a:solidFill>
              </a:rPr>
              <a:t> room description (Both are required field).</a:t>
            </a:r>
          </a:p>
        </p:txBody>
      </p:sp>
      <p:cxnSp>
        <p:nvCxnSpPr>
          <p:cNvPr id="14" name="Straight Arrow Connector 13"/>
          <p:cNvCxnSpPr/>
          <p:nvPr/>
        </p:nvCxnSpPr>
        <p:spPr>
          <a:xfrm flipV="1">
            <a:off x="3606229" y="3069404"/>
            <a:ext cx="809946" cy="85532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16" name="TextBox 15"/>
          <p:cNvSpPr txBox="1"/>
          <p:nvPr/>
        </p:nvSpPr>
        <p:spPr>
          <a:xfrm>
            <a:off x="2659294" y="3845527"/>
            <a:ext cx="2038909"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200" b="1" dirty="0" smtClean="0">
                <a:solidFill>
                  <a:schemeClr val="bg1"/>
                </a:solidFill>
              </a:rPr>
              <a:t>Click on button after filling details to create room.</a:t>
            </a:r>
          </a:p>
        </p:txBody>
      </p:sp>
      <p:sp>
        <p:nvSpPr>
          <p:cNvPr id="17" name="Title 1"/>
          <p:cNvSpPr txBox="1">
            <a:spLocks/>
          </p:cNvSpPr>
          <p:nvPr/>
        </p:nvSpPr>
        <p:spPr>
          <a:xfrm>
            <a:off x="970356" y="4613096"/>
            <a:ext cx="7038900" cy="9141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r>
              <a:rPr lang="en-US" sz="1200" b="1" dirty="0" smtClean="0"/>
              <a:t>**Or you can just join any chat room in application by clicking on chat room name on left (list of room in application) and start texting.</a:t>
            </a:r>
            <a:endParaRPr lang="en-US" sz="1200" dirty="0"/>
          </a:p>
        </p:txBody>
      </p:sp>
    </p:spTree>
    <p:extLst>
      <p:ext uri="{BB962C8B-B14F-4D97-AF65-F5344CB8AC3E}">
        <p14:creationId xmlns:p14="http://schemas.microsoft.com/office/powerpoint/2010/main" val="17797176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470298" y="644749"/>
            <a:ext cx="5731510" cy="3058795"/>
          </a:xfrm>
          <a:prstGeom prst="rect">
            <a:avLst/>
          </a:prstGeom>
        </p:spPr>
      </p:pic>
      <p:cxnSp>
        <p:nvCxnSpPr>
          <p:cNvPr id="4" name="Straight Arrow Connector 3"/>
          <p:cNvCxnSpPr/>
          <p:nvPr/>
        </p:nvCxnSpPr>
        <p:spPr>
          <a:xfrm flipH="1">
            <a:off x="3198687" y="413916"/>
            <a:ext cx="1208927" cy="551855"/>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7" name="TextBox 6"/>
          <p:cNvSpPr txBox="1"/>
          <p:nvPr/>
        </p:nvSpPr>
        <p:spPr>
          <a:xfrm>
            <a:off x="3724893" y="61938"/>
            <a:ext cx="2038909"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200" b="1" dirty="0" smtClean="0">
                <a:solidFill>
                  <a:schemeClr val="bg1"/>
                </a:solidFill>
              </a:rPr>
              <a:t>Chat room name that you’ll write</a:t>
            </a:r>
          </a:p>
        </p:txBody>
      </p:sp>
      <p:cxnSp>
        <p:nvCxnSpPr>
          <p:cNvPr id="11" name="Straight Arrow Connector 10"/>
          <p:cNvCxnSpPr/>
          <p:nvPr/>
        </p:nvCxnSpPr>
        <p:spPr>
          <a:xfrm flipH="1" flipV="1">
            <a:off x="6050741" y="1086827"/>
            <a:ext cx="482888" cy="406685"/>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15" name="TextBox 14"/>
          <p:cNvSpPr txBox="1"/>
          <p:nvPr/>
        </p:nvSpPr>
        <p:spPr>
          <a:xfrm>
            <a:off x="6382707" y="1412650"/>
            <a:ext cx="2038909"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200" b="1" dirty="0" smtClean="0">
                <a:solidFill>
                  <a:schemeClr val="bg1"/>
                </a:solidFill>
              </a:rPr>
              <a:t>Button visible only to admin of chat room </a:t>
            </a:r>
          </a:p>
        </p:txBody>
      </p:sp>
      <p:cxnSp>
        <p:nvCxnSpPr>
          <p:cNvPr id="17" name="Straight Arrow Connector 16"/>
          <p:cNvCxnSpPr/>
          <p:nvPr/>
        </p:nvCxnSpPr>
        <p:spPr>
          <a:xfrm flipH="1" flipV="1">
            <a:off x="2828816" y="1253048"/>
            <a:ext cx="352747" cy="406686"/>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3" name="Straight Arrow Connector 22"/>
          <p:cNvCxnSpPr/>
          <p:nvPr/>
        </p:nvCxnSpPr>
        <p:spPr>
          <a:xfrm flipH="1">
            <a:off x="1006867" y="405888"/>
            <a:ext cx="714055" cy="2101006"/>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25" name="TextBox 24"/>
          <p:cNvSpPr txBox="1"/>
          <p:nvPr/>
        </p:nvSpPr>
        <p:spPr>
          <a:xfrm>
            <a:off x="665507" y="161864"/>
            <a:ext cx="2038909"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200" b="1" dirty="0" smtClean="0">
                <a:solidFill>
                  <a:schemeClr val="bg1"/>
                </a:solidFill>
              </a:rPr>
              <a:t>Chat room name and last message and user who sent is shown here.</a:t>
            </a:r>
          </a:p>
        </p:txBody>
      </p:sp>
      <p:pic>
        <p:nvPicPr>
          <p:cNvPr id="26" name="Picture 25"/>
          <p:cNvPicPr/>
          <p:nvPr/>
        </p:nvPicPr>
        <p:blipFill rotWithShape="1">
          <a:blip r:embed="rId3">
            <a:extLst>
              <a:ext uri="{28A0092B-C50C-407E-A947-70E740481C1C}">
                <a14:useLocalDpi xmlns:a14="http://schemas.microsoft.com/office/drawing/2010/main" val="0"/>
              </a:ext>
            </a:extLst>
          </a:blip>
          <a:srcRect l="5882" t="8899" r="10588" b="11016"/>
          <a:stretch/>
        </p:blipFill>
        <p:spPr>
          <a:xfrm>
            <a:off x="5640512" y="2306065"/>
            <a:ext cx="3421295" cy="26049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30" name="Straight Arrow Connector 29"/>
          <p:cNvCxnSpPr/>
          <p:nvPr/>
        </p:nvCxnSpPr>
        <p:spPr>
          <a:xfrm>
            <a:off x="4081921" y="2174146"/>
            <a:ext cx="1558591" cy="548506"/>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20" name="TextBox 19"/>
          <p:cNvSpPr txBox="1"/>
          <p:nvPr/>
        </p:nvSpPr>
        <p:spPr>
          <a:xfrm>
            <a:off x="2828816" y="1659734"/>
            <a:ext cx="2038909"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200" b="1" dirty="0" smtClean="0">
                <a:solidFill>
                  <a:schemeClr val="bg1"/>
                </a:solidFill>
              </a:rPr>
              <a:t>Click to view room information (name and description)</a:t>
            </a:r>
          </a:p>
        </p:txBody>
      </p:sp>
    </p:spTree>
    <p:extLst>
      <p:ext uri="{BB962C8B-B14F-4D97-AF65-F5344CB8AC3E}">
        <p14:creationId xmlns:p14="http://schemas.microsoft.com/office/powerpoint/2010/main" val="2748522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24356" y="143838"/>
            <a:ext cx="4572000" cy="646331"/>
          </a:xfrm>
          <a:prstGeom prst="rect">
            <a:avLst/>
          </a:prstGeom>
        </p:spPr>
        <p:txBody>
          <a:bodyPr>
            <a:spAutoFit/>
          </a:bodyPr>
          <a:lstStyle/>
          <a:p>
            <a:pPr algn="ctr"/>
            <a:r>
              <a:rPr lang="en-US" sz="1800" b="1" u="sng" dirty="0" smtClean="0">
                <a:solidFill>
                  <a:schemeClr val="bg1"/>
                </a:solidFill>
                <a:latin typeface="Times New Roman" panose="02020603050405020304" pitchFamily="18" charset="0"/>
                <a:cs typeface="Times New Roman" panose="02020603050405020304" pitchFamily="18" charset="0"/>
              </a:rPr>
              <a:t>*4</a:t>
            </a:r>
            <a:r>
              <a:rPr lang="en-US" sz="1800" b="1" u="sng" dirty="0" smtClean="0">
                <a:solidFill>
                  <a:schemeClr val="bg1"/>
                </a:solidFill>
                <a:latin typeface="Times New Roman" panose="02020603050405020304" pitchFamily="18" charset="0"/>
                <a:cs typeface="Times New Roman" panose="02020603050405020304" pitchFamily="18" charset="0"/>
              </a:rPr>
              <a:t>. ADMIN ACCESS </a:t>
            </a:r>
            <a:r>
              <a:rPr lang="en-US" sz="1800" u="sng" dirty="0" smtClean="0">
                <a:solidFill>
                  <a:schemeClr val="bg1"/>
                </a:solidFill>
                <a:latin typeface="Times New Roman" panose="02020603050405020304" pitchFamily="18" charset="0"/>
                <a:cs typeface="Times New Roman" panose="02020603050405020304" pitchFamily="18" charset="0"/>
              </a:rPr>
              <a:t/>
            </a:r>
            <a:br>
              <a:rPr lang="en-US" sz="1800" u="sng" dirty="0" smtClean="0">
                <a:solidFill>
                  <a:schemeClr val="bg1"/>
                </a:solidFill>
                <a:latin typeface="Times New Roman" panose="02020603050405020304" pitchFamily="18" charset="0"/>
                <a:cs typeface="Times New Roman" panose="02020603050405020304" pitchFamily="18" charset="0"/>
              </a:rPr>
            </a:br>
            <a:endParaRPr lang="en-US" sz="1800" dirty="0">
              <a:solidFill>
                <a:schemeClr val="bg1"/>
              </a:solidFill>
              <a:latin typeface="Times New Roman" panose="02020603050405020304" pitchFamily="18" charset="0"/>
              <a:cs typeface="Times New Roman" panose="02020603050405020304" pitchFamily="18" charset="0"/>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2620645" y="673225"/>
            <a:ext cx="5731510" cy="3222625"/>
          </a:xfrm>
          <a:prstGeom prst="rect">
            <a:avLst/>
          </a:prstGeom>
        </p:spPr>
      </p:pic>
      <p:cxnSp>
        <p:nvCxnSpPr>
          <p:cNvPr id="6" name="Straight Arrow Connector 5"/>
          <p:cNvCxnSpPr>
            <a:stCxn id="4" idx="1"/>
          </p:cNvCxnSpPr>
          <p:nvPr/>
        </p:nvCxnSpPr>
        <p:spPr>
          <a:xfrm>
            <a:off x="2224356" y="467004"/>
            <a:ext cx="3697352" cy="56827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7" name="TextBox 6"/>
          <p:cNvSpPr txBox="1"/>
          <p:nvPr/>
        </p:nvSpPr>
        <p:spPr>
          <a:xfrm>
            <a:off x="793564" y="174664"/>
            <a:ext cx="2038909" cy="8309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200" b="1" dirty="0" smtClean="0">
                <a:solidFill>
                  <a:schemeClr val="bg1"/>
                </a:solidFill>
              </a:rPr>
              <a:t>When clicked on right corner button that is only visible to admins </a:t>
            </a:r>
            <a:r>
              <a:rPr lang="en-US" sz="1200" b="1" u="sng" dirty="0" smtClean="0">
                <a:solidFill>
                  <a:schemeClr val="bg1"/>
                </a:solidFill>
              </a:rPr>
              <a:t>Edit Room</a:t>
            </a:r>
            <a:r>
              <a:rPr lang="en-US" sz="1200" b="1" dirty="0" smtClean="0">
                <a:solidFill>
                  <a:schemeClr val="bg1"/>
                </a:solidFill>
              </a:rPr>
              <a:t> </a:t>
            </a:r>
            <a:r>
              <a:rPr lang="en-US" sz="1200" b="1" dirty="0" err="1" smtClean="0">
                <a:solidFill>
                  <a:schemeClr val="bg1"/>
                </a:solidFill>
              </a:rPr>
              <a:t>slidebar</a:t>
            </a:r>
            <a:r>
              <a:rPr lang="en-US" sz="1200" b="1" dirty="0" smtClean="0">
                <a:solidFill>
                  <a:schemeClr val="bg1"/>
                </a:solidFill>
              </a:rPr>
              <a:t> is opened</a:t>
            </a:r>
          </a:p>
        </p:txBody>
      </p:sp>
      <p:cxnSp>
        <p:nvCxnSpPr>
          <p:cNvPr id="9" name="Straight Arrow Connector 8"/>
          <p:cNvCxnSpPr/>
          <p:nvPr/>
        </p:nvCxnSpPr>
        <p:spPr>
          <a:xfrm>
            <a:off x="7745786" y="590162"/>
            <a:ext cx="378758" cy="868768"/>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10" name="Straight Arrow Connector 9"/>
          <p:cNvCxnSpPr/>
          <p:nvPr/>
        </p:nvCxnSpPr>
        <p:spPr>
          <a:xfrm flipV="1">
            <a:off x="8124544" y="1952090"/>
            <a:ext cx="84508" cy="975909"/>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15" name="TextBox 14"/>
          <p:cNvSpPr txBox="1"/>
          <p:nvPr/>
        </p:nvSpPr>
        <p:spPr>
          <a:xfrm>
            <a:off x="6992073" y="143838"/>
            <a:ext cx="2038909"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200" b="1" dirty="0" smtClean="0">
                <a:solidFill>
                  <a:schemeClr val="bg1"/>
                </a:solidFill>
              </a:rPr>
              <a:t>Edit chat room name/ new room name.</a:t>
            </a:r>
          </a:p>
        </p:txBody>
      </p:sp>
      <p:sp>
        <p:nvSpPr>
          <p:cNvPr id="17" name="TextBox 16"/>
          <p:cNvSpPr txBox="1"/>
          <p:nvPr/>
        </p:nvSpPr>
        <p:spPr>
          <a:xfrm>
            <a:off x="7102775" y="2927999"/>
            <a:ext cx="2038909"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200" b="1" dirty="0" smtClean="0">
                <a:solidFill>
                  <a:schemeClr val="bg1"/>
                </a:solidFill>
              </a:rPr>
              <a:t>Enter new room description.</a:t>
            </a:r>
          </a:p>
        </p:txBody>
      </p:sp>
      <p:pic>
        <p:nvPicPr>
          <p:cNvPr id="24" name="Picture 23"/>
          <p:cNvPicPr/>
          <p:nvPr/>
        </p:nvPicPr>
        <p:blipFill rotWithShape="1">
          <a:blip r:embed="rId3">
            <a:extLst>
              <a:ext uri="{28A0092B-C50C-407E-A947-70E740481C1C}">
                <a14:useLocalDpi xmlns:a14="http://schemas.microsoft.com/office/drawing/2010/main" val="0"/>
              </a:ext>
            </a:extLst>
          </a:blip>
          <a:srcRect l="9082" t="7849" r="7648"/>
          <a:stretch/>
        </p:blipFill>
        <p:spPr>
          <a:xfrm>
            <a:off x="319233" y="2773512"/>
            <a:ext cx="3945277" cy="2104587"/>
          </a:xfrm>
          <a:prstGeom prst="rect">
            <a:avLst/>
          </a:prstGeom>
        </p:spPr>
      </p:pic>
      <p:sp>
        <p:nvSpPr>
          <p:cNvPr id="35" name="TextBox 34"/>
          <p:cNvSpPr txBox="1"/>
          <p:nvPr/>
        </p:nvSpPr>
        <p:spPr>
          <a:xfrm>
            <a:off x="4664273" y="4272202"/>
            <a:ext cx="3831298"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200" b="1" dirty="0" smtClean="0">
                <a:solidFill>
                  <a:schemeClr val="bg1"/>
                </a:solidFill>
              </a:rPr>
              <a:t>click on room information after editing room information to view new information </a:t>
            </a:r>
          </a:p>
        </p:txBody>
      </p:sp>
      <p:cxnSp>
        <p:nvCxnSpPr>
          <p:cNvPr id="36" name="Straight Arrow Connector 35"/>
          <p:cNvCxnSpPr>
            <a:stCxn id="35" idx="1"/>
          </p:cNvCxnSpPr>
          <p:nvPr/>
        </p:nvCxnSpPr>
        <p:spPr>
          <a:xfrm flipH="1" flipV="1">
            <a:off x="4157540" y="4272203"/>
            <a:ext cx="506733" cy="230832"/>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24192132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rotWithShape="1">
          <a:blip r:embed="rId2">
            <a:extLst>
              <a:ext uri="{28A0092B-C50C-407E-A947-70E740481C1C}">
                <a14:useLocalDpi xmlns:a14="http://schemas.microsoft.com/office/drawing/2010/main" val="0"/>
              </a:ext>
            </a:extLst>
          </a:blip>
          <a:srcRect b="50000"/>
          <a:stretch/>
        </p:blipFill>
        <p:spPr bwMode="auto">
          <a:xfrm>
            <a:off x="520090" y="235257"/>
            <a:ext cx="4219721" cy="2042795"/>
          </a:xfrm>
          <a:prstGeom prst="rect">
            <a:avLst/>
          </a:prstGeom>
          <a:ln>
            <a:noFill/>
          </a:ln>
          <a:extLst>
            <a:ext uri="{53640926-AAD7-44D8-BBD7-CCE9431645EC}">
              <a14:shadowObscured xmlns:a14="http://schemas.microsoft.com/office/drawing/2010/main"/>
            </a:ext>
          </a:extLst>
        </p:spPr>
      </p:pic>
      <p:cxnSp>
        <p:nvCxnSpPr>
          <p:cNvPr id="4" name="Straight Arrow Connector 3"/>
          <p:cNvCxnSpPr/>
          <p:nvPr/>
        </p:nvCxnSpPr>
        <p:spPr>
          <a:xfrm flipH="1" flipV="1">
            <a:off x="4595973" y="474748"/>
            <a:ext cx="962346" cy="74869"/>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6" name="TextBox 5"/>
          <p:cNvSpPr txBox="1"/>
          <p:nvPr/>
        </p:nvSpPr>
        <p:spPr>
          <a:xfrm>
            <a:off x="5191782" y="318784"/>
            <a:ext cx="2038909"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200" b="1" dirty="0" smtClean="0">
                <a:solidFill>
                  <a:schemeClr val="bg1"/>
                </a:solidFill>
              </a:rPr>
              <a:t>No Admin button for non admin members.</a:t>
            </a:r>
          </a:p>
        </p:txBody>
      </p:sp>
      <p:pic>
        <p:nvPicPr>
          <p:cNvPr id="7" name="Picture 6"/>
          <p:cNvPicPr/>
          <p:nvPr/>
        </p:nvPicPr>
        <p:blipFill>
          <a:blip r:embed="rId3">
            <a:extLst>
              <a:ext uri="{28A0092B-C50C-407E-A947-70E740481C1C}">
                <a14:useLocalDpi xmlns:a14="http://schemas.microsoft.com/office/drawing/2010/main" val="0"/>
              </a:ext>
            </a:extLst>
          </a:blip>
          <a:stretch>
            <a:fillRect/>
          </a:stretch>
        </p:blipFill>
        <p:spPr>
          <a:xfrm>
            <a:off x="2352782" y="1256654"/>
            <a:ext cx="6502807" cy="3582474"/>
          </a:xfrm>
          <a:prstGeom prst="rect">
            <a:avLst/>
          </a:prstGeom>
        </p:spPr>
      </p:pic>
      <p:cxnSp>
        <p:nvCxnSpPr>
          <p:cNvPr id="8" name="Straight Arrow Connector 7"/>
          <p:cNvCxnSpPr/>
          <p:nvPr/>
        </p:nvCxnSpPr>
        <p:spPr>
          <a:xfrm flipH="1" flipV="1">
            <a:off x="4940157" y="4418312"/>
            <a:ext cx="962346" cy="74869"/>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9" name="TextBox 8"/>
          <p:cNvSpPr txBox="1"/>
          <p:nvPr/>
        </p:nvSpPr>
        <p:spPr>
          <a:xfrm>
            <a:off x="5796245" y="4187479"/>
            <a:ext cx="2038909" cy="8309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200" b="1" dirty="0" smtClean="0">
                <a:solidFill>
                  <a:schemeClr val="bg1"/>
                </a:solidFill>
              </a:rPr>
              <a:t>Click on non admin members name to view their profile and give admin access.</a:t>
            </a:r>
          </a:p>
        </p:txBody>
      </p:sp>
      <p:cxnSp>
        <p:nvCxnSpPr>
          <p:cNvPr id="10" name="Straight Arrow Connector 9"/>
          <p:cNvCxnSpPr/>
          <p:nvPr/>
        </p:nvCxnSpPr>
        <p:spPr>
          <a:xfrm flipH="1">
            <a:off x="6211236" y="2763748"/>
            <a:ext cx="1019455" cy="738453"/>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13" name="TextBox 12"/>
          <p:cNvSpPr txBox="1"/>
          <p:nvPr/>
        </p:nvSpPr>
        <p:spPr>
          <a:xfrm>
            <a:off x="6815699" y="2567385"/>
            <a:ext cx="2191309" cy="27699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200" b="1" dirty="0" smtClean="0">
                <a:solidFill>
                  <a:schemeClr val="bg1"/>
                </a:solidFill>
              </a:rPr>
              <a:t>Click to give admin access</a:t>
            </a:r>
          </a:p>
        </p:txBody>
      </p:sp>
      <p:sp>
        <p:nvSpPr>
          <p:cNvPr id="18" name="Smiley Face 17"/>
          <p:cNvSpPr/>
          <p:nvPr/>
        </p:nvSpPr>
        <p:spPr>
          <a:xfrm>
            <a:off x="5191782" y="2126751"/>
            <a:ext cx="787778" cy="636997"/>
          </a:xfrm>
          <a:prstGeom prst="smileyFace">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946024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LL\Desktop\Minor Docs\ss chatroom project\5 admin access\5 admin permission grant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693" y="359595"/>
            <a:ext cx="4675756" cy="33288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p:nvPr/>
        </p:nvPicPr>
        <p:blipFill rotWithShape="1">
          <a:blip r:embed="rId3">
            <a:extLst>
              <a:ext uri="{28A0092B-C50C-407E-A947-70E740481C1C}">
                <a14:useLocalDpi xmlns:a14="http://schemas.microsoft.com/office/drawing/2010/main" val="0"/>
              </a:ext>
            </a:extLst>
          </a:blip>
          <a:srcRect b="8672"/>
          <a:stretch/>
        </p:blipFill>
        <p:spPr bwMode="auto">
          <a:xfrm>
            <a:off x="3955551" y="2024008"/>
            <a:ext cx="5068954" cy="2912110"/>
          </a:xfrm>
          <a:prstGeom prst="rect">
            <a:avLst/>
          </a:prstGeom>
          <a:ln>
            <a:noFill/>
          </a:ln>
          <a:extLst>
            <a:ext uri="{53640926-AAD7-44D8-BBD7-CCE9431645EC}">
              <a14:shadowObscured xmlns:a14="http://schemas.microsoft.com/office/drawing/2010/main"/>
            </a:ext>
          </a:extLst>
        </p:spPr>
      </p:pic>
      <p:cxnSp>
        <p:nvCxnSpPr>
          <p:cNvPr id="5" name="Straight Arrow Connector 4"/>
          <p:cNvCxnSpPr/>
          <p:nvPr/>
        </p:nvCxnSpPr>
        <p:spPr>
          <a:xfrm flipH="1">
            <a:off x="3400746" y="549618"/>
            <a:ext cx="2157573" cy="169573"/>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9" name="TextBox 8"/>
          <p:cNvSpPr txBox="1"/>
          <p:nvPr/>
        </p:nvSpPr>
        <p:spPr>
          <a:xfrm>
            <a:off x="5191782" y="318784"/>
            <a:ext cx="2038909"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200" b="1" dirty="0" smtClean="0">
                <a:solidFill>
                  <a:schemeClr val="bg1"/>
                </a:solidFill>
              </a:rPr>
              <a:t>Admin access granted to room member</a:t>
            </a:r>
          </a:p>
        </p:txBody>
      </p:sp>
      <p:cxnSp>
        <p:nvCxnSpPr>
          <p:cNvPr id="10" name="Straight Arrow Connector 9"/>
          <p:cNvCxnSpPr/>
          <p:nvPr/>
        </p:nvCxnSpPr>
        <p:spPr>
          <a:xfrm flipV="1">
            <a:off x="1407560" y="2864778"/>
            <a:ext cx="707205" cy="1039402"/>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13" name="TextBox 12"/>
          <p:cNvSpPr txBox="1"/>
          <p:nvPr/>
        </p:nvSpPr>
        <p:spPr>
          <a:xfrm>
            <a:off x="697026" y="3902752"/>
            <a:ext cx="2153545"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200" b="1" dirty="0" smtClean="0">
                <a:solidFill>
                  <a:schemeClr val="bg1"/>
                </a:solidFill>
              </a:rPr>
              <a:t>Click on button to retake admin access.</a:t>
            </a:r>
          </a:p>
        </p:txBody>
      </p:sp>
      <p:cxnSp>
        <p:nvCxnSpPr>
          <p:cNvPr id="14" name="Straight Arrow Connector 13"/>
          <p:cNvCxnSpPr/>
          <p:nvPr/>
        </p:nvCxnSpPr>
        <p:spPr>
          <a:xfrm flipH="1">
            <a:off x="6002006" y="1756880"/>
            <a:ext cx="976043" cy="534255"/>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17" name="TextBox 16"/>
          <p:cNvSpPr txBox="1"/>
          <p:nvPr/>
        </p:nvSpPr>
        <p:spPr>
          <a:xfrm>
            <a:off x="6340772" y="1479881"/>
            <a:ext cx="2038909" cy="27699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200" b="1" dirty="0" smtClean="0">
                <a:solidFill>
                  <a:schemeClr val="bg1"/>
                </a:solidFill>
              </a:rPr>
              <a:t>Admin access removed</a:t>
            </a:r>
          </a:p>
        </p:txBody>
      </p:sp>
      <p:sp>
        <p:nvSpPr>
          <p:cNvPr id="18" name="Smiley Face 17"/>
          <p:cNvSpPr/>
          <p:nvPr/>
        </p:nvSpPr>
        <p:spPr>
          <a:xfrm>
            <a:off x="5703752" y="2864778"/>
            <a:ext cx="1014968" cy="758268"/>
          </a:xfrm>
          <a:prstGeom prst="smileyFace">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9" name="Smiley Face 18"/>
          <p:cNvSpPr/>
          <p:nvPr/>
        </p:nvSpPr>
        <p:spPr>
          <a:xfrm>
            <a:off x="2114765" y="1239246"/>
            <a:ext cx="1014968" cy="758268"/>
          </a:xfrm>
          <a:prstGeom prst="smileyFace">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827391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1706245" y="626110"/>
            <a:ext cx="5731510" cy="3891280"/>
          </a:xfrm>
          <a:prstGeom prst="rect">
            <a:avLst/>
          </a:prstGeom>
        </p:spPr>
      </p:pic>
      <p:sp>
        <p:nvSpPr>
          <p:cNvPr id="4" name="Smiley Face 3"/>
          <p:cNvSpPr/>
          <p:nvPr/>
        </p:nvSpPr>
        <p:spPr>
          <a:xfrm>
            <a:off x="3700292" y="1489753"/>
            <a:ext cx="1231304" cy="910668"/>
          </a:xfrm>
          <a:prstGeom prst="smileyFace">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5" name="Rectangle 4"/>
          <p:cNvSpPr/>
          <p:nvPr/>
        </p:nvSpPr>
        <p:spPr>
          <a:xfrm>
            <a:off x="2286000" y="102890"/>
            <a:ext cx="4572000" cy="646331"/>
          </a:xfrm>
          <a:prstGeom prst="rect">
            <a:avLst/>
          </a:prstGeom>
        </p:spPr>
        <p:txBody>
          <a:bodyPr>
            <a:spAutoFit/>
          </a:bodyPr>
          <a:lstStyle/>
          <a:p>
            <a:pPr algn="ctr"/>
            <a:r>
              <a:rPr lang="en-US" sz="1800" b="1" u="sng" dirty="0" smtClean="0">
                <a:solidFill>
                  <a:schemeClr val="bg1"/>
                </a:solidFill>
                <a:latin typeface="Times New Roman" panose="02020603050405020304" pitchFamily="18" charset="0"/>
                <a:cs typeface="Times New Roman" panose="02020603050405020304" pitchFamily="18" charset="0"/>
              </a:rPr>
              <a:t>*5</a:t>
            </a:r>
            <a:r>
              <a:rPr lang="en-US" sz="1800" b="1" u="sng" dirty="0" smtClean="0">
                <a:solidFill>
                  <a:schemeClr val="bg1"/>
                </a:solidFill>
                <a:latin typeface="Times New Roman" panose="02020603050405020304" pitchFamily="18" charset="0"/>
                <a:cs typeface="Times New Roman" panose="02020603050405020304" pitchFamily="18" charset="0"/>
              </a:rPr>
              <a:t>. VIEW OTHERS PROFILE </a:t>
            </a:r>
            <a:r>
              <a:rPr lang="en-US" sz="1800" u="sng" dirty="0">
                <a:solidFill>
                  <a:schemeClr val="bg1"/>
                </a:solidFill>
                <a:latin typeface="Times New Roman" panose="02020603050405020304" pitchFamily="18" charset="0"/>
                <a:cs typeface="Times New Roman" panose="02020603050405020304" pitchFamily="18" charset="0"/>
              </a:rPr>
              <a:t/>
            </a:r>
            <a:br>
              <a:rPr lang="en-US" sz="1800" u="sng" dirty="0">
                <a:solidFill>
                  <a:schemeClr val="bg1"/>
                </a:solidFill>
                <a:latin typeface="Times New Roman" panose="02020603050405020304" pitchFamily="18" charset="0"/>
                <a:cs typeface="Times New Roman" panose="02020603050405020304" pitchFamily="18" charset="0"/>
              </a:rPr>
            </a:br>
            <a:endParaRPr lang="en-US" sz="1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0778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5478" y="82194"/>
            <a:ext cx="7038900" cy="914100"/>
          </a:xfrm>
        </p:spPr>
        <p:txBody>
          <a:bodyPr>
            <a:normAutofit/>
          </a:bodyPr>
          <a:lstStyle/>
          <a:p>
            <a:r>
              <a:rPr lang="en-US" sz="1800" b="1" u="sng" dirty="0" smtClean="0">
                <a:solidFill>
                  <a:schemeClr val="bg1"/>
                </a:solidFill>
                <a:latin typeface="Times New Roman" panose="02020603050405020304" pitchFamily="18" charset="0"/>
                <a:cs typeface="Times New Roman" panose="02020603050405020304" pitchFamily="18" charset="0"/>
              </a:rPr>
              <a:t>*6</a:t>
            </a:r>
            <a:r>
              <a:rPr lang="en-US" sz="1800" b="1" u="sng" dirty="0" smtClean="0">
                <a:solidFill>
                  <a:schemeClr val="bg1"/>
                </a:solidFill>
                <a:latin typeface="Times New Roman" panose="02020603050405020304" pitchFamily="18" charset="0"/>
                <a:cs typeface="Times New Roman" panose="02020603050405020304" pitchFamily="18" charset="0"/>
              </a:rPr>
              <a:t>. CHAT FEATURES</a:t>
            </a:r>
            <a:endParaRPr lang="en-US" sz="1600" dirty="0"/>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853489" y="580967"/>
            <a:ext cx="7376111" cy="3836920"/>
          </a:xfrm>
          <a:prstGeom prst="rect">
            <a:avLst/>
          </a:prstGeom>
        </p:spPr>
      </p:pic>
      <p:cxnSp>
        <p:nvCxnSpPr>
          <p:cNvPr id="4" name="Straight Arrow Connector 3"/>
          <p:cNvCxnSpPr/>
          <p:nvPr/>
        </p:nvCxnSpPr>
        <p:spPr>
          <a:xfrm flipV="1">
            <a:off x="3606229" y="4290744"/>
            <a:ext cx="494108" cy="270982"/>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8" name="TextBox 7"/>
          <p:cNvSpPr txBox="1"/>
          <p:nvPr/>
        </p:nvSpPr>
        <p:spPr>
          <a:xfrm>
            <a:off x="2220835" y="4531306"/>
            <a:ext cx="2038909" cy="27699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200" b="1" dirty="0" smtClean="0">
                <a:solidFill>
                  <a:schemeClr val="bg1"/>
                </a:solidFill>
              </a:rPr>
              <a:t>Write text messages here</a:t>
            </a:r>
          </a:p>
        </p:txBody>
      </p:sp>
      <p:cxnSp>
        <p:nvCxnSpPr>
          <p:cNvPr id="9" name="Straight Arrow Connector 8"/>
          <p:cNvCxnSpPr/>
          <p:nvPr/>
        </p:nvCxnSpPr>
        <p:spPr>
          <a:xfrm flipH="1">
            <a:off x="7964371" y="3626777"/>
            <a:ext cx="265230" cy="534255"/>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13" name="TextBox 12"/>
          <p:cNvSpPr txBox="1"/>
          <p:nvPr/>
        </p:nvSpPr>
        <p:spPr>
          <a:xfrm>
            <a:off x="6524091" y="3626776"/>
            <a:ext cx="2486346" cy="27699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200" b="1" dirty="0" smtClean="0">
                <a:solidFill>
                  <a:schemeClr val="bg1"/>
                </a:solidFill>
              </a:rPr>
              <a:t>Click to send message to chat</a:t>
            </a:r>
          </a:p>
        </p:txBody>
      </p:sp>
      <p:cxnSp>
        <p:nvCxnSpPr>
          <p:cNvPr id="14" name="Straight Arrow Connector 13"/>
          <p:cNvCxnSpPr/>
          <p:nvPr/>
        </p:nvCxnSpPr>
        <p:spPr>
          <a:xfrm flipH="1">
            <a:off x="4100337" y="934948"/>
            <a:ext cx="1940867" cy="727751"/>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16" name="TextBox 15"/>
          <p:cNvSpPr txBox="1"/>
          <p:nvPr/>
        </p:nvSpPr>
        <p:spPr>
          <a:xfrm>
            <a:off x="5280918" y="796448"/>
            <a:ext cx="1417833"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200" b="1" dirty="0" smtClean="0">
                <a:solidFill>
                  <a:schemeClr val="bg1"/>
                </a:solidFill>
              </a:rPr>
              <a:t>Message sent to chat</a:t>
            </a:r>
          </a:p>
        </p:txBody>
      </p:sp>
      <p:cxnSp>
        <p:nvCxnSpPr>
          <p:cNvPr id="17" name="Straight Arrow Connector 16"/>
          <p:cNvCxnSpPr/>
          <p:nvPr/>
        </p:nvCxnSpPr>
        <p:spPr>
          <a:xfrm flipH="1" flipV="1">
            <a:off x="5989834" y="1556532"/>
            <a:ext cx="708917" cy="258566"/>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20" name="TextBox 19"/>
          <p:cNvSpPr txBox="1"/>
          <p:nvPr/>
        </p:nvSpPr>
        <p:spPr>
          <a:xfrm>
            <a:off x="6349432" y="1584265"/>
            <a:ext cx="1417833"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200" b="1" dirty="0" smtClean="0">
                <a:solidFill>
                  <a:schemeClr val="bg1"/>
                </a:solidFill>
              </a:rPr>
              <a:t>Date when chat was initiated.</a:t>
            </a:r>
          </a:p>
        </p:txBody>
      </p:sp>
    </p:spTree>
    <p:extLst>
      <p:ext uri="{BB962C8B-B14F-4D97-AF65-F5344CB8AC3E}">
        <p14:creationId xmlns:p14="http://schemas.microsoft.com/office/powerpoint/2010/main" val="36188683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474642" y="241256"/>
            <a:ext cx="5790565" cy="3510280"/>
          </a:xfrm>
          <a:prstGeom prst="rect">
            <a:avLst/>
          </a:prstGeom>
        </p:spPr>
      </p:pic>
      <p:cxnSp>
        <p:nvCxnSpPr>
          <p:cNvPr id="4" name="Straight Arrow Connector 3"/>
          <p:cNvCxnSpPr/>
          <p:nvPr/>
        </p:nvCxnSpPr>
        <p:spPr>
          <a:xfrm flipV="1">
            <a:off x="1962364" y="3616045"/>
            <a:ext cx="494108" cy="270982"/>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5" name="TextBox 4"/>
          <p:cNvSpPr txBox="1"/>
          <p:nvPr/>
        </p:nvSpPr>
        <p:spPr>
          <a:xfrm>
            <a:off x="267129" y="3866881"/>
            <a:ext cx="2961744"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200" b="1" dirty="0" smtClean="0">
                <a:solidFill>
                  <a:schemeClr val="bg1"/>
                </a:solidFill>
              </a:rPr>
              <a:t>Click on icon to send files in chat (documents type, images etc.).  </a:t>
            </a:r>
          </a:p>
        </p:txBody>
      </p:sp>
      <p:cxnSp>
        <p:nvCxnSpPr>
          <p:cNvPr id="6" name="Straight Arrow Connector 5"/>
          <p:cNvCxnSpPr/>
          <p:nvPr/>
        </p:nvCxnSpPr>
        <p:spPr>
          <a:xfrm flipH="1">
            <a:off x="2620858" y="523982"/>
            <a:ext cx="1529902" cy="384149"/>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9" name="TextBox 8"/>
          <p:cNvSpPr txBox="1"/>
          <p:nvPr/>
        </p:nvSpPr>
        <p:spPr>
          <a:xfrm>
            <a:off x="3228872" y="48236"/>
            <a:ext cx="2288350"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200" b="1" dirty="0" smtClean="0">
                <a:solidFill>
                  <a:schemeClr val="bg1"/>
                </a:solidFill>
              </a:rPr>
              <a:t>Upload files window opens when clicked on attachment icon</a:t>
            </a:r>
          </a:p>
        </p:txBody>
      </p:sp>
      <p:cxnSp>
        <p:nvCxnSpPr>
          <p:cNvPr id="10" name="Straight Arrow Connector 9"/>
          <p:cNvCxnSpPr/>
          <p:nvPr/>
        </p:nvCxnSpPr>
        <p:spPr>
          <a:xfrm flipH="1" flipV="1">
            <a:off x="3852520" y="1076616"/>
            <a:ext cx="3288019" cy="135491"/>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12" name="TextBox 11"/>
          <p:cNvSpPr txBox="1"/>
          <p:nvPr/>
        </p:nvSpPr>
        <p:spPr>
          <a:xfrm>
            <a:off x="6626832" y="918320"/>
            <a:ext cx="2394636" cy="8309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200" b="1" dirty="0" smtClean="0">
                <a:solidFill>
                  <a:schemeClr val="bg1"/>
                </a:solidFill>
              </a:rPr>
              <a:t>Click on upload to open folder  on your pc to select files (5 at a time and only files less than 5 MB are allowed).</a:t>
            </a:r>
          </a:p>
        </p:txBody>
      </p:sp>
      <p:pic>
        <p:nvPicPr>
          <p:cNvPr id="13" name="Picture 12"/>
          <p:cNvPicPr/>
          <p:nvPr/>
        </p:nvPicPr>
        <p:blipFill rotWithShape="1">
          <a:blip r:embed="rId3">
            <a:extLst>
              <a:ext uri="{28A0092B-C50C-407E-A947-70E740481C1C}">
                <a14:useLocalDpi xmlns:a14="http://schemas.microsoft.com/office/drawing/2010/main" val="0"/>
              </a:ext>
            </a:extLst>
          </a:blip>
          <a:srcRect l="2917" t="4145" r="3486" b="6284"/>
          <a:stretch/>
        </p:blipFill>
        <p:spPr>
          <a:xfrm>
            <a:off x="5208998" y="2630183"/>
            <a:ext cx="3585681" cy="21164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4" name="Straight Arrow Connector 13"/>
          <p:cNvCxnSpPr>
            <a:stCxn id="18" idx="3"/>
          </p:cNvCxnSpPr>
          <p:nvPr/>
        </p:nvCxnSpPr>
        <p:spPr>
          <a:xfrm flipV="1">
            <a:off x="5052061" y="4424584"/>
            <a:ext cx="1574771" cy="35209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18" name="TextBox 17"/>
          <p:cNvSpPr txBox="1"/>
          <p:nvPr/>
        </p:nvSpPr>
        <p:spPr>
          <a:xfrm>
            <a:off x="3228872" y="4545845"/>
            <a:ext cx="1823189"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200" b="1" dirty="0" smtClean="0">
                <a:solidFill>
                  <a:schemeClr val="bg1"/>
                </a:solidFill>
              </a:rPr>
              <a:t>Click to send selected files to chat </a:t>
            </a:r>
          </a:p>
        </p:txBody>
      </p:sp>
    </p:spTree>
    <p:extLst>
      <p:ext uri="{BB962C8B-B14F-4D97-AF65-F5344CB8AC3E}">
        <p14:creationId xmlns:p14="http://schemas.microsoft.com/office/powerpoint/2010/main" val="41551929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85670" y="157091"/>
            <a:ext cx="5731510" cy="4130675"/>
          </a:xfrm>
          <a:prstGeom prst="rect">
            <a:avLst/>
          </a:prstGeom>
        </p:spPr>
      </p:pic>
      <p:cxnSp>
        <p:nvCxnSpPr>
          <p:cNvPr id="5" name="Straight Arrow Connector 4"/>
          <p:cNvCxnSpPr/>
          <p:nvPr/>
        </p:nvCxnSpPr>
        <p:spPr>
          <a:xfrm flipH="1">
            <a:off x="2527443" y="1212108"/>
            <a:ext cx="4613097" cy="359838"/>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7" name="TextBox 6"/>
          <p:cNvSpPr txBox="1"/>
          <p:nvPr/>
        </p:nvSpPr>
        <p:spPr>
          <a:xfrm>
            <a:off x="6380252" y="981275"/>
            <a:ext cx="1839074"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200" b="1" dirty="0" smtClean="0">
                <a:solidFill>
                  <a:schemeClr val="bg1"/>
                </a:solidFill>
              </a:rPr>
              <a:t>File sent to chat as a link with file name.</a:t>
            </a:r>
          </a:p>
        </p:txBody>
      </p:sp>
    </p:spTree>
    <p:extLst>
      <p:ext uri="{BB962C8B-B14F-4D97-AF65-F5344CB8AC3E}">
        <p14:creationId xmlns:p14="http://schemas.microsoft.com/office/powerpoint/2010/main" val="40153837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237041" y="390839"/>
            <a:ext cx="5731510" cy="3046730"/>
          </a:xfrm>
          <a:prstGeom prst="rect">
            <a:avLst/>
          </a:prstGeom>
        </p:spPr>
      </p:pic>
      <p:pic>
        <p:nvPicPr>
          <p:cNvPr id="4" name="Picture 3"/>
          <p:cNvPicPr/>
          <p:nvPr/>
        </p:nvPicPr>
        <p:blipFill rotWithShape="1">
          <a:blip r:embed="rId3">
            <a:extLst>
              <a:ext uri="{28A0092B-C50C-407E-A947-70E740481C1C}">
                <a14:useLocalDpi xmlns:a14="http://schemas.microsoft.com/office/drawing/2010/main" val="0"/>
              </a:ext>
            </a:extLst>
          </a:blip>
          <a:srcRect r="24836" b="26766"/>
          <a:stretch/>
        </p:blipFill>
        <p:spPr bwMode="auto">
          <a:xfrm>
            <a:off x="3235506" y="1619909"/>
            <a:ext cx="5734685" cy="3183255"/>
          </a:xfrm>
          <a:prstGeom prst="rect">
            <a:avLst/>
          </a:prstGeom>
          <a:ln>
            <a:noFill/>
          </a:ln>
          <a:extLst>
            <a:ext uri="{53640926-AAD7-44D8-BBD7-CCE9431645EC}">
              <a14:shadowObscured xmlns:a14="http://schemas.microsoft.com/office/drawing/2010/main"/>
            </a:ext>
          </a:extLst>
        </p:spPr>
      </p:pic>
      <p:cxnSp>
        <p:nvCxnSpPr>
          <p:cNvPr id="5" name="Straight Arrow Connector 4"/>
          <p:cNvCxnSpPr/>
          <p:nvPr/>
        </p:nvCxnSpPr>
        <p:spPr>
          <a:xfrm flipV="1">
            <a:off x="1839075" y="3367080"/>
            <a:ext cx="494108" cy="270982"/>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6" name="TextBox 5"/>
          <p:cNvSpPr txBox="1"/>
          <p:nvPr/>
        </p:nvSpPr>
        <p:spPr>
          <a:xfrm>
            <a:off x="237041" y="3538624"/>
            <a:ext cx="1839074"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200" b="1" dirty="0" smtClean="0">
                <a:solidFill>
                  <a:schemeClr val="bg1"/>
                </a:solidFill>
              </a:rPr>
              <a:t>Click on microphone icon to start recording.</a:t>
            </a:r>
          </a:p>
        </p:txBody>
      </p:sp>
      <p:cxnSp>
        <p:nvCxnSpPr>
          <p:cNvPr id="7" name="Straight Arrow Connector 6"/>
          <p:cNvCxnSpPr/>
          <p:nvPr/>
        </p:nvCxnSpPr>
        <p:spPr>
          <a:xfrm flipH="1">
            <a:off x="1156578" y="240021"/>
            <a:ext cx="929551" cy="240021"/>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11" name="TextBox 10"/>
          <p:cNvSpPr txBox="1"/>
          <p:nvPr/>
        </p:nvSpPr>
        <p:spPr>
          <a:xfrm>
            <a:off x="1839075" y="87422"/>
            <a:ext cx="1839074"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200" b="1" dirty="0" smtClean="0">
                <a:solidFill>
                  <a:schemeClr val="bg1"/>
                </a:solidFill>
              </a:rPr>
              <a:t>Red dot indicating recording in process</a:t>
            </a:r>
          </a:p>
        </p:txBody>
      </p:sp>
      <p:cxnSp>
        <p:nvCxnSpPr>
          <p:cNvPr id="12" name="Straight Arrow Connector 11"/>
          <p:cNvCxnSpPr/>
          <p:nvPr/>
        </p:nvCxnSpPr>
        <p:spPr>
          <a:xfrm flipH="1">
            <a:off x="6713186" y="1407560"/>
            <a:ext cx="221870" cy="2371085"/>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14" name="TextBox 13"/>
          <p:cNvSpPr txBox="1"/>
          <p:nvPr/>
        </p:nvSpPr>
        <p:spPr>
          <a:xfrm>
            <a:off x="6318607" y="1037799"/>
            <a:ext cx="2135313"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200" b="1" dirty="0" smtClean="0">
                <a:solidFill>
                  <a:schemeClr val="bg1"/>
                </a:solidFill>
              </a:rPr>
              <a:t>Voice message sent when click on microphone icon again to stop recording</a:t>
            </a:r>
          </a:p>
        </p:txBody>
      </p:sp>
    </p:spTree>
    <p:extLst>
      <p:ext uri="{BB962C8B-B14F-4D97-AF65-F5344CB8AC3E}">
        <p14:creationId xmlns:p14="http://schemas.microsoft.com/office/powerpoint/2010/main" val="1492113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0"/>
        <p:cNvGrpSpPr/>
        <p:nvPr/>
      </p:nvGrpSpPr>
      <p:grpSpPr>
        <a:xfrm>
          <a:off x="0" y="0"/>
          <a:ext cx="0" cy="0"/>
          <a:chOff x="0" y="0"/>
          <a:chExt cx="0" cy="0"/>
        </a:xfrm>
      </p:grpSpPr>
      <p:pic>
        <p:nvPicPr>
          <p:cNvPr id="141" name="Google Shape;141;p2"/>
          <p:cNvPicPr preferRelativeResize="0"/>
          <p:nvPr/>
        </p:nvPicPr>
        <p:blipFill rotWithShape="1">
          <a:blip r:embed="rId3">
            <a:alphaModFix/>
          </a:blip>
          <a:srcRect/>
          <a:stretch/>
        </p:blipFill>
        <p:spPr>
          <a:xfrm>
            <a:off x="1913130" y="416902"/>
            <a:ext cx="5597938" cy="4574198"/>
          </a:xfrm>
          <a:prstGeom prst="rect">
            <a:avLst/>
          </a:prstGeom>
          <a:noFill/>
          <a:ln>
            <a:noFill/>
          </a:ln>
        </p:spPr>
      </p:pic>
      <p:grpSp>
        <p:nvGrpSpPr>
          <p:cNvPr id="6" name="Google Shape;402;p29"/>
          <p:cNvGrpSpPr/>
          <p:nvPr/>
        </p:nvGrpSpPr>
        <p:grpSpPr>
          <a:xfrm>
            <a:off x="2383604" y="365938"/>
            <a:ext cx="4577178" cy="1017677"/>
            <a:chOff x="2410091" y="351650"/>
            <a:chExt cx="4035280" cy="1017677"/>
          </a:xfrm>
        </p:grpSpPr>
        <p:sp>
          <p:nvSpPr>
            <p:cNvPr id="7" name="Google Shape;403;p29"/>
            <p:cNvSpPr/>
            <p:nvPr/>
          </p:nvSpPr>
          <p:spPr>
            <a:xfrm>
              <a:off x="2607325" y="383625"/>
              <a:ext cx="3766121" cy="985702"/>
            </a:xfrm>
            <a:custGeom>
              <a:avLst/>
              <a:gdLst/>
              <a:ahLst/>
              <a:cxnLst/>
              <a:rect l="l" t="t" r="r" b="b"/>
              <a:pathLst>
                <a:path w="17240" h="5035" extrusionOk="0">
                  <a:moveTo>
                    <a:pt x="6915" y="4653"/>
                  </a:moveTo>
                  <a:cubicBezTo>
                    <a:pt x="6909" y="4653"/>
                    <a:pt x="6903" y="4653"/>
                    <a:pt x="6897" y="4653"/>
                  </a:cubicBezTo>
                  <a:lnTo>
                    <a:pt x="6914" y="4653"/>
                  </a:lnTo>
                  <a:cubicBezTo>
                    <a:pt x="6914" y="4653"/>
                    <a:pt x="6915" y="4653"/>
                    <a:pt x="6915" y="4653"/>
                  </a:cubicBezTo>
                  <a:close/>
                  <a:moveTo>
                    <a:pt x="16795" y="0"/>
                  </a:moveTo>
                  <a:lnTo>
                    <a:pt x="16795" y="251"/>
                  </a:lnTo>
                  <a:cubicBezTo>
                    <a:pt x="17040" y="382"/>
                    <a:pt x="16943" y="758"/>
                    <a:pt x="16664" y="758"/>
                  </a:cubicBezTo>
                  <a:cubicBezTo>
                    <a:pt x="16385" y="758"/>
                    <a:pt x="16288" y="382"/>
                    <a:pt x="16533" y="251"/>
                  </a:cubicBezTo>
                  <a:lnTo>
                    <a:pt x="16533" y="6"/>
                  </a:lnTo>
                  <a:lnTo>
                    <a:pt x="15856" y="6"/>
                  </a:lnTo>
                  <a:lnTo>
                    <a:pt x="15856" y="251"/>
                  </a:lnTo>
                  <a:cubicBezTo>
                    <a:pt x="16100" y="382"/>
                    <a:pt x="16004" y="758"/>
                    <a:pt x="15725" y="758"/>
                  </a:cubicBezTo>
                  <a:cubicBezTo>
                    <a:pt x="15440" y="758"/>
                    <a:pt x="15349" y="382"/>
                    <a:pt x="15594" y="251"/>
                  </a:cubicBezTo>
                  <a:lnTo>
                    <a:pt x="15594" y="6"/>
                  </a:lnTo>
                  <a:lnTo>
                    <a:pt x="14910" y="6"/>
                  </a:lnTo>
                  <a:lnTo>
                    <a:pt x="14910" y="251"/>
                  </a:lnTo>
                  <a:cubicBezTo>
                    <a:pt x="15161" y="382"/>
                    <a:pt x="15064" y="758"/>
                    <a:pt x="14785" y="758"/>
                  </a:cubicBezTo>
                  <a:cubicBezTo>
                    <a:pt x="14500" y="758"/>
                    <a:pt x="14403" y="382"/>
                    <a:pt x="14654" y="251"/>
                  </a:cubicBezTo>
                  <a:lnTo>
                    <a:pt x="14654" y="6"/>
                  </a:lnTo>
                  <a:lnTo>
                    <a:pt x="13965" y="6"/>
                  </a:lnTo>
                  <a:lnTo>
                    <a:pt x="13965" y="251"/>
                  </a:lnTo>
                  <a:cubicBezTo>
                    <a:pt x="14210" y="382"/>
                    <a:pt x="14113" y="758"/>
                    <a:pt x="13834" y="758"/>
                  </a:cubicBezTo>
                  <a:cubicBezTo>
                    <a:pt x="13549" y="758"/>
                    <a:pt x="13458" y="382"/>
                    <a:pt x="13703" y="251"/>
                  </a:cubicBezTo>
                  <a:lnTo>
                    <a:pt x="13703" y="6"/>
                  </a:lnTo>
                  <a:lnTo>
                    <a:pt x="13019" y="6"/>
                  </a:lnTo>
                  <a:lnTo>
                    <a:pt x="13019" y="251"/>
                  </a:lnTo>
                  <a:cubicBezTo>
                    <a:pt x="13270" y="382"/>
                    <a:pt x="13173" y="758"/>
                    <a:pt x="12894" y="758"/>
                  </a:cubicBezTo>
                  <a:cubicBezTo>
                    <a:pt x="12609" y="758"/>
                    <a:pt x="12512" y="382"/>
                    <a:pt x="12763" y="251"/>
                  </a:cubicBezTo>
                  <a:lnTo>
                    <a:pt x="12763" y="6"/>
                  </a:lnTo>
                  <a:lnTo>
                    <a:pt x="12080" y="6"/>
                  </a:lnTo>
                  <a:lnTo>
                    <a:pt x="12080" y="251"/>
                  </a:lnTo>
                  <a:cubicBezTo>
                    <a:pt x="12325" y="382"/>
                    <a:pt x="12228" y="758"/>
                    <a:pt x="11949" y="758"/>
                  </a:cubicBezTo>
                  <a:cubicBezTo>
                    <a:pt x="11670" y="758"/>
                    <a:pt x="11573" y="382"/>
                    <a:pt x="11818" y="251"/>
                  </a:cubicBezTo>
                  <a:lnTo>
                    <a:pt x="11818" y="6"/>
                  </a:lnTo>
                  <a:lnTo>
                    <a:pt x="11140" y="6"/>
                  </a:lnTo>
                  <a:lnTo>
                    <a:pt x="11140" y="251"/>
                  </a:lnTo>
                  <a:cubicBezTo>
                    <a:pt x="11385" y="382"/>
                    <a:pt x="11288" y="758"/>
                    <a:pt x="11009" y="758"/>
                  </a:cubicBezTo>
                  <a:cubicBezTo>
                    <a:pt x="10730" y="758"/>
                    <a:pt x="10633" y="382"/>
                    <a:pt x="10878" y="251"/>
                  </a:cubicBezTo>
                  <a:lnTo>
                    <a:pt x="10878" y="6"/>
                  </a:lnTo>
                  <a:lnTo>
                    <a:pt x="10200" y="6"/>
                  </a:lnTo>
                  <a:lnTo>
                    <a:pt x="10200" y="251"/>
                  </a:lnTo>
                  <a:cubicBezTo>
                    <a:pt x="10445" y="382"/>
                    <a:pt x="10348" y="758"/>
                    <a:pt x="10069" y="758"/>
                  </a:cubicBezTo>
                  <a:cubicBezTo>
                    <a:pt x="9790" y="758"/>
                    <a:pt x="9693" y="382"/>
                    <a:pt x="9938" y="251"/>
                  </a:cubicBezTo>
                  <a:lnTo>
                    <a:pt x="9938" y="6"/>
                  </a:lnTo>
                  <a:lnTo>
                    <a:pt x="9266" y="6"/>
                  </a:lnTo>
                  <a:lnTo>
                    <a:pt x="9266" y="251"/>
                  </a:lnTo>
                  <a:cubicBezTo>
                    <a:pt x="9511" y="382"/>
                    <a:pt x="9414" y="758"/>
                    <a:pt x="9135" y="758"/>
                  </a:cubicBezTo>
                  <a:cubicBezTo>
                    <a:pt x="8850" y="758"/>
                    <a:pt x="8754" y="382"/>
                    <a:pt x="9004" y="251"/>
                  </a:cubicBezTo>
                  <a:lnTo>
                    <a:pt x="9004" y="6"/>
                  </a:lnTo>
                  <a:lnTo>
                    <a:pt x="8321" y="6"/>
                  </a:lnTo>
                  <a:lnTo>
                    <a:pt x="8321" y="251"/>
                  </a:lnTo>
                  <a:cubicBezTo>
                    <a:pt x="8571" y="382"/>
                    <a:pt x="8475" y="758"/>
                    <a:pt x="8190" y="758"/>
                  </a:cubicBezTo>
                  <a:cubicBezTo>
                    <a:pt x="7911" y="758"/>
                    <a:pt x="7814" y="382"/>
                    <a:pt x="8059" y="251"/>
                  </a:cubicBezTo>
                  <a:lnTo>
                    <a:pt x="8059" y="6"/>
                  </a:lnTo>
                  <a:lnTo>
                    <a:pt x="7381" y="6"/>
                  </a:lnTo>
                  <a:lnTo>
                    <a:pt x="7381" y="251"/>
                  </a:lnTo>
                  <a:cubicBezTo>
                    <a:pt x="7626" y="382"/>
                    <a:pt x="7535" y="758"/>
                    <a:pt x="7250" y="758"/>
                  </a:cubicBezTo>
                  <a:cubicBezTo>
                    <a:pt x="6971" y="758"/>
                    <a:pt x="6874" y="382"/>
                    <a:pt x="7119" y="251"/>
                  </a:cubicBezTo>
                  <a:lnTo>
                    <a:pt x="7119" y="6"/>
                  </a:lnTo>
                  <a:lnTo>
                    <a:pt x="6441" y="6"/>
                  </a:lnTo>
                  <a:lnTo>
                    <a:pt x="6441" y="251"/>
                  </a:lnTo>
                  <a:cubicBezTo>
                    <a:pt x="6686" y="382"/>
                    <a:pt x="6589" y="758"/>
                    <a:pt x="6310" y="758"/>
                  </a:cubicBezTo>
                  <a:cubicBezTo>
                    <a:pt x="6031" y="758"/>
                    <a:pt x="5935" y="382"/>
                    <a:pt x="6179" y="251"/>
                  </a:cubicBezTo>
                  <a:lnTo>
                    <a:pt x="6179" y="6"/>
                  </a:lnTo>
                  <a:lnTo>
                    <a:pt x="5502" y="6"/>
                  </a:lnTo>
                  <a:lnTo>
                    <a:pt x="5502" y="251"/>
                  </a:lnTo>
                  <a:cubicBezTo>
                    <a:pt x="5747" y="382"/>
                    <a:pt x="5650" y="758"/>
                    <a:pt x="5371" y="758"/>
                  </a:cubicBezTo>
                  <a:cubicBezTo>
                    <a:pt x="5086" y="758"/>
                    <a:pt x="4995" y="382"/>
                    <a:pt x="5240" y="251"/>
                  </a:cubicBezTo>
                  <a:lnTo>
                    <a:pt x="5240" y="6"/>
                  </a:lnTo>
                  <a:lnTo>
                    <a:pt x="4562" y="6"/>
                  </a:lnTo>
                  <a:lnTo>
                    <a:pt x="4562" y="251"/>
                  </a:lnTo>
                  <a:cubicBezTo>
                    <a:pt x="4807" y="382"/>
                    <a:pt x="4710" y="758"/>
                    <a:pt x="4431" y="758"/>
                  </a:cubicBezTo>
                  <a:cubicBezTo>
                    <a:pt x="4146" y="758"/>
                    <a:pt x="4049" y="382"/>
                    <a:pt x="4300" y="251"/>
                  </a:cubicBezTo>
                  <a:lnTo>
                    <a:pt x="4300" y="6"/>
                  </a:lnTo>
                  <a:lnTo>
                    <a:pt x="3617" y="6"/>
                  </a:lnTo>
                  <a:lnTo>
                    <a:pt x="3617" y="251"/>
                  </a:lnTo>
                  <a:cubicBezTo>
                    <a:pt x="3867" y="382"/>
                    <a:pt x="3770" y="758"/>
                    <a:pt x="3486" y="758"/>
                  </a:cubicBezTo>
                  <a:cubicBezTo>
                    <a:pt x="3207" y="758"/>
                    <a:pt x="3110" y="382"/>
                    <a:pt x="3360" y="251"/>
                  </a:cubicBezTo>
                  <a:lnTo>
                    <a:pt x="3360" y="6"/>
                  </a:lnTo>
                  <a:lnTo>
                    <a:pt x="2677" y="6"/>
                  </a:lnTo>
                  <a:lnTo>
                    <a:pt x="2677" y="251"/>
                  </a:lnTo>
                  <a:cubicBezTo>
                    <a:pt x="2922" y="382"/>
                    <a:pt x="2831" y="758"/>
                    <a:pt x="2546" y="758"/>
                  </a:cubicBezTo>
                  <a:cubicBezTo>
                    <a:pt x="2267" y="758"/>
                    <a:pt x="2170" y="382"/>
                    <a:pt x="2415" y="251"/>
                  </a:cubicBezTo>
                  <a:lnTo>
                    <a:pt x="2415" y="6"/>
                  </a:lnTo>
                  <a:lnTo>
                    <a:pt x="1737" y="6"/>
                  </a:lnTo>
                  <a:lnTo>
                    <a:pt x="1737" y="251"/>
                  </a:lnTo>
                  <a:cubicBezTo>
                    <a:pt x="1982" y="382"/>
                    <a:pt x="1885" y="758"/>
                    <a:pt x="1606" y="758"/>
                  </a:cubicBezTo>
                  <a:cubicBezTo>
                    <a:pt x="1327" y="758"/>
                    <a:pt x="1230" y="382"/>
                    <a:pt x="1475" y="251"/>
                  </a:cubicBezTo>
                  <a:lnTo>
                    <a:pt x="1475" y="6"/>
                  </a:lnTo>
                  <a:lnTo>
                    <a:pt x="792" y="6"/>
                  </a:lnTo>
                  <a:lnTo>
                    <a:pt x="792" y="251"/>
                  </a:lnTo>
                  <a:cubicBezTo>
                    <a:pt x="1037" y="382"/>
                    <a:pt x="940" y="758"/>
                    <a:pt x="661" y="758"/>
                  </a:cubicBezTo>
                  <a:cubicBezTo>
                    <a:pt x="382" y="758"/>
                    <a:pt x="285" y="382"/>
                    <a:pt x="530" y="251"/>
                  </a:cubicBezTo>
                  <a:lnTo>
                    <a:pt x="530" y="6"/>
                  </a:lnTo>
                  <a:lnTo>
                    <a:pt x="0" y="6"/>
                  </a:lnTo>
                  <a:lnTo>
                    <a:pt x="0" y="4972"/>
                  </a:lnTo>
                  <a:cubicBezTo>
                    <a:pt x="6" y="4972"/>
                    <a:pt x="12" y="4972"/>
                    <a:pt x="17" y="4967"/>
                  </a:cubicBezTo>
                  <a:cubicBezTo>
                    <a:pt x="56" y="4947"/>
                    <a:pt x="100" y="4938"/>
                    <a:pt x="145" y="4938"/>
                  </a:cubicBezTo>
                  <a:cubicBezTo>
                    <a:pt x="165" y="4938"/>
                    <a:pt x="185" y="4940"/>
                    <a:pt x="205" y="4944"/>
                  </a:cubicBezTo>
                  <a:cubicBezTo>
                    <a:pt x="222" y="4950"/>
                    <a:pt x="239" y="4955"/>
                    <a:pt x="256" y="4955"/>
                  </a:cubicBezTo>
                  <a:cubicBezTo>
                    <a:pt x="264" y="4957"/>
                    <a:pt x="270" y="4958"/>
                    <a:pt x="274" y="4958"/>
                  </a:cubicBezTo>
                  <a:cubicBezTo>
                    <a:pt x="293" y="4958"/>
                    <a:pt x="286" y="4943"/>
                    <a:pt x="291" y="4938"/>
                  </a:cubicBezTo>
                  <a:cubicBezTo>
                    <a:pt x="296" y="4927"/>
                    <a:pt x="302" y="4915"/>
                    <a:pt x="313" y="4910"/>
                  </a:cubicBezTo>
                  <a:cubicBezTo>
                    <a:pt x="336" y="4893"/>
                    <a:pt x="313" y="4864"/>
                    <a:pt x="359" y="4853"/>
                  </a:cubicBezTo>
                  <a:cubicBezTo>
                    <a:pt x="393" y="4841"/>
                    <a:pt x="433" y="4836"/>
                    <a:pt x="467" y="4830"/>
                  </a:cubicBezTo>
                  <a:lnTo>
                    <a:pt x="467" y="4830"/>
                  </a:lnTo>
                  <a:lnTo>
                    <a:pt x="444" y="4841"/>
                  </a:lnTo>
                  <a:cubicBezTo>
                    <a:pt x="433" y="4847"/>
                    <a:pt x="427" y="4858"/>
                    <a:pt x="422" y="4864"/>
                  </a:cubicBezTo>
                  <a:cubicBezTo>
                    <a:pt x="433" y="4875"/>
                    <a:pt x="456" y="4887"/>
                    <a:pt x="467" y="4904"/>
                  </a:cubicBezTo>
                  <a:cubicBezTo>
                    <a:pt x="484" y="4915"/>
                    <a:pt x="501" y="4938"/>
                    <a:pt x="467" y="4950"/>
                  </a:cubicBezTo>
                  <a:cubicBezTo>
                    <a:pt x="399" y="4972"/>
                    <a:pt x="376" y="5001"/>
                    <a:pt x="365" y="5035"/>
                  </a:cubicBezTo>
                  <a:cubicBezTo>
                    <a:pt x="416" y="5024"/>
                    <a:pt x="461" y="5006"/>
                    <a:pt x="507" y="4989"/>
                  </a:cubicBezTo>
                  <a:cubicBezTo>
                    <a:pt x="541" y="4938"/>
                    <a:pt x="592" y="4904"/>
                    <a:pt x="649" y="4893"/>
                  </a:cubicBezTo>
                  <a:lnTo>
                    <a:pt x="723" y="4875"/>
                  </a:lnTo>
                  <a:cubicBezTo>
                    <a:pt x="763" y="4866"/>
                    <a:pt x="804" y="4862"/>
                    <a:pt x="844" y="4862"/>
                  </a:cubicBezTo>
                  <a:cubicBezTo>
                    <a:pt x="931" y="4862"/>
                    <a:pt x="1018" y="4882"/>
                    <a:pt x="1099" y="4921"/>
                  </a:cubicBezTo>
                  <a:cubicBezTo>
                    <a:pt x="1172" y="4908"/>
                    <a:pt x="1245" y="4902"/>
                    <a:pt x="1317" y="4902"/>
                  </a:cubicBezTo>
                  <a:cubicBezTo>
                    <a:pt x="1341" y="4902"/>
                    <a:pt x="1366" y="4903"/>
                    <a:pt x="1390" y="4904"/>
                  </a:cubicBezTo>
                  <a:lnTo>
                    <a:pt x="1373" y="4875"/>
                  </a:lnTo>
                  <a:lnTo>
                    <a:pt x="1470" y="4858"/>
                  </a:lnTo>
                  <a:cubicBezTo>
                    <a:pt x="1493" y="4844"/>
                    <a:pt x="1516" y="4834"/>
                    <a:pt x="1543" y="4834"/>
                  </a:cubicBezTo>
                  <a:cubicBezTo>
                    <a:pt x="1549" y="4834"/>
                    <a:pt x="1555" y="4835"/>
                    <a:pt x="1561" y="4836"/>
                  </a:cubicBezTo>
                  <a:cubicBezTo>
                    <a:pt x="1578" y="4830"/>
                    <a:pt x="1601" y="4819"/>
                    <a:pt x="1618" y="4813"/>
                  </a:cubicBezTo>
                  <a:cubicBezTo>
                    <a:pt x="1630" y="4804"/>
                    <a:pt x="1646" y="4799"/>
                    <a:pt x="1662" y="4799"/>
                  </a:cubicBezTo>
                  <a:cubicBezTo>
                    <a:pt x="1668" y="4799"/>
                    <a:pt x="1674" y="4800"/>
                    <a:pt x="1680" y="4801"/>
                  </a:cubicBezTo>
                  <a:cubicBezTo>
                    <a:pt x="1675" y="4813"/>
                    <a:pt x="1697" y="4824"/>
                    <a:pt x="1737" y="4836"/>
                  </a:cubicBezTo>
                  <a:cubicBezTo>
                    <a:pt x="1766" y="4819"/>
                    <a:pt x="1806" y="4807"/>
                    <a:pt x="1840" y="4801"/>
                  </a:cubicBezTo>
                  <a:cubicBezTo>
                    <a:pt x="1851" y="4779"/>
                    <a:pt x="1891" y="4762"/>
                    <a:pt x="1919" y="4744"/>
                  </a:cubicBezTo>
                  <a:cubicBezTo>
                    <a:pt x="1925" y="4744"/>
                    <a:pt x="1931" y="4750"/>
                    <a:pt x="1937" y="4750"/>
                  </a:cubicBezTo>
                  <a:cubicBezTo>
                    <a:pt x="1948" y="4756"/>
                    <a:pt x="1959" y="4767"/>
                    <a:pt x="1971" y="4773"/>
                  </a:cubicBezTo>
                  <a:cubicBezTo>
                    <a:pt x="2096" y="4756"/>
                    <a:pt x="2227" y="4744"/>
                    <a:pt x="2364" y="4733"/>
                  </a:cubicBezTo>
                  <a:cubicBezTo>
                    <a:pt x="2529" y="4722"/>
                    <a:pt x="2671" y="4710"/>
                    <a:pt x="2814" y="4705"/>
                  </a:cubicBezTo>
                  <a:cubicBezTo>
                    <a:pt x="2848" y="4689"/>
                    <a:pt x="2884" y="4682"/>
                    <a:pt x="2922" y="4682"/>
                  </a:cubicBezTo>
                  <a:cubicBezTo>
                    <a:pt x="2941" y="4682"/>
                    <a:pt x="2960" y="4684"/>
                    <a:pt x="2979" y="4688"/>
                  </a:cubicBezTo>
                  <a:cubicBezTo>
                    <a:pt x="2990" y="4688"/>
                    <a:pt x="2996" y="4693"/>
                    <a:pt x="3007" y="4699"/>
                  </a:cubicBezTo>
                  <a:cubicBezTo>
                    <a:pt x="3121" y="4699"/>
                    <a:pt x="3235" y="4705"/>
                    <a:pt x="3349" y="4716"/>
                  </a:cubicBezTo>
                  <a:cubicBezTo>
                    <a:pt x="3372" y="4716"/>
                    <a:pt x="3394" y="4722"/>
                    <a:pt x="3412" y="4727"/>
                  </a:cubicBezTo>
                  <a:cubicBezTo>
                    <a:pt x="3423" y="4727"/>
                    <a:pt x="3429" y="4722"/>
                    <a:pt x="3440" y="4722"/>
                  </a:cubicBezTo>
                  <a:cubicBezTo>
                    <a:pt x="3525" y="4705"/>
                    <a:pt x="3611" y="4682"/>
                    <a:pt x="3691" y="4665"/>
                  </a:cubicBezTo>
                  <a:lnTo>
                    <a:pt x="3765" y="4682"/>
                  </a:lnTo>
                  <a:cubicBezTo>
                    <a:pt x="3782" y="4680"/>
                    <a:pt x="3799" y="4679"/>
                    <a:pt x="3816" y="4679"/>
                  </a:cubicBezTo>
                  <a:cubicBezTo>
                    <a:pt x="3903" y="4679"/>
                    <a:pt x="3991" y="4703"/>
                    <a:pt x="4067" y="4750"/>
                  </a:cubicBezTo>
                  <a:cubicBezTo>
                    <a:pt x="4249" y="4750"/>
                    <a:pt x="4425" y="4773"/>
                    <a:pt x="4608" y="4813"/>
                  </a:cubicBezTo>
                  <a:cubicBezTo>
                    <a:pt x="4653" y="4819"/>
                    <a:pt x="4699" y="4836"/>
                    <a:pt x="4744" y="4864"/>
                  </a:cubicBezTo>
                  <a:cubicBezTo>
                    <a:pt x="4758" y="4867"/>
                    <a:pt x="4774" y="4868"/>
                    <a:pt x="4791" y="4868"/>
                  </a:cubicBezTo>
                  <a:cubicBezTo>
                    <a:pt x="4807" y="4868"/>
                    <a:pt x="4824" y="4867"/>
                    <a:pt x="4841" y="4864"/>
                  </a:cubicBezTo>
                  <a:lnTo>
                    <a:pt x="4852" y="4841"/>
                  </a:lnTo>
                  <a:cubicBezTo>
                    <a:pt x="4864" y="4853"/>
                    <a:pt x="4881" y="4858"/>
                    <a:pt x="4898" y="4864"/>
                  </a:cubicBezTo>
                  <a:cubicBezTo>
                    <a:pt x="4915" y="4870"/>
                    <a:pt x="4955" y="4875"/>
                    <a:pt x="4983" y="4881"/>
                  </a:cubicBezTo>
                  <a:lnTo>
                    <a:pt x="5063" y="4875"/>
                  </a:lnTo>
                  <a:cubicBezTo>
                    <a:pt x="5077" y="4884"/>
                    <a:pt x="5093" y="4888"/>
                    <a:pt x="5109" y="4888"/>
                  </a:cubicBezTo>
                  <a:cubicBezTo>
                    <a:pt x="5124" y="4888"/>
                    <a:pt x="5140" y="4884"/>
                    <a:pt x="5154" y="4875"/>
                  </a:cubicBezTo>
                  <a:lnTo>
                    <a:pt x="5177" y="4875"/>
                  </a:lnTo>
                  <a:cubicBezTo>
                    <a:pt x="5251" y="4864"/>
                    <a:pt x="5314" y="4853"/>
                    <a:pt x="5382" y="4841"/>
                  </a:cubicBezTo>
                  <a:cubicBezTo>
                    <a:pt x="5372" y="4808"/>
                    <a:pt x="5404" y="4804"/>
                    <a:pt x="5443" y="4804"/>
                  </a:cubicBezTo>
                  <a:cubicBezTo>
                    <a:pt x="5457" y="4804"/>
                    <a:pt x="5471" y="4805"/>
                    <a:pt x="5485" y="4805"/>
                  </a:cubicBezTo>
                  <a:cubicBezTo>
                    <a:pt x="5500" y="4805"/>
                    <a:pt x="5513" y="4804"/>
                    <a:pt x="5524" y="4801"/>
                  </a:cubicBezTo>
                  <a:cubicBezTo>
                    <a:pt x="5543" y="4811"/>
                    <a:pt x="5562" y="4815"/>
                    <a:pt x="5582" y="4815"/>
                  </a:cubicBezTo>
                  <a:cubicBezTo>
                    <a:pt x="5598" y="4815"/>
                    <a:pt x="5615" y="4812"/>
                    <a:pt x="5633" y="4807"/>
                  </a:cubicBezTo>
                  <a:cubicBezTo>
                    <a:pt x="5673" y="4796"/>
                    <a:pt x="5718" y="4784"/>
                    <a:pt x="5730" y="4756"/>
                  </a:cubicBezTo>
                  <a:cubicBezTo>
                    <a:pt x="5749" y="4705"/>
                    <a:pt x="5759" y="4683"/>
                    <a:pt x="5796" y="4683"/>
                  </a:cubicBezTo>
                  <a:cubicBezTo>
                    <a:pt x="5825" y="4683"/>
                    <a:pt x="5871" y="4697"/>
                    <a:pt x="5952" y="4722"/>
                  </a:cubicBezTo>
                  <a:cubicBezTo>
                    <a:pt x="5957" y="4727"/>
                    <a:pt x="5969" y="4727"/>
                    <a:pt x="5974" y="4727"/>
                  </a:cubicBezTo>
                  <a:cubicBezTo>
                    <a:pt x="5997" y="4727"/>
                    <a:pt x="6026" y="4727"/>
                    <a:pt x="6026" y="4722"/>
                  </a:cubicBezTo>
                  <a:cubicBezTo>
                    <a:pt x="6026" y="4699"/>
                    <a:pt x="6060" y="4693"/>
                    <a:pt x="6094" y="4688"/>
                  </a:cubicBezTo>
                  <a:lnTo>
                    <a:pt x="6094" y="4688"/>
                  </a:lnTo>
                  <a:cubicBezTo>
                    <a:pt x="6094" y="4693"/>
                    <a:pt x="6094" y="4699"/>
                    <a:pt x="6088" y="4699"/>
                  </a:cubicBezTo>
                  <a:cubicBezTo>
                    <a:pt x="6071" y="4716"/>
                    <a:pt x="6060" y="4722"/>
                    <a:pt x="6094" y="4739"/>
                  </a:cubicBezTo>
                  <a:cubicBezTo>
                    <a:pt x="6107" y="4745"/>
                    <a:pt x="6123" y="4748"/>
                    <a:pt x="6139" y="4748"/>
                  </a:cubicBezTo>
                  <a:cubicBezTo>
                    <a:pt x="6150" y="4748"/>
                    <a:pt x="6162" y="4747"/>
                    <a:pt x="6174" y="4744"/>
                  </a:cubicBezTo>
                  <a:cubicBezTo>
                    <a:pt x="6231" y="4727"/>
                    <a:pt x="6288" y="4716"/>
                    <a:pt x="6345" y="4710"/>
                  </a:cubicBezTo>
                  <a:cubicBezTo>
                    <a:pt x="6362" y="4670"/>
                    <a:pt x="6436" y="4670"/>
                    <a:pt x="6515" y="4665"/>
                  </a:cubicBezTo>
                  <a:cubicBezTo>
                    <a:pt x="6520" y="4666"/>
                    <a:pt x="6526" y="4666"/>
                    <a:pt x="6531" y="4666"/>
                  </a:cubicBezTo>
                  <a:cubicBezTo>
                    <a:pt x="6556" y="4666"/>
                    <a:pt x="6582" y="4656"/>
                    <a:pt x="6601" y="4642"/>
                  </a:cubicBezTo>
                  <a:cubicBezTo>
                    <a:pt x="6629" y="4619"/>
                    <a:pt x="6658" y="4614"/>
                    <a:pt x="6692" y="4614"/>
                  </a:cubicBezTo>
                  <a:lnTo>
                    <a:pt x="6891" y="4614"/>
                  </a:lnTo>
                  <a:cubicBezTo>
                    <a:pt x="6931" y="4614"/>
                    <a:pt x="6886" y="4614"/>
                    <a:pt x="6914" y="4631"/>
                  </a:cubicBezTo>
                  <a:cubicBezTo>
                    <a:pt x="6920" y="4636"/>
                    <a:pt x="6920" y="4647"/>
                    <a:pt x="6915" y="4653"/>
                  </a:cubicBezTo>
                  <a:lnTo>
                    <a:pt x="6915" y="4653"/>
                  </a:lnTo>
                  <a:cubicBezTo>
                    <a:pt x="6951" y="4651"/>
                    <a:pt x="6987" y="4651"/>
                    <a:pt x="7025" y="4651"/>
                  </a:cubicBezTo>
                  <a:cubicBezTo>
                    <a:pt x="7112" y="4651"/>
                    <a:pt x="7205" y="4653"/>
                    <a:pt x="7307" y="4653"/>
                  </a:cubicBezTo>
                  <a:cubicBezTo>
                    <a:pt x="7358" y="4653"/>
                    <a:pt x="7410" y="4648"/>
                    <a:pt x="7461" y="4642"/>
                  </a:cubicBezTo>
                  <a:lnTo>
                    <a:pt x="7529" y="4636"/>
                  </a:lnTo>
                  <a:cubicBezTo>
                    <a:pt x="7558" y="4619"/>
                    <a:pt x="7586" y="4608"/>
                    <a:pt x="7615" y="4602"/>
                  </a:cubicBezTo>
                  <a:cubicBezTo>
                    <a:pt x="7626" y="4599"/>
                    <a:pt x="7636" y="4598"/>
                    <a:pt x="7645" y="4598"/>
                  </a:cubicBezTo>
                  <a:cubicBezTo>
                    <a:pt x="7654" y="4598"/>
                    <a:pt x="7663" y="4599"/>
                    <a:pt x="7672" y="4602"/>
                  </a:cubicBezTo>
                  <a:cubicBezTo>
                    <a:pt x="7672" y="4602"/>
                    <a:pt x="7683" y="4608"/>
                    <a:pt x="7683" y="4614"/>
                  </a:cubicBezTo>
                  <a:cubicBezTo>
                    <a:pt x="7683" y="4616"/>
                    <a:pt x="7683" y="4616"/>
                    <a:pt x="7683" y="4616"/>
                  </a:cubicBezTo>
                  <a:cubicBezTo>
                    <a:pt x="7683" y="4616"/>
                    <a:pt x="7683" y="4616"/>
                    <a:pt x="7683" y="4619"/>
                  </a:cubicBezTo>
                  <a:cubicBezTo>
                    <a:pt x="7763" y="4608"/>
                    <a:pt x="7848" y="4602"/>
                    <a:pt x="7928" y="4596"/>
                  </a:cubicBezTo>
                  <a:cubicBezTo>
                    <a:pt x="8082" y="4579"/>
                    <a:pt x="8235" y="4562"/>
                    <a:pt x="8389" y="4545"/>
                  </a:cubicBezTo>
                  <a:cubicBezTo>
                    <a:pt x="8403" y="4543"/>
                    <a:pt x="8416" y="4542"/>
                    <a:pt x="8429" y="4542"/>
                  </a:cubicBezTo>
                  <a:cubicBezTo>
                    <a:pt x="8484" y="4542"/>
                    <a:pt x="8536" y="4561"/>
                    <a:pt x="8577" y="4602"/>
                  </a:cubicBezTo>
                  <a:lnTo>
                    <a:pt x="8691" y="4568"/>
                  </a:lnTo>
                  <a:cubicBezTo>
                    <a:pt x="8691" y="4568"/>
                    <a:pt x="8685" y="4557"/>
                    <a:pt x="8691" y="4557"/>
                  </a:cubicBezTo>
                  <a:cubicBezTo>
                    <a:pt x="8714" y="4545"/>
                    <a:pt x="8731" y="4539"/>
                    <a:pt x="8754" y="4539"/>
                  </a:cubicBezTo>
                  <a:cubicBezTo>
                    <a:pt x="8885" y="4522"/>
                    <a:pt x="8987" y="4488"/>
                    <a:pt x="9118" y="4477"/>
                  </a:cubicBezTo>
                  <a:cubicBezTo>
                    <a:pt x="9123" y="4476"/>
                    <a:pt x="9128" y="4476"/>
                    <a:pt x="9133" y="4476"/>
                  </a:cubicBezTo>
                  <a:cubicBezTo>
                    <a:pt x="9168" y="4476"/>
                    <a:pt x="9216" y="4491"/>
                    <a:pt x="9221" y="4505"/>
                  </a:cubicBezTo>
                  <a:cubicBezTo>
                    <a:pt x="9226" y="4522"/>
                    <a:pt x="9232" y="4557"/>
                    <a:pt x="9243" y="4579"/>
                  </a:cubicBezTo>
                  <a:lnTo>
                    <a:pt x="9255" y="4579"/>
                  </a:lnTo>
                  <a:lnTo>
                    <a:pt x="9420" y="4642"/>
                  </a:lnTo>
                  <a:lnTo>
                    <a:pt x="9483" y="4642"/>
                  </a:lnTo>
                  <a:cubicBezTo>
                    <a:pt x="9565" y="4598"/>
                    <a:pt x="9658" y="4574"/>
                    <a:pt x="9751" y="4574"/>
                  </a:cubicBezTo>
                  <a:cubicBezTo>
                    <a:pt x="9825" y="4574"/>
                    <a:pt x="9899" y="4589"/>
                    <a:pt x="9967" y="4619"/>
                  </a:cubicBezTo>
                  <a:lnTo>
                    <a:pt x="10092" y="4636"/>
                  </a:lnTo>
                  <a:lnTo>
                    <a:pt x="10103" y="4636"/>
                  </a:lnTo>
                  <a:cubicBezTo>
                    <a:pt x="10160" y="4608"/>
                    <a:pt x="10223" y="4596"/>
                    <a:pt x="10291" y="4591"/>
                  </a:cubicBezTo>
                  <a:cubicBezTo>
                    <a:pt x="10308" y="4596"/>
                    <a:pt x="10326" y="4596"/>
                    <a:pt x="10343" y="4608"/>
                  </a:cubicBezTo>
                  <a:cubicBezTo>
                    <a:pt x="10348" y="4608"/>
                    <a:pt x="10354" y="4619"/>
                    <a:pt x="10354" y="4619"/>
                  </a:cubicBezTo>
                  <a:cubicBezTo>
                    <a:pt x="10348" y="4636"/>
                    <a:pt x="10343" y="4648"/>
                    <a:pt x="10337" y="4659"/>
                  </a:cubicBezTo>
                  <a:cubicBezTo>
                    <a:pt x="10331" y="4670"/>
                    <a:pt x="10314" y="4676"/>
                    <a:pt x="10326" y="4693"/>
                  </a:cubicBezTo>
                  <a:cubicBezTo>
                    <a:pt x="10331" y="4699"/>
                    <a:pt x="10343" y="4705"/>
                    <a:pt x="10348" y="4716"/>
                  </a:cubicBezTo>
                  <a:cubicBezTo>
                    <a:pt x="10360" y="4722"/>
                    <a:pt x="10377" y="4722"/>
                    <a:pt x="10394" y="4722"/>
                  </a:cubicBezTo>
                  <a:cubicBezTo>
                    <a:pt x="10408" y="4719"/>
                    <a:pt x="10422" y="4715"/>
                    <a:pt x="10438" y="4715"/>
                  </a:cubicBezTo>
                  <a:cubicBezTo>
                    <a:pt x="10454" y="4715"/>
                    <a:pt x="10471" y="4719"/>
                    <a:pt x="10491" y="4733"/>
                  </a:cubicBezTo>
                  <a:cubicBezTo>
                    <a:pt x="10508" y="4750"/>
                    <a:pt x="10531" y="4762"/>
                    <a:pt x="10559" y="4762"/>
                  </a:cubicBezTo>
                  <a:cubicBezTo>
                    <a:pt x="10656" y="4762"/>
                    <a:pt x="10679" y="4801"/>
                    <a:pt x="10730" y="4830"/>
                  </a:cubicBezTo>
                  <a:cubicBezTo>
                    <a:pt x="10747" y="4838"/>
                    <a:pt x="10742" y="4844"/>
                    <a:pt x="10727" y="4844"/>
                  </a:cubicBezTo>
                  <a:cubicBezTo>
                    <a:pt x="10722" y="4844"/>
                    <a:pt x="10715" y="4843"/>
                    <a:pt x="10707" y="4841"/>
                  </a:cubicBezTo>
                  <a:cubicBezTo>
                    <a:pt x="10697" y="4841"/>
                    <a:pt x="10688" y="4840"/>
                    <a:pt x="10679" y="4840"/>
                  </a:cubicBezTo>
                  <a:cubicBezTo>
                    <a:pt x="10605" y="4840"/>
                    <a:pt x="10582" y="4862"/>
                    <a:pt x="10582" y="4893"/>
                  </a:cubicBezTo>
                  <a:cubicBezTo>
                    <a:pt x="10582" y="4904"/>
                    <a:pt x="10588" y="4915"/>
                    <a:pt x="10588" y="4921"/>
                  </a:cubicBezTo>
                  <a:cubicBezTo>
                    <a:pt x="10667" y="4944"/>
                    <a:pt x="10747" y="4967"/>
                    <a:pt x="10832" y="4989"/>
                  </a:cubicBezTo>
                  <a:cubicBezTo>
                    <a:pt x="10841" y="4992"/>
                    <a:pt x="10851" y="4994"/>
                    <a:pt x="10861" y="4994"/>
                  </a:cubicBezTo>
                  <a:cubicBezTo>
                    <a:pt x="10871" y="4994"/>
                    <a:pt x="10881" y="4992"/>
                    <a:pt x="10889" y="4989"/>
                  </a:cubicBezTo>
                  <a:lnTo>
                    <a:pt x="11208" y="4932"/>
                  </a:lnTo>
                  <a:cubicBezTo>
                    <a:pt x="11197" y="4915"/>
                    <a:pt x="11185" y="4904"/>
                    <a:pt x="11174" y="4887"/>
                  </a:cubicBezTo>
                  <a:cubicBezTo>
                    <a:pt x="11157" y="4858"/>
                    <a:pt x="11157" y="4841"/>
                    <a:pt x="11208" y="4824"/>
                  </a:cubicBezTo>
                  <a:cubicBezTo>
                    <a:pt x="11231" y="4819"/>
                    <a:pt x="11248" y="4813"/>
                    <a:pt x="11271" y="4801"/>
                  </a:cubicBezTo>
                  <a:cubicBezTo>
                    <a:pt x="11291" y="4796"/>
                    <a:pt x="11313" y="4794"/>
                    <a:pt x="11335" y="4794"/>
                  </a:cubicBezTo>
                  <a:cubicBezTo>
                    <a:pt x="11361" y="4794"/>
                    <a:pt x="11388" y="4798"/>
                    <a:pt x="11413" y="4807"/>
                  </a:cubicBezTo>
                  <a:cubicBezTo>
                    <a:pt x="11436" y="4819"/>
                    <a:pt x="11447" y="4824"/>
                    <a:pt x="11470" y="4830"/>
                  </a:cubicBezTo>
                  <a:cubicBezTo>
                    <a:pt x="11509" y="4849"/>
                    <a:pt x="11551" y="4858"/>
                    <a:pt x="11591" y="4858"/>
                  </a:cubicBezTo>
                  <a:cubicBezTo>
                    <a:pt x="11610" y="4858"/>
                    <a:pt x="11629" y="4856"/>
                    <a:pt x="11647" y="4853"/>
                  </a:cubicBezTo>
                  <a:cubicBezTo>
                    <a:pt x="11698" y="4836"/>
                    <a:pt x="11738" y="4824"/>
                    <a:pt x="11789" y="4807"/>
                  </a:cubicBezTo>
                  <a:cubicBezTo>
                    <a:pt x="11835" y="4796"/>
                    <a:pt x="11886" y="4796"/>
                    <a:pt x="11932" y="4796"/>
                  </a:cubicBezTo>
                  <a:cubicBezTo>
                    <a:pt x="11973" y="4800"/>
                    <a:pt x="12029" y="4816"/>
                    <a:pt x="12064" y="4816"/>
                  </a:cubicBezTo>
                  <a:cubicBezTo>
                    <a:pt x="12072" y="4816"/>
                    <a:pt x="12080" y="4815"/>
                    <a:pt x="12085" y="4813"/>
                  </a:cubicBezTo>
                  <a:cubicBezTo>
                    <a:pt x="12142" y="4784"/>
                    <a:pt x="12194" y="4750"/>
                    <a:pt x="12165" y="4699"/>
                  </a:cubicBezTo>
                  <a:cubicBezTo>
                    <a:pt x="12159" y="4699"/>
                    <a:pt x="12159" y="4693"/>
                    <a:pt x="12154" y="4688"/>
                  </a:cubicBezTo>
                  <a:cubicBezTo>
                    <a:pt x="12142" y="4642"/>
                    <a:pt x="12194" y="4608"/>
                    <a:pt x="12285" y="4602"/>
                  </a:cubicBezTo>
                  <a:cubicBezTo>
                    <a:pt x="12307" y="4602"/>
                    <a:pt x="12325" y="4602"/>
                    <a:pt x="12347" y="4608"/>
                  </a:cubicBezTo>
                  <a:cubicBezTo>
                    <a:pt x="12364" y="4614"/>
                    <a:pt x="12381" y="4625"/>
                    <a:pt x="12399" y="4631"/>
                  </a:cubicBezTo>
                  <a:cubicBezTo>
                    <a:pt x="12433" y="4636"/>
                    <a:pt x="12461" y="4648"/>
                    <a:pt x="12490" y="4665"/>
                  </a:cubicBezTo>
                  <a:cubicBezTo>
                    <a:pt x="12598" y="4619"/>
                    <a:pt x="12706" y="4596"/>
                    <a:pt x="12826" y="4591"/>
                  </a:cubicBezTo>
                  <a:cubicBezTo>
                    <a:pt x="12849" y="4587"/>
                    <a:pt x="12872" y="4586"/>
                    <a:pt x="12895" y="4586"/>
                  </a:cubicBezTo>
                  <a:cubicBezTo>
                    <a:pt x="12993" y="4586"/>
                    <a:pt x="13091" y="4614"/>
                    <a:pt x="13179" y="4665"/>
                  </a:cubicBezTo>
                  <a:lnTo>
                    <a:pt x="13259" y="4676"/>
                  </a:lnTo>
                  <a:cubicBezTo>
                    <a:pt x="13304" y="4653"/>
                    <a:pt x="13361" y="4636"/>
                    <a:pt x="13412" y="4631"/>
                  </a:cubicBezTo>
                  <a:cubicBezTo>
                    <a:pt x="13488" y="4617"/>
                    <a:pt x="13564" y="4609"/>
                    <a:pt x="13640" y="4609"/>
                  </a:cubicBezTo>
                  <a:cubicBezTo>
                    <a:pt x="13689" y="4609"/>
                    <a:pt x="13739" y="4612"/>
                    <a:pt x="13788" y="4619"/>
                  </a:cubicBezTo>
                  <a:cubicBezTo>
                    <a:pt x="13868" y="4585"/>
                    <a:pt x="13953" y="4562"/>
                    <a:pt x="14039" y="4551"/>
                  </a:cubicBezTo>
                  <a:cubicBezTo>
                    <a:pt x="14101" y="4545"/>
                    <a:pt x="14164" y="4545"/>
                    <a:pt x="14221" y="4545"/>
                  </a:cubicBezTo>
                  <a:cubicBezTo>
                    <a:pt x="14323" y="4465"/>
                    <a:pt x="14547" y="4419"/>
                    <a:pt x="14759" y="4419"/>
                  </a:cubicBezTo>
                  <a:cubicBezTo>
                    <a:pt x="14771" y="4419"/>
                    <a:pt x="14784" y="4420"/>
                    <a:pt x="14796" y="4420"/>
                  </a:cubicBezTo>
                  <a:cubicBezTo>
                    <a:pt x="14813" y="4408"/>
                    <a:pt x="14836" y="4403"/>
                    <a:pt x="14859" y="4397"/>
                  </a:cubicBezTo>
                  <a:cubicBezTo>
                    <a:pt x="14916" y="4386"/>
                    <a:pt x="14973" y="4363"/>
                    <a:pt x="15018" y="4334"/>
                  </a:cubicBezTo>
                  <a:cubicBezTo>
                    <a:pt x="15053" y="4329"/>
                    <a:pt x="15081" y="4329"/>
                    <a:pt x="15109" y="4329"/>
                  </a:cubicBezTo>
                  <a:cubicBezTo>
                    <a:pt x="15121" y="4295"/>
                    <a:pt x="15121" y="4255"/>
                    <a:pt x="15201" y="4243"/>
                  </a:cubicBezTo>
                  <a:lnTo>
                    <a:pt x="15315" y="4198"/>
                  </a:lnTo>
                  <a:cubicBezTo>
                    <a:pt x="15303" y="4186"/>
                    <a:pt x="15292" y="4169"/>
                    <a:pt x="15280" y="4158"/>
                  </a:cubicBezTo>
                  <a:cubicBezTo>
                    <a:pt x="15269" y="4141"/>
                    <a:pt x="15258" y="4129"/>
                    <a:pt x="15246" y="4118"/>
                  </a:cubicBezTo>
                  <a:cubicBezTo>
                    <a:pt x="15261" y="4114"/>
                    <a:pt x="15277" y="4112"/>
                    <a:pt x="15293" y="4112"/>
                  </a:cubicBezTo>
                  <a:cubicBezTo>
                    <a:pt x="15325" y="4112"/>
                    <a:pt x="15358" y="4120"/>
                    <a:pt x="15389" y="4135"/>
                  </a:cubicBezTo>
                  <a:cubicBezTo>
                    <a:pt x="15406" y="4141"/>
                    <a:pt x="15417" y="4152"/>
                    <a:pt x="15434" y="4158"/>
                  </a:cubicBezTo>
                  <a:cubicBezTo>
                    <a:pt x="15476" y="4179"/>
                    <a:pt x="15522" y="4191"/>
                    <a:pt x="15568" y="4191"/>
                  </a:cubicBezTo>
                  <a:cubicBezTo>
                    <a:pt x="15584" y="4191"/>
                    <a:pt x="15600" y="4189"/>
                    <a:pt x="15616" y="4186"/>
                  </a:cubicBezTo>
                  <a:cubicBezTo>
                    <a:pt x="15673" y="4175"/>
                    <a:pt x="15719" y="4164"/>
                    <a:pt x="15776" y="4152"/>
                  </a:cubicBezTo>
                  <a:cubicBezTo>
                    <a:pt x="15801" y="4149"/>
                    <a:pt x="15827" y="4148"/>
                    <a:pt x="15853" y="4148"/>
                  </a:cubicBezTo>
                  <a:cubicBezTo>
                    <a:pt x="15878" y="4148"/>
                    <a:pt x="15904" y="4149"/>
                    <a:pt x="15930" y="4152"/>
                  </a:cubicBezTo>
                  <a:cubicBezTo>
                    <a:pt x="15964" y="4158"/>
                    <a:pt x="16009" y="4175"/>
                    <a:pt x="16049" y="4175"/>
                  </a:cubicBezTo>
                  <a:lnTo>
                    <a:pt x="16118" y="4164"/>
                  </a:lnTo>
                  <a:cubicBezTo>
                    <a:pt x="16169" y="4141"/>
                    <a:pt x="16214" y="4118"/>
                    <a:pt x="16197" y="4072"/>
                  </a:cubicBezTo>
                  <a:cubicBezTo>
                    <a:pt x="16192" y="4067"/>
                    <a:pt x="16192" y="4061"/>
                    <a:pt x="16192" y="4055"/>
                  </a:cubicBezTo>
                  <a:cubicBezTo>
                    <a:pt x="16192" y="4021"/>
                    <a:pt x="16226" y="3998"/>
                    <a:pt x="16288" y="3987"/>
                  </a:cubicBezTo>
                  <a:cubicBezTo>
                    <a:pt x="16343" y="3957"/>
                    <a:pt x="16402" y="3940"/>
                    <a:pt x="16462" y="3940"/>
                  </a:cubicBezTo>
                  <a:cubicBezTo>
                    <a:pt x="16470" y="3940"/>
                    <a:pt x="16479" y="3941"/>
                    <a:pt x="16488" y="3941"/>
                  </a:cubicBezTo>
                  <a:cubicBezTo>
                    <a:pt x="16539" y="3911"/>
                    <a:pt x="16598" y="3897"/>
                    <a:pt x="16658" y="3897"/>
                  </a:cubicBezTo>
                  <a:cubicBezTo>
                    <a:pt x="16677" y="3897"/>
                    <a:pt x="16696" y="3899"/>
                    <a:pt x="16716" y="3902"/>
                  </a:cubicBezTo>
                  <a:cubicBezTo>
                    <a:pt x="16892" y="3924"/>
                    <a:pt x="17000" y="3981"/>
                    <a:pt x="17160" y="4010"/>
                  </a:cubicBezTo>
                  <a:lnTo>
                    <a:pt x="17239" y="4021"/>
                  </a:lnTo>
                  <a:lnTo>
                    <a:pt x="1723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404;p29"/>
            <p:cNvSpPr/>
            <p:nvPr/>
          </p:nvSpPr>
          <p:spPr>
            <a:xfrm>
              <a:off x="2410091" y="351650"/>
              <a:ext cx="4035280" cy="985702"/>
            </a:xfrm>
            <a:custGeom>
              <a:avLst/>
              <a:gdLst/>
              <a:ahLst/>
              <a:cxnLst/>
              <a:rect l="l" t="t" r="r" b="b"/>
              <a:pathLst>
                <a:path w="17240" h="5035" extrusionOk="0">
                  <a:moveTo>
                    <a:pt x="6915" y="4653"/>
                  </a:moveTo>
                  <a:cubicBezTo>
                    <a:pt x="6909" y="4653"/>
                    <a:pt x="6903" y="4653"/>
                    <a:pt x="6897" y="4653"/>
                  </a:cubicBezTo>
                  <a:lnTo>
                    <a:pt x="6914" y="4653"/>
                  </a:lnTo>
                  <a:cubicBezTo>
                    <a:pt x="6914" y="4653"/>
                    <a:pt x="6915" y="4653"/>
                    <a:pt x="6915" y="4653"/>
                  </a:cubicBezTo>
                  <a:close/>
                  <a:moveTo>
                    <a:pt x="16795" y="0"/>
                  </a:moveTo>
                  <a:lnTo>
                    <a:pt x="16795" y="251"/>
                  </a:lnTo>
                  <a:cubicBezTo>
                    <a:pt x="17040" y="382"/>
                    <a:pt x="16943" y="758"/>
                    <a:pt x="16664" y="758"/>
                  </a:cubicBezTo>
                  <a:cubicBezTo>
                    <a:pt x="16385" y="758"/>
                    <a:pt x="16288" y="382"/>
                    <a:pt x="16533" y="251"/>
                  </a:cubicBezTo>
                  <a:lnTo>
                    <a:pt x="16533" y="6"/>
                  </a:lnTo>
                  <a:lnTo>
                    <a:pt x="15856" y="6"/>
                  </a:lnTo>
                  <a:lnTo>
                    <a:pt x="15856" y="251"/>
                  </a:lnTo>
                  <a:cubicBezTo>
                    <a:pt x="16100" y="382"/>
                    <a:pt x="16004" y="758"/>
                    <a:pt x="15725" y="758"/>
                  </a:cubicBezTo>
                  <a:cubicBezTo>
                    <a:pt x="15440" y="758"/>
                    <a:pt x="15349" y="382"/>
                    <a:pt x="15594" y="251"/>
                  </a:cubicBezTo>
                  <a:lnTo>
                    <a:pt x="15594" y="6"/>
                  </a:lnTo>
                  <a:lnTo>
                    <a:pt x="14910" y="6"/>
                  </a:lnTo>
                  <a:lnTo>
                    <a:pt x="14910" y="251"/>
                  </a:lnTo>
                  <a:cubicBezTo>
                    <a:pt x="15161" y="382"/>
                    <a:pt x="15064" y="758"/>
                    <a:pt x="14785" y="758"/>
                  </a:cubicBezTo>
                  <a:cubicBezTo>
                    <a:pt x="14500" y="758"/>
                    <a:pt x="14403" y="382"/>
                    <a:pt x="14654" y="251"/>
                  </a:cubicBezTo>
                  <a:lnTo>
                    <a:pt x="14654" y="6"/>
                  </a:lnTo>
                  <a:lnTo>
                    <a:pt x="13965" y="6"/>
                  </a:lnTo>
                  <a:lnTo>
                    <a:pt x="13965" y="251"/>
                  </a:lnTo>
                  <a:cubicBezTo>
                    <a:pt x="14210" y="382"/>
                    <a:pt x="14113" y="758"/>
                    <a:pt x="13834" y="758"/>
                  </a:cubicBezTo>
                  <a:cubicBezTo>
                    <a:pt x="13549" y="758"/>
                    <a:pt x="13458" y="382"/>
                    <a:pt x="13703" y="251"/>
                  </a:cubicBezTo>
                  <a:lnTo>
                    <a:pt x="13703" y="6"/>
                  </a:lnTo>
                  <a:lnTo>
                    <a:pt x="13019" y="6"/>
                  </a:lnTo>
                  <a:lnTo>
                    <a:pt x="13019" y="251"/>
                  </a:lnTo>
                  <a:cubicBezTo>
                    <a:pt x="13270" y="382"/>
                    <a:pt x="13173" y="758"/>
                    <a:pt x="12894" y="758"/>
                  </a:cubicBezTo>
                  <a:cubicBezTo>
                    <a:pt x="12609" y="758"/>
                    <a:pt x="12512" y="382"/>
                    <a:pt x="12763" y="251"/>
                  </a:cubicBezTo>
                  <a:lnTo>
                    <a:pt x="12763" y="6"/>
                  </a:lnTo>
                  <a:lnTo>
                    <a:pt x="12080" y="6"/>
                  </a:lnTo>
                  <a:lnTo>
                    <a:pt x="12080" y="251"/>
                  </a:lnTo>
                  <a:cubicBezTo>
                    <a:pt x="12325" y="382"/>
                    <a:pt x="12228" y="758"/>
                    <a:pt x="11949" y="758"/>
                  </a:cubicBezTo>
                  <a:cubicBezTo>
                    <a:pt x="11670" y="758"/>
                    <a:pt x="11573" y="382"/>
                    <a:pt x="11818" y="251"/>
                  </a:cubicBezTo>
                  <a:lnTo>
                    <a:pt x="11818" y="6"/>
                  </a:lnTo>
                  <a:lnTo>
                    <a:pt x="11140" y="6"/>
                  </a:lnTo>
                  <a:lnTo>
                    <a:pt x="11140" y="251"/>
                  </a:lnTo>
                  <a:cubicBezTo>
                    <a:pt x="11385" y="382"/>
                    <a:pt x="11288" y="758"/>
                    <a:pt x="11009" y="758"/>
                  </a:cubicBezTo>
                  <a:cubicBezTo>
                    <a:pt x="10730" y="758"/>
                    <a:pt x="10633" y="382"/>
                    <a:pt x="10878" y="251"/>
                  </a:cubicBezTo>
                  <a:lnTo>
                    <a:pt x="10878" y="6"/>
                  </a:lnTo>
                  <a:lnTo>
                    <a:pt x="10200" y="6"/>
                  </a:lnTo>
                  <a:lnTo>
                    <a:pt x="10200" y="251"/>
                  </a:lnTo>
                  <a:cubicBezTo>
                    <a:pt x="10445" y="382"/>
                    <a:pt x="10348" y="758"/>
                    <a:pt x="10069" y="758"/>
                  </a:cubicBezTo>
                  <a:cubicBezTo>
                    <a:pt x="9790" y="758"/>
                    <a:pt x="9693" y="382"/>
                    <a:pt x="9938" y="251"/>
                  </a:cubicBezTo>
                  <a:lnTo>
                    <a:pt x="9938" y="6"/>
                  </a:lnTo>
                  <a:lnTo>
                    <a:pt x="9266" y="6"/>
                  </a:lnTo>
                  <a:lnTo>
                    <a:pt x="9266" y="251"/>
                  </a:lnTo>
                  <a:cubicBezTo>
                    <a:pt x="9511" y="382"/>
                    <a:pt x="9414" y="758"/>
                    <a:pt x="9135" y="758"/>
                  </a:cubicBezTo>
                  <a:cubicBezTo>
                    <a:pt x="8850" y="758"/>
                    <a:pt x="8754" y="382"/>
                    <a:pt x="9004" y="251"/>
                  </a:cubicBezTo>
                  <a:lnTo>
                    <a:pt x="9004" y="6"/>
                  </a:lnTo>
                  <a:lnTo>
                    <a:pt x="8321" y="6"/>
                  </a:lnTo>
                  <a:lnTo>
                    <a:pt x="8321" y="251"/>
                  </a:lnTo>
                  <a:cubicBezTo>
                    <a:pt x="8571" y="382"/>
                    <a:pt x="8475" y="758"/>
                    <a:pt x="8190" y="758"/>
                  </a:cubicBezTo>
                  <a:cubicBezTo>
                    <a:pt x="7911" y="758"/>
                    <a:pt x="7814" y="382"/>
                    <a:pt x="8059" y="251"/>
                  </a:cubicBezTo>
                  <a:lnTo>
                    <a:pt x="8059" y="6"/>
                  </a:lnTo>
                  <a:lnTo>
                    <a:pt x="7381" y="6"/>
                  </a:lnTo>
                  <a:lnTo>
                    <a:pt x="7381" y="251"/>
                  </a:lnTo>
                  <a:cubicBezTo>
                    <a:pt x="7626" y="382"/>
                    <a:pt x="7535" y="758"/>
                    <a:pt x="7250" y="758"/>
                  </a:cubicBezTo>
                  <a:cubicBezTo>
                    <a:pt x="6971" y="758"/>
                    <a:pt x="6874" y="382"/>
                    <a:pt x="7119" y="251"/>
                  </a:cubicBezTo>
                  <a:lnTo>
                    <a:pt x="7119" y="6"/>
                  </a:lnTo>
                  <a:lnTo>
                    <a:pt x="6441" y="6"/>
                  </a:lnTo>
                  <a:lnTo>
                    <a:pt x="6441" y="251"/>
                  </a:lnTo>
                  <a:cubicBezTo>
                    <a:pt x="6686" y="382"/>
                    <a:pt x="6589" y="758"/>
                    <a:pt x="6310" y="758"/>
                  </a:cubicBezTo>
                  <a:cubicBezTo>
                    <a:pt x="6031" y="758"/>
                    <a:pt x="5935" y="382"/>
                    <a:pt x="6179" y="251"/>
                  </a:cubicBezTo>
                  <a:lnTo>
                    <a:pt x="6179" y="6"/>
                  </a:lnTo>
                  <a:lnTo>
                    <a:pt x="5502" y="6"/>
                  </a:lnTo>
                  <a:lnTo>
                    <a:pt x="5502" y="251"/>
                  </a:lnTo>
                  <a:cubicBezTo>
                    <a:pt x="5747" y="382"/>
                    <a:pt x="5650" y="758"/>
                    <a:pt x="5371" y="758"/>
                  </a:cubicBezTo>
                  <a:cubicBezTo>
                    <a:pt x="5086" y="758"/>
                    <a:pt x="4995" y="382"/>
                    <a:pt x="5240" y="251"/>
                  </a:cubicBezTo>
                  <a:lnTo>
                    <a:pt x="5240" y="6"/>
                  </a:lnTo>
                  <a:lnTo>
                    <a:pt x="4562" y="6"/>
                  </a:lnTo>
                  <a:lnTo>
                    <a:pt x="4562" y="251"/>
                  </a:lnTo>
                  <a:cubicBezTo>
                    <a:pt x="4807" y="382"/>
                    <a:pt x="4710" y="758"/>
                    <a:pt x="4431" y="758"/>
                  </a:cubicBezTo>
                  <a:cubicBezTo>
                    <a:pt x="4146" y="758"/>
                    <a:pt x="4049" y="382"/>
                    <a:pt x="4300" y="251"/>
                  </a:cubicBezTo>
                  <a:lnTo>
                    <a:pt x="4300" y="6"/>
                  </a:lnTo>
                  <a:lnTo>
                    <a:pt x="3617" y="6"/>
                  </a:lnTo>
                  <a:lnTo>
                    <a:pt x="3617" y="251"/>
                  </a:lnTo>
                  <a:cubicBezTo>
                    <a:pt x="3867" y="382"/>
                    <a:pt x="3770" y="758"/>
                    <a:pt x="3486" y="758"/>
                  </a:cubicBezTo>
                  <a:cubicBezTo>
                    <a:pt x="3207" y="758"/>
                    <a:pt x="3110" y="382"/>
                    <a:pt x="3360" y="251"/>
                  </a:cubicBezTo>
                  <a:lnTo>
                    <a:pt x="3360" y="6"/>
                  </a:lnTo>
                  <a:lnTo>
                    <a:pt x="2677" y="6"/>
                  </a:lnTo>
                  <a:lnTo>
                    <a:pt x="2677" y="251"/>
                  </a:lnTo>
                  <a:cubicBezTo>
                    <a:pt x="2922" y="382"/>
                    <a:pt x="2831" y="758"/>
                    <a:pt x="2546" y="758"/>
                  </a:cubicBezTo>
                  <a:cubicBezTo>
                    <a:pt x="2267" y="758"/>
                    <a:pt x="2170" y="382"/>
                    <a:pt x="2415" y="251"/>
                  </a:cubicBezTo>
                  <a:lnTo>
                    <a:pt x="2415" y="6"/>
                  </a:lnTo>
                  <a:lnTo>
                    <a:pt x="1737" y="6"/>
                  </a:lnTo>
                  <a:lnTo>
                    <a:pt x="1737" y="251"/>
                  </a:lnTo>
                  <a:cubicBezTo>
                    <a:pt x="1982" y="382"/>
                    <a:pt x="1885" y="758"/>
                    <a:pt x="1606" y="758"/>
                  </a:cubicBezTo>
                  <a:cubicBezTo>
                    <a:pt x="1327" y="758"/>
                    <a:pt x="1230" y="382"/>
                    <a:pt x="1475" y="251"/>
                  </a:cubicBezTo>
                  <a:lnTo>
                    <a:pt x="1475" y="6"/>
                  </a:lnTo>
                  <a:lnTo>
                    <a:pt x="792" y="6"/>
                  </a:lnTo>
                  <a:lnTo>
                    <a:pt x="792" y="251"/>
                  </a:lnTo>
                  <a:cubicBezTo>
                    <a:pt x="1037" y="382"/>
                    <a:pt x="940" y="758"/>
                    <a:pt x="661" y="758"/>
                  </a:cubicBezTo>
                  <a:cubicBezTo>
                    <a:pt x="382" y="758"/>
                    <a:pt x="285" y="382"/>
                    <a:pt x="530" y="251"/>
                  </a:cubicBezTo>
                  <a:lnTo>
                    <a:pt x="530" y="6"/>
                  </a:lnTo>
                  <a:lnTo>
                    <a:pt x="0" y="6"/>
                  </a:lnTo>
                  <a:lnTo>
                    <a:pt x="0" y="4972"/>
                  </a:lnTo>
                  <a:cubicBezTo>
                    <a:pt x="6" y="4972"/>
                    <a:pt x="12" y="4972"/>
                    <a:pt x="17" y="4967"/>
                  </a:cubicBezTo>
                  <a:cubicBezTo>
                    <a:pt x="56" y="4947"/>
                    <a:pt x="100" y="4938"/>
                    <a:pt x="145" y="4938"/>
                  </a:cubicBezTo>
                  <a:cubicBezTo>
                    <a:pt x="165" y="4938"/>
                    <a:pt x="185" y="4940"/>
                    <a:pt x="205" y="4944"/>
                  </a:cubicBezTo>
                  <a:cubicBezTo>
                    <a:pt x="222" y="4950"/>
                    <a:pt x="239" y="4955"/>
                    <a:pt x="256" y="4955"/>
                  </a:cubicBezTo>
                  <a:cubicBezTo>
                    <a:pt x="264" y="4957"/>
                    <a:pt x="270" y="4958"/>
                    <a:pt x="274" y="4958"/>
                  </a:cubicBezTo>
                  <a:cubicBezTo>
                    <a:pt x="293" y="4958"/>
                    <a:pt x="286" y="4943"/>
                    <a:pt x="291" y="4938"/>
                  </a:cubicBezTo>
                  <a:cubicBezTo>
                    <a:pt x="296" y="4927"/>
                    <a:pt x="302" y="4915"/>
                    <a:pt x="313" y="4910"/>
                  </a:cubicBezTo>
                  <a:cubicBezTo>
                    <a:pt x="336" y="4893"/>
                    <a:pt x="313" y="4864"/>
                    <a:pt x="359" y="4853"/>
                  </a:cubicBezTo>
                  <a:cubicBezTo>
                    <a:pt x="393" y="4841"/>
                    <a:pt x="433" y="4836"/>
                    <a:pt x="467" y="4830"/>
                  </a:cubicBezTo>
                  <a:lnTo>
                    <a:pt x="467" y="4830"/>
                  </a:lnTo>
                  <a:lnTo>
                    <a:pt x="444" y="4841"/>
                  </a:lnTo>
                  <a:cubicBezTo>
                    <a:pt x="433" y="4847"/>
                    <a:pt x="427" y="4858"/>
                    <a:pt x="422" y="4864"/>
                  </a:cubicBezTo>
                  <a:cubicBezTo>
                    <a:pt x="433" y="4875"/>
                    <a:pt x="456" y="4887"/>
                    <a:pt x="467" y="4904"/>
                  </a:cubicBezTo>
                  <a:cubicBezTo>
                    <a:pt x="484" y="4915"/>
                    <a:pt x="501" y="4938"/>
                    <a:pt x="467" y="4950"/>
                  </a:cubicBezTo>
                  <a:cubicBezTo>
                    <a:pt x="399" y="4972"/>
                    <a:pt x="376" y="5001"/>
                    <a:pt x="365" y="5035"/>
                  </a:cubicBezTo>
                  <a:cubicBezTo>
                    <a:pt x="416" y="5024"/>
                    <a:pt x="461" y="5006"/>
                    <a:pt x="507" y="4989"/>
                  </a:cubicBezTo>
                  <a:cubicBezTo>
                    <a:pt x="541" y="4938"/>
                    <a:pt x="592" y="4904"/>
                    <a:pt x="649" y="4893"/>
                  </a:cubicBezTo>
                  <a:lnTo>
                    <a:pt x="723" y="4875"/>
                  </a:lnTo>
                  <a:cubicBezTo>
                    <a:pt x="763" y="4866"/>
                    <a:pt x="804" y="4862"/>
                    <a:pt x="844" y="4862"/>
                  </a:cubicBezTo>
                  <a:cubicBezTo>
                    <a:pt x="931" y="4862"/>
                    <a:pt x="1018" y="4882"/>
                    <a:pt x="1099" y="4921"/>
                  </a:cubicBezTo>
                  <a:cubicBezTo>
                    <a:pt x="1172" y="4908"/>
                    <a:pt x="1245" y="4902"/>
                    <a:pt x="1317" y="4902"/>
                  </a:cubicBezTo>
                  <a:cubicBezTo>
                    <a:pt x="1341" y="4902"/>
                    <a:pt x="1366" y="4903"/>
                    <a:pt x="1390" y="4904"/>
                  </a:cubicBezTo>
                  <a:lnTo>
                    <a:pt x="1373" y="4875"/>
                  </a:lnTo>
                  <a:lnTo>
                    <a:pt x="1470" y="4858"/>
                  </a:lnTo>
                  <a:cubicBezTo>
                    <a:pt x="1493" y="4844"/>
                    <a:pt x="1516" y="4834"/>
                    <a:pt x="1543" y="4834"/>
                  </a:cubicBezTo>
                  <a:cubicBezTo>
                    <a:pt x="1549" y="4834"/>
                    <a:pt x="1555" y="4835"/>
                    <a:pt x="1561" y="4836"/>
                  </a:cubicBezTo>
                  <a:cubicBezTo>
                    <a:pt x="1578" y="4830"/>
                    <a:pt x="1601" y="4819"/>
                    <a:pt x="1618" y="4813"/>
                  </a:cubicBezTo>
                  <a:cubicBezTo>
                    <a:pt x="1630" y="4804"/>
                    <a:pt x="1646" y="4799"/>
                    <a:pt x="1662" y="4799"/>
                  </a:cubicBezTo>
                  <a:cubicBezTo>
                    <a:pt x="1668" y="4799"/>
                    <a:pt x="1674" y="4800"/>
                    <a:pt x="1680" y="4801"/>
                  </a:cubicBezTo>
                  <a:cubicBezTo>
                    <a:pt x="1675" y="4813"/>
                    <a:pt x="1697" y="4824"/>
                    <a:pt x="1737" y="4836"/>
                  </a:cubicBezTo>
                  <a:cubicBezTo>
                    <a:pt x="1766" y="4819"/>
                    <a:pt x="1806" y="4807"/>
                    <a:pt x="1840" y="4801"/>
                  </a:cubicBezTo>
                  <a:cubicBezTo>
                    <a:pt x="1851" y="4779"/>
                    <a:pt x="1891" y="4762"/>
                    <a:pt x="1919" y="4744"/>
                  </a:cubicBezTo>
                  <a:cubicBezTo>
                    <a:pt x="1925" y="4744"/>
                    <a:pt x="1931" y="4750"/>
                    <a:pt x="1937" y="4750"/>
                  </a:cubicBezTo>
                  <a:cubicBezTo>
                    <a:pt x="1948" y="4756"/>
                    <a:pt x="1959" y="4767"/>
                    <a:pt x="1971" y="4773"/>
                  </a:cubicBezTo>
                  <a:cubicBezTo>
                    <a:pt x="2096" y="4756"/>
                    <a:pt x="2227" y="4744"/>
                    <a:pt x="2364" y="4733"/>
                  </a:cubicBezTo>
                  <a:cubicBezTo>
                    <a:pt x="2529" y="4722"/>
                    <a:pt x="2671" y="4710"/>
                    <a:pt x="2814" y="4705"/>
                  </a:cubicBezTo>
                  <a:cubicBezTo>
                    <a:pt x="2848" y="4689"/>
                    <a:pt x="2884" y="4682"/>
                    <a:pt x="2922" y="4682"/>
                  </a:cubicBezTo>
                  <a:cubicBezTo>
                    <a:pt x="2941" y="4682"/>
                    <a:pt x="2960" y="4684"/>
                    <a:pt x="2979" y="4688"/>
                  </a:cubicBezTo>
                  <a:cubicBezTo>
                    <a:pt x="2990" y="4688"/>
                    <a:pt x="2996" y="4693"/>
                    <a:pt x="3007" y="4699"/>
                  </a:cubicBezTo>
                  <a:cubicBezTo>
                    <a:pt x="3121" y="4699"/>
                    <a:pt x="3235" y="4705"/>
                    <a:pt x="3349" y="4716"/>
                  </a:cubicBezTo>
                  <a:cubicBezTo>
                    <a:pt x="3372" y="4716"/>
                    <a:pt x="3394" y="4722"/>
                    <a:pt x="3412" y="4727"/>
                  </a:cubicBezTo>
                  <a:cubicBezTo>
                    <a:pt x="3423" y="4727"/>
                    <a:pt x="3429" y="4722"/>
                    <a:pt x="3440" y="4722"/>
                  </a:cubicBezTo>
                  <a:cubicBezTo>
                    <a:pt x="3525" y="4705"/>
                    <a:pt x="3611" y="4682"/>
                    <a:pt x="3691" y="4665"/>
                  </a:cubicBezTo>
                  <a:lnTo>
                    <a:pt x="3765" y="4682"/>
                  </a:lnTo>
                  <a:cubicBezTo>
                    <a:pt x="3782" y="4680"/>
                    <a:pt x="3799" y="4679"/>
                    <a:pt x="3816" y="4679"/>
                  </a:cubicBezTo>
                  <a:cubicBezTo>
                    <a:pt x="3903" y="4679"/>
                    <a:pt x="3991" y="4703"/>
                    <a:pt x="4067" y="4750"/>
                  </a:cubicBezTo>
                  <a:cubicBezTo>
                    <a:pt x="4249" y="4750"/>
                    <a:pt x="4425" y="4773"/>
                    <a:pt x="4608" y="4813"/>
                  </a:cubicBezTo>
                  <a:cubicBezTo>
                    <a:pt x="4653" y="4819"/>
                    <a:pt x="4699" y="4836"/>
                    <a:pt x="4744" y="4864"/>
                  </a:cubicBezTo>
                  <a:cubicBezTo>
                    <a:pt x="4758" y="4867"/>
                    <a:pt x="4774" y="4868"/>
                    <a:pt x="4791" y="4868"/>
                  </a:cubicBezTo>
                  <a:cubicBezTo>
                    <a:pt x="4807" y="4868"/>
                    <a:pt x="4824" y="4867"/>
                    <a:pt x="4841" y="4864"/>
                  </a:cubicBezTo>
                  <a:lnTo>
                    <a:pt x="4852" y="4841"/>
                  </a:lnTo>
                  <a:cubicBezTo>
                    <a:pt x="4864" y="4853"/>
                    <a:pt x="4881" y="4858"/>
                    <a:pt x="4898" y="4864"/>
                  </a:cubicBezTo>
                  <a:cubicBezTo>
                    <a:pt x="4915" y="4870"/>
                    <a:pt x="4955" y="4875"/>
                    <a:pt x="4983" y="4881"/>
                  </a:cubicBezTo>
                  <a:lnTo>
                    <a:pt x="5063" y="4875"/>
                  </a:lnTo>
                  <a:cubicBezTo>
                    <a:pt x="5077" y="4884"/>
                    <a:pt x="5093" y="4888"/>
                    <a:pt x="5109" y="4888"/>
                  </a:cubicBezTo>
                  <a:cubicBezTo>
                    <a:pt x="5124" y="4888"/>
                    <a:pt x="5140" y="4884"/>
                    <a:pt x="5154" y="4875"/>
                  </a:cubicBezTo>
                  <a:lnTo>
                    <a:pt x="5177" y="4875"/>
                  </a:lnTo>
                  <a:cubicBezTo>
                    <a:pt x="5251" y="4864"/>
                    <a:pt x="5314" y="4853"/>
                    <a:pt x="5382" y="4841"/>
                  </a:cubicBezTo>
                  <a:cubicBezTo>
                    <a:pt x="5372" y="4808"/>
                    <a:pt x="5404" y="4804"/>
                    <a:pt x="5443" y="4804"/>
                  </a:cubicBezTo>
                  <a:cubicBezTo>
                    <a:pt x="5457" y="4804"/>
                    <a:pt x="5471" y="4805"/>
                    <a:pt x="5485" y="4805"/>
                  </a:cubicBezTo>
                  <a:cubicBezTo>
                    <a:pt x="5500" y="4805"/>
                    <a:pt x="5513" y="4804"/>
                    <a:pt x="5524" y="4801"/>
                  </a:cubicBezTo>
                  <a:cubicBezTo>
                    <a:pt x="5543" y="4811"/>
                    <a:pt x="5562" y="4815"/>
                    <a:pt x="5582" y="4815"/>
                  </a:cubicBezTo>
                  <a:cubicBezTo>
                    <a:pt x="5598" y="4815"/>
                    <a:pt x="5615" y="4812"/>
                    <a:pt x="5633" y="4807"/>
                  </a:cubicBezTo>
                  <a:cubicBezTo>
                    <a:pt x="5673" y="4796"/>
                    <a:pt x="5718" y="4784"/>
                    <a:pt x="5730" y="4756"/>
                  </a:cubicBezTo>
                  <a:cubicBezTo>
                    <a:pt x="5749" y="4705"/>
                    <a:pt x="5759" y="4683"/>
                    <a:pt x="5796" y="4683"/>
                  </a:cubicBezTo>
                  <a:cubicBezTo>
                    <a:pt x="5825" y="4683"/>
                    <a:pt x="5871" y="4697"/>
                    <a:pt x="5952" y="4722"/>
                  </a:cubicBezTo>
                  <a:cubicBezTo>
                    <a:pt x="5957" y="4727"/>
                    <a:pt x="5969" y="4727"/>
                    <a:pt x="5974" y="4727"/>
                  </a:cubicBezTo>
                  <a:cubicBezTo>
                    <a:pt x="5997" y="4727"/>
                    <a:pt x="6026" y="4727"/>
                    <a:pt x="6026" y="4722"/>
                  </a:cubicBezTo>
                  <a:cubicBezTo>
                    <a:pt x="6026" y="4699"/>
                    <a:pt x="6060" y="4693"/>
                    <a:pt x="6094" y="4688"/>
                  </a:cubicBezTo>
                  <a:lnTo>
                    <a:pt x="6094" y="4688"/>
                  </a:lnTo>
                  <a:cubicBezTo>
                    <a:pt x="6094" y="4693"/>
                    <a:pt x="6094" y="4699"/>
                    <a:pt x="6088" y="4699"/>
                  </a:cubicBezTo>
                  <a:cubicBezTo>
                    <a:pt x="6071" y="4716"/>
                    <a:pt x="6060" y="4722"/>
                    <a:pt x="6094" y="4739"/>
                  </a:cubicBezTo>
                  <a:cubicBezTo>
                    <a:pt x="6107" y="4745"/>
                    <a:pt x="6123" y="4748"/>
                    <a:pt x="6139" y="4748"/>
                  </a:cubicBezTo>
                  <a:cubicBezTo>
                    <a:pt x="6150" y="4748"/>
                    <a:pt x="6162" y="4747"/>
                    <a:pt x="6174" y="4744"/>
                  </a:cubicBezTo>
                  <a:cubicBezTo>
                    <a:pt x="6231" y="4727"/>
                    <a:pt x="6288" y="4716"/>
                    <a:pt x="6345" y="4710"/>
                  </a:cubicBezTo>
                  <a:cubicBezTo>
                    <a:pt x="6362" y="4670"/>
                    <a:pt x="6436" y="4670"/>
                    <a:pt x="6515" y="4665"/>
                  </a:cubicBezTo>
                  <a:cubicBezTo>
                    <a:pt x="6520" y="4666"/>
                    <a:pt x="6526" y="4666"/>
                    <a:pt x="6531" y="4666"/>
                  </a:cubicBezTo>
                  <a:cubicBezTo>
                    <a:pt x="6556" y="4666"/>
                    <a:pt x="6582" y="4656"/>
                    <a:pt x="6601" y="4642"/>
                  </a:cubicBezTo>
                  <a:cubicBezTo>
                    <a:pt x="6629" y="4619"/>
                    <a:pt x="6658" y="4614"/>
                    <a:pt x="6692" y="4614"/>
                  </a:cubicBezTo>
                  <a:lnTo>
                    <a:pt x="6891" y="4614"/>
                  </a:lnTo>
                  <a:cubicBezTo>
                    <a:pt x="6931" y="4614"/>
                    <a:pt x="6886" y="4614"/>
                    <a:pt x="6914" y="4631"/>
                  </a:cubicBezTo>
                  <a:cubicBezTo>
                    <a:pt x="6920" y="4636"/>
                    <a:pt x="6920" y="4647"/>
                    <a:pt x="6915" y="4653"/>
                  </a:cubicBezTo>
                  <a:lnTo>
                    <a:pt x="6915" y="4653"/>
                  </a:lnTo>
                  <a:cubicBezTo>
                    <a:pt x="6951" y="4651"/>
                    <a:pt x="6987" y="4651"/>
                    <a:pt x="7025" y="4651"/>
                  </a:cubicBezTo>
                  <a:cubicBezTo>
                    <a:pt x="7112" y="4651"/>
                    <a:pt x="7205" y="4653"/>
                    <a:pt x="7307" y="4653"/>
                  </a:cubicBezTo>
                  <a:cubicBezTo>
                    <a:pt x="7358" y="4653"/>
                    <a:pt x="7410" y="4648"/>
                    <a:pt x="7461" y="4642"/>
                  </a:cubicBezTo>
                  <a:lnTo>
                    <a:pt x="7529" y="4636"/>
                  </a:lnTo>
                  <a:cubicBezTo>
                    <a:pt x="7558" y="4619"/>
                    <a:pt x="7586" y="4608"/>
                    <a:pt x="7615" y="4602"/>
                  </a:cubicBezTo>
                  <a:cubicBezTo>
                    <a:pt x="7626" y="4599"/>
                    <a:pt x="7636" y="4598"/>
                    <a:pt x="7645" y="4598"/>
                  </a:cubicBezTo>
                  <a:cubicBezTo>
                    <a:pt x="7654" y="4598"/>
                    <a:pt x="7663" y="4599"/>
                    <a:pt x="7672" y="4602"/>
                  </a:cubicBezTo>
                  <a:cubicBezTo>
                    <a:pt x="7672" y="4602"/>
                    <a:pt x="7683" y="4608"/>
                    <a:pt x="7683" y="4614"/>
                  </a:cubicBezTo>
                  <a:cubicBezTo>
                    <a:pt x="7683" y="4616"/>
                    <a:pt x="7683" y="4616"/>
                    <a:pt x="7683" y="4616"/>
                  </a:cubicBezTo>
                  <a:cubicBezTo>
                    <a:pt x="7683" y="4616"/>
                    <a:pt x="7683" y="4616"/>
                    <a:pt x="7683" y="4619"/>
                  </a:cubicBezTo>
                  <a:cubicBezTo>
                    <a:pt x="7763" y="4608"/>
                    <a:pt x="7848" y="4602"/>
                    <a:pt x="7928" y="4596"/>
                  </a:cubicBezTo>
                  <a:cubicBezTo>
                    <a:pt x="8082" y="4579"/>
                    <a:pt x="8235" y="4562"/>
                    <a:pt x="8389" y="4545"/>
                  </a:cubicBezTo>
                  <a:cubicBezTo>
                    <a:pt x="8403" y="4543"/>
                    <a:pt x="8416" y="4542"/>
                    <a:pt x="8429" y="4542"/>
                  </a:cubicBezTo>
                  <a:cubicBezTo>
                    <a:pt x="8484" y="4542"/>
                    <a:pt x="8536" y="4561"/>
                    <a:pt x="8577" y="4602"/>
                  </a:cubicBezTo>
                  <a:lnTo>
                    <a:pt x="8691" y="4568"/>
                  </a:lnTo>
                  <a:cubicBezTo>
                    <a:pt x="8691" y="4568"/>
                    <a:pt x="8685" y="4557"/>
                    <a:pt x="8691" y="4557"/>
                  </a:cubicBezTo>
                  <a:cubicBezTo>
                    <a:pt x="8714" y="4545"/>
                    <a:pt x="8731" y="4539"/>
                    <a:pt x="8754" y="4539"/>
                  </a:cubicBezTo>
                  <a:cubicBezTo>
                    <a:pt x="8885" y="4522"/>
                    <a:pt x="8987" y="4488"/>
                    <a:pt x="9118" y="4477"/>
                  </a:cubicBezTo>
                  <a:cubicBezTo>
                    <a:pt x="9123" y="4476"/>
                    <a:pt x="9128" y="4476"/>
                    <a:pt x="9133" y="4476"/>
                  </a:cubicBezTo>
                  <a:cubicBezTo>
                    <a:pt x="9168" y="4476"/>
                    <a:pt x="9216" y="4491"/>
                    <a:pt x="9221" y="4505"/>
                  </a:cubicBezTo>
                  <a:cubicBezTo>
                    <a:pt x="9226" y="4522"/>
                    <a:pt x="9232" y="4557"/>
                    <a:pt x="9243" y="4579"/>
                  </a:cubicBezTo>
                  <a:lnTo>
                    <a:pt x="9255" y="4579"/>
                  </a:lnTo>
                  <a:lnTo>
                    <a:pt x="9420" y="4642"/>
                  </a:lnTo>
                  <a:lnTo>
                    <a:pt x="9483" y="4642"/>
                  </a:lnTo>
                  <a:cubicBezTo>
                    <a:pt x="9565" y="4598"/>
                    <a:pt x="9658" y="4574"/>
                    <a:pt x="9751" y="4574"/>
                  </a:cubicBezTo>
                  <a:cubicBezTo>
                    <a:pt x="9825" y="4574"/>
                    <a:pt x="9899" y="4589"/>
                    <a:pt x="9967" y="4619"/>
                  </a:cubicBezTo>
                  <a:lnTo>
                    <a:pt x="10092" y="4636"/>
                  </a:lnTo>
                  <a:lnTo>
                    <a:pt x="10103" y="4636"/>
                  </a:lnTo>
                  <a:cubicBezTo>
                    <a:pt x="10160" y="4608"/>
                    <a:pt x="10223" y="4596"/>
                    <a:pt x="10291" y="4591"/>
                  </a:cubicBezTo>
                  <a:cubicBezTo>
                    <a:pt x="10308" y="4596"/>
                    <a:pt x="10326" y="4596"/>
                    <a:pt x="10343" y="4608"/>
                  </a:cubicBezTo>
                  <a:cubicBezTo>
                    <a:pt x="10348" y="4608"/>
                    <a:pt x="10354" y="4619"/>
                    <a:pt x="10354" y="4619"/>
                  </a:cubicBezTo>
                  <a:cubicBezTo>
                    <a:pt x="10348" y="4636"/>
                    <a:pt x="10343" y="4648"/>
                    <a:pt x="10337" y="4659"/>
                  </a:cubicBezTo>
                  <a:cubicBezTo>
                    <a:pt x="10331" y="4670"/>
                    <a:pt x="10314" y="4676"/>
                    <a:pt x="10326" y="4693"/>
                  </a:cubicBezTo>
                  <a:cubicBezTo>
                    <a:pt x="10331" y="4699"/>
                    <a:pt x="10343" y="4705"/>
                    <a:pt x="10348" y="4716"/>
                  </a:cubicBezTo>
                  <a:cubicBezTo>
                    <a:pt x="10360" y="4722"/>
                    <a:pt x="10377" y="4722"/>
                    <a:pt x="10394" y="4722"/>
                  </a:cubicBezTo>
                  <a:cubicBezTo>
                    <a:pt x="10408" y="4719"/>
                    <a:pt x="10422" y="4715"/>
                    <a:pt x="10438" y="4715"/>
                  </a:cubicBezTo>
                  <a:cubicBezTo>
                    <a:pt x="10454" y="4715"/>
                    <a:pt x="10471" y="4719"/>
                    <a:pt x="10491" y="4733"/>
                  </a:cubicBezTo>
                  <a:cubicBezTo>
                    <a:pt x="10508" y="4750"/>
                    <a:pt x="10531" y="4762"/>
                    <a:pt x="10559" y="4762"/>
                  </a:cubicBezTo>
                  <a:cubicBezTo>
                    <a:pt x="10656" y="4762"/>
                    <a:pt x="10679" y="4801"/>
                    <a:pt x="10730" y="4830"/>
                  </a:cubicBezTo>
                  <a:cubicBezTo>
                    <a:pt x="10747" y="4838"/>
                    <a:pt x="10742" y="4844"/>
                    <a:pt x="10727" y="4844"/>
                  </a:cubicBezTo>
                  <a:cubicBezTo>
                    <a:pt x="10722" y="4844"/>
                    <a:pt x="10715" y="4843"/>
                    <a:pt x="10707" y="4841"/>
                  </a:cubicBezTo>
                  <a:cubicBezTo>
                    <a:pt x="10697" y="4841"/>
                    <a:pt x="10688" y="4840"/>
                    <a:pt x="10679" y="4840"/>
                  </a:cubicBezTo>
                  <a:cubicBezTo>
                    <a:pt x="10605" y="4840"/>
                    <a:pt x="10582" y="4862"/>
                    <a:pt x="10582" y="4893"/>
                  </a:cubicBezTo>
                  <a:cubicBezTo>
                    <a:pt x="10582" y="4904"/>
                    <a:pt x="10588" y="4915"/>
                    <a:pt x="10588" y="4921"/>
                  </a:cubicBezTo>
                  <a:cubicBezTo>
                    <a:pt x="10667" y="4944"/>
                    <a:pt x="10747" y="4967"/>
                    <a:pt x="10832" y="4989"/>
                  </a:cubicBezTo>
                  <a:cubicBezTo>
                    <a:pt x="10841" y="4992"/>
                    <a:pt x="10851" y="4994"/>
                    <a:pt x="10861" y="4994"/>
                  </a:cubicBezTo>
                  <a:cubicBezTo>
                    <a:pt x="10871" y="4994"/>
                    <a:pt x="10881" y="4992"/>
                    <a:pt x="10889" y="4989"/>
                  </a:cubicBezTo>
                  <a:lnTo>
                    <a:pt x="11208" y="4932"/>
                  </a:lnTo>
                  <a:cubicBezTo>
                    <a:pt x="11197" y="4915"/>
                    <a:pt x="11185" y="4904"/>
                    <a:pt x="11174" y="4887"/>
                  </a:cubicBezTo>
                  <a:cubicBezTo>
                    <a:pt x="11157" y="4858"/>
                    <a:pt x="11157" y="4841"/>
                    <a:pt x="11208" y="4824"/>
                  </a:cubicBezTo>
                  <a:cubicBezTo>
                    <a:pt x="11231" y="4819"/>
                    <a:pt x="11248" y="4813"/>
                    <a:pt x="11271" y="4801"/>
                  </a:cubicBezTo>
                  <a:cubicBezTo>
                    <a:pt x="11291" y="4796"/>
                    <a:pt x="11313" y="4794"/>
                    <a:pt x="11335" y="4794"/>
                  </a:cubicBezTo>
                  <a:cubicBezTo>
                    <a:pt x="11361" y="4794"/>
                    <a:pt x="11388" y="4798"/>
                    <a:pt x="11413" y="4807"/>
                  </a:cubicBezTo>
                  <a:cubicBezTo>
                    <a:pt x="11436" y="4819"/>
                    <a:pt x="11447" y="4824"/>
                    <a:pt x="11470" y="4830"/>
                  </a:cubicBezTo>
                  <a:cubicBezTo>
                    <a:pt x="11509" y="4849"/>
                    <a:pt x="11551" y="4858"/>
                    <a:pt x="11591" y="4858"/>
                  </a:cubicBezTo>
                  <a:cubicBezTo>
                    <a:pt x="11610" y="4858"/>
                    <a:pt x="11629" y="4856"/>
                    <a:pt x="11647" y="4853"/>
                  </a:cubicBezTo>
                  <a:cubicBezTo>
                    <a:pt x="11698" y="4836"/>
                    <a:pt x="11738" y="4824"/>
                    <a:pt x="11789" y="4807"/>
                  </a:cubicBezTo>
                  <a:cubicBezTo>
                    <a:pt x="11835" y="4796"/>
                    <a:pt x="11886" y="4796"/>
                    <a:pt x="11932" y="4796"/>
                  </a:cubicBezTo>
                  <a:cubicBezTo>
                    <a:pt x="11973" y="4800"/>
                    <a:pt x="12029" y="4816"/>
                    <a:pt x="12064" y="4816"/>
                  </a:cubicBezTo>
                  <a:cubicBezTo>
                    <a:pt x="12072" y="4816"/>
                    <a:pt x="12080" y="4815"/>
                    <a:pt x="12085" y="4813"/>
                  </a:cubicBezTo>
                  <a:cubicBezTo>
                    <a:pt x="12142" y="4784"/>
                    <a:pt x="12194" y="4750"/>
                    <a:pt x="12165" y="4699"/>
                  </a:cubicBezTo>
                  <a:cubicBezTo>
                    <a:pt x="12159" y="4699"/>
                    <a:pt x="12159" y="4693"/>
                    <a:pt x="12154" y="4688"/>
                  </a:cubicBezTo>
                  <a:cubicBezTo>
                    <a:pt x="12142" y="4642"/>
                    <a:pt x="12194" y="4608"/>
                    <a:pt x="12285" y="4602"/>
                  </a:cubicBezTo>
                  <a:cubicBezTo>
                    <a:pt x="12307" y="4602"/>
                    <a:pt x="12325" y="4602"/>
                    <a:pt x="12347" y="4608"/>
                  </a:cubicBezTo>
                  <a:cubicBezTo>
                    <a:pt x="12364" y="4614"/>
                    <a:pt x="12381" y="4625"/>
                    <a:pt x="12399" y="4631"/>
                  </a:cubicBezTo>
                  <a:cubicBezTo>
                    <a:pt x="12433" y="4636"/>
                    <a:pt x="12461" y="4648"/>
                    <a:pt x="12490" y="4665"/>
                  </a:cubicBezTo>
                  <a:cubicBezTo>
                    <a:pt x="12598" y="4619"/>
                    <a:pt x="12706" y="4596"/>
                    <a:pt x="12826" y="4591"/>
                  </a:cubicBezTo>
                  <a:cubicBezTo>
                    <a:pt x="12849" y="4587"/>
                    <a:pt x="12872" y="4586"/>
                    <a:pt x="12895" y="4586"/>
                  </a:cubicBezTo>
                  <a:cubicBezTo>
                    <a:pt x="12993" y="4586"/>
                    <a:pt x="13091" y="4614"/>
                    <a:pt x="13179" y="4665"/>
                  </a:cubicBezTo>
                  <a:lnTo>
                    <a:pt x="13259" y="4676"/>
                  </a:lnTo>
                  <a:cubicBezTo>
                    <a:pt x="13304" y="4653"/>
                    <a:pt x="13361" y="4636"/>
                    <a:pt x="13412" y="4631"/>
                  </a:cubicBezTo>
                  <a:cubicBezTo>
                    <a:pt x="13488" y="4617"/>
                    <a:pt x="13564" y="4609"/>
                    <a:pt x="13640" y="4609"/>
                  </a:cubicBezTo>
                  <a:cubicBezTo>
                    <a:pt x="13689" y="4609"/>
                    <a:pt x="13739" y="4612"/>
                    <a:pt x="13788" y="4619"/>
                  </a:cubicBezTo>
                  <a:cubicBezTo>
                    <a:pt x="13868" y="4585"/>
                    <a:pt x="13953" y="4562"/>
                    <a:pt x="14039" y="4551"/>
                  </a:cubicBezTo>
                  <a:cubicBezTo>
                    <a:pt x="14101" y="4545"/>
                    <a:pt x="14164" y="4545"/>
                    <a:pt x="14221" y="4545"/>
                  </a:cubicBezTo>
                  <a:cubicBezTo>
                    <a:pt x="14323" y="4465"/>
                    <a:pt x="14547" y="4419"/>
                    <a:pt x="14759" y="4419"/>
                  </a:cubicBezTo>
                  <a:cubicBezTo>
                    <a:pt x="14771" y="4419"/>
                    <a:pt x="14784" y="4420"/>
                    <a:pt x="14796" y="4420"/>
                  </a:cubicBezTo>
                  <a:cubicBezTo>
                    <a:pt x="14813" y="4408"/>
                    <a:pt x="14836" y="4403"/>
                    <a:pt x="14859" y="4397"/>
                  </a:cubicBezTo>
                  <a:cubicBezTo>
                    <a:pt x="14916" y="4386"/>
                    <a:pt x="14973" y="4363"/>
                    <a:pt x="15018" y="4334"/>
                  </a:cubicBezTo>
                  <a:cubicBezTo>
                    <a:pt x="15053" y="4329"/>
                    <a:pt x="15081" y="4329"/>
                    <a:pt x="15109" y="4329"/>
                  </a:cubicBezTo>
                  <a:cubicBezTo>
                    <a:pt x="15121" y="4295"/>
                    <a:pt x="15121" y="4255"/>
                    <a:pt x="15201" y="4243"/>
                  </a:cubicBezTo>
                  <a:lnTo>
                    <a:pt x="15315" y="4198"/>
                  </a:lnTo>
                  <a:cubicBezTo>
                    <a:pt x="15303" y="4186"/>
                    <a:pt x="15292" y="4169"/>
                    <a:pt x="15280" y="4158"/>
                  </a:cubicBezTo>
                  <a:cubicBezTo>
                    <a:pt x="15269" y="4141"/>
                    <a:pt x="15258" y="4129"/>
                    <a:pt x="15246" y="4118"/>
                  </a:cubicBezTo>
                  <a:cubicBezTo>
                    <a:pt x="15261" y="4114"/>
                    <a:pt x="15277" y="4112"/>
                    <a:pt x="15293" y="4112"/>
                  </a:cubicBezTo>
                  <a:cubicBezTo>
                    <a:pt x="15325" y="4112"/>
                    <a:pt x="15358" y="4120"/>
                    <a:pt x="15389" y="4135"/>
                  </a:cubicBezTo>
                  <a:cubicBezTo>
                    <a:pt x="15406" y="4141"/>
                    <a:pt x="15417" y="4152"/>
                    <a:pt x="15434" y="4158"/>
                  </a:cubicBezTo>
                  <a:cubicBezTo>
                    <a:pt x="15476" y="4179"/>
                    <a:pt x="15522" y="4191"/>
                    <a:pt x="15568" y="4191"/>
                  </a:cubicBezTo>
                  <a:cubicBezTo>
                    <a:pt x="15584" y="4191"/>
                    <a:pt x="15600" y="4189"/>
                    <a:pt x="15616" y="4186"/>
                  </a:cubicBezTo>
                  <a:cubicBezTo>
                    <a:pt x="15673" y="4175"/>
                    <a:pt x="15719" y="4164"/>
                    <a:pt x="15776" y="4152"/>
                  </a:cubicBezTo>
                  <a:cubicBezTo>
                    <a:pt x="15801" y="4149"/>
                    <a:pt x="15827" y="4148"/>
                    <a:pt x="15853" y="4148"/>
                  </a:cubicBezTo>
                  <a:cubicBezTo>
                    <a:pt x="15878" y="4148"/>
                    <a:pt x="15904" y="4149"/>
                    <a:pt x="15930" y="4152"/>
                  </a:cubicBezTo>
                  <a:cubicBezTo>
                    <a:pt x="15964" y="4158"/>
                    <a:pt x="16009" y="4175"/>
                    <a:pt x="16049" y="4175"/>
                  </a:cubicBezTo>
                  <a:lnTo>
                    <a:pt x="16118" y="4164"/>
                  </a:lnTo>
                  <a:cubicBezTo>
                    <a:pt x="16169" y="4141"/>
                    <a:pt x="16214" y="4118"/>
                    <a:pt x="16197" y="4072"/>
                  </a:cubicBezTo>
                  <a:cubicBezTo>
                    <a:pt x="16192" y="4067"/>
                    <a:pt x="16192" y="4061"/>
                    <a:pt x="16192" y="4055"/>
                  </a:cubicBezTo>
                  <a:cubicBezTo>
                    <a:pt x="16192" y="4021"/>
                    <a:pt x="16226" y="3998"/>
                    <a:pt x="16288" y="3987"/>
                  </a:cubicBezTo>
                  <a:cubicBezTo>
                    <a:pt x="16343" y="3957"/>
                    <a:pt x="16402" y="3940"/>
                    <a:pt x="16462" y="3940"/>
                  </a:cubicBezTo>
                  <a:cubicBezTo>
                    <a:pt x="16470" y="3940"/>
                    <a:pt x="16479" y="3941"/>
                    <a:pt x="16488" y="3941"/>
                  </a:cubicBezTo>
                  <a:cubicBezTo>
                    <a:pt x="16539" y="3911"/>
                    <a:pt x="16598" y="3897"/>
                    <a:pt x="16658" y="3897"/>
                  </a:cubicBezTo>
                  <a:cubicBezTo>
                    <a:pt x="16677" y="3897"/>
                    <a:pt x="16696" y="3899"/>
                    <a:pt x="16716" y="3902"/>
                  </a:cubicBezTo>
                  <a:cubicBezTo>
                    <a:pt x="16892" y="3924"/>
                    <a:pt x="17000" y="3981"/>
                    <a:pt x="17160" y="4010"/>
                  </a:cubicBezTo>
                  <a:lnTo>
                    <a:pt x="17239" y="4021"/>
                  </a:lnTo>
                  <a:lnTo>
                    <a:pt x="1723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4" name="Google Shape;144;p2"/>
          <p:cNvSpPr txBox="1">
            <a:spLocks noGrp="1"/>
          </p:cNvSpPr>
          <p:nvPr>
            <p:ph type="body" idx="4294967295"/>
          </p:nvPr>
        </p:nvSpPr>
        <p:spPr>
          <a:xfrm>
            <a:off x="3356725" y="1584785"/>
            <a:ext cx="3433762" cy="3327400"/>
          </a:xfrm>
          <a:prstGeom prst="rect">
            <a:avLst/>
          </a:prstGeom>
          <a:noFill/>
          <a:ln>
            <a:noFill/>
          </a:ln>
        </p:spPr>
        <p:txBody>
          <a:bodyPr spcFirstLastPara="1" wrap="square" lIns="91425" tIns="91425" rIns="91425" bIns="91425" anchor="t" anchorCtr="0">
            <a:normAutofit/>
          </a:bodyPr>
          <a:lstStyle/>
          <a:p>
            <a:pPr marL="457200" lvl="0" indent="-336550" algn="l" rtl="0">
              <a:lnSpc>
                <a:spcPct val="115000"/>
              </a:lnSpc>
              <a:spcBef>
                <a:spcPts val="0"/>
              </a:spcBef>
              <a:spcAft>
                <a:spcPts val="0"/>
              </a:spcAft>
              <a:buClr>
                <a:schemeClr val="dk1"/>
              </a:buClr>
              <a:buSzPts val="1700"/>
              <a:buFont typeface="Raleway"/>
              <a:buChar char="➔"/>
            </a:pPr>
            <a:r>
              <a:rPr lang="en" sz="1500" b="1" dirty="0">
                <a:solidFill>
                  <a:schemeClr val="dk1"/>
                </a:solidFill>
                <a:latin typeface="Raleway"/>
                <a:ea typeface="Raleway"/>
                <a:cs typeface="Raleway"/>
                <a:sym typeface="Raleway"/>
              </a:rPr>
              <a:t>Introduction </a:t>
            </a:r>
            <a:endParaRPr sz="1500" b="1" dirty="0">
              <a:solidFill>
                <a:schemeClr val="dk1"/>
              </a:solidFill>
              <a:latin typeface="Raleway"/>
              <a:ea typeface="Raleway"/>
              <a:cs typeface="Raleway"/>
              <a:sym typeface="Raleway"/>
            </a:endParaRPr>
          </a:p>
          <a:p>
            <a:pPr marL="457200" lvl="0" indent="-323850" algn="l" rtl="0">
              <a:lnSpc>
                <a:spcPct val="115000"/>
              </a:lnSpc>
              <a:spcBef>
                <a:spcPts val="1000"/>
              </a:spcBef>
              <a:spcAft>
                <a:spcPts val="0"/>
              </a:spcAft>
              <a:buClr>
                <a:schemeClr val="dk1"/>
              </a:buClr>
              <a:buSzPts val="1500"/>
              <a:buFont typeface="Raleway"/>
              <a:buChar char="➔"/>
            </a:pPr>
            <a:r>
              <a:rPr lang="en" sz="1500" b="1" dirty="0" smtClean="0">
                <a:solidFill>
                  <a:schemeClr val="dk1"/>
                </a:solidFill>
                <a:latin typeface="Raleway"/>
                <a:ea typeface="Raleway"/>
                <a:cs typeface="Raleway"/>
                <a:sym typeface="Raleway"/>
              </a:rPr>
              <a:t>Diagrams</a:t>
            </a:r>
          </a:p>
          <a:p>
            <a:pPr indent="-323850">
              <a:spcBef>
                <a:spcPts val="1000"/>
              </a:spcBef>
              <a:buClr>
                <a:schemeClr val="dk1"/>
              </a:buClr>
              <a:buSzPts val="1500"/>
              <a:buFont typeface="Raleway"/>
              <a:buChar char="➔"/>
            </a:pPr>
            <a:r>
              <a:rPr lang="en-IN" sz="1500" b="1" dirty="0">
                <a:solidFill>
                  <a:schemeClr val="dk1"/>
                </a:solidFill>
                <a:latin typeface="Raleway"/>
                <a:ea typeface="Raleway"/>
                <a:cs typeface="Raleway"/>
                <a:sym typeface="Raleway"/>
              </a:rPr>
              <a:t>Working of </a:t>
            </a:r>
            <a:r>
              <a:rPr lang="en-IN" sz="1500" b="1" dirty="0" smtClean="0">
                <a:solidFill>
                  <a:schemeClr val="dk1"/>
                </a:solidFill>
                <a:latin typeface="Raleway"/>
                <a:ea typeface="Raleway"/>
                <a:cs typeface="Raleway"/>
                <a:sym typeface="Raleway"/>
              </a:rPr>
              <a:t>project</a:t>
            </a:r>
            <a:endParaRPr sz="1500" b="1" dirty="0">
              <a:solidFill>
                <a:schemeClr val="dk1"/>
              </a:solidFill>
              <a:latin typeface="Raleway"/>
              <a:ea typeface="Raleway"/>
              <a:cs typeface="Raleway"/>
              <a:sym typeface="Raleway"/>
            </a:endParaRPr>
          </a:p>
          <a:p>
            <a:pPr marL="457200" lvl="0" indent="-323850" algn="l" rtl="0">
              <a:lnSpc>
                <a:spcPct val="115000"/>
              </a:lnSpc>
              <a:spcBef>
                <a:spcPts val="1000"/>
              </a:spcBef>
              <a:spcAft>
                <a:spcPts val="0"/>
              </a:spcAft>
              <a:buClr>
                <a:schemeClr val="dk1"/>
              </a:buClr>
              <a:buSzPts val="1500"/>
              <a:buFont typeface="Raleway"/>
              <a:buChar char="➔"/>
            </a:pPr>
            <a:r>
              <a:rPr lang="en-IN" sz="1500" b="1" dirty="0">
                <a:solidFill>
                  <a:schemeClr val="dk1"/>
                </a:solidFill>
                <a:latin typeface="Raleway"/>
                <a:ea typeface="Raleway"/>
                <a:cs typeface="Raleway"/>
                <a:sym typeface="Raleway"/>
              </a:rPr>
              <a:t>C</a:t>
            </a:r>
            <a:r>
              <a:rPr lang="en" sz="1500" b="1" dirty="0" smtClean="0">
                <a:solidFill>
                  <a:schemeClr val="dk1"/>
                </a:solidFill>
                <a:latin typeface="Raleway"/>
                <a:ea typeface="Raleway"/>
                <a:cs typeface="Raleway"/>
                <a:sym typeface="Raleway"/>
              </a:rPr>
              <a:t>onclusion &amp; Future Scope</a:t>
            </a:r>
            <a:endParaRPr lang="en" sz="1500" b="1" dirty="0">
              <a:solidFill>
                <a:schemeClr val="dk1"/>
              </a:solidFill>
              <a:latin typeface="Raleway"/>
              <a:ea typeface="Raleway"/>
              <a:cs typeface="Raleway"/>
              <a:sym typeface="Raleway"/>
            </a:endParaRPr>
          </a:p>
          <a:p>
            <a:pPr marL="457200" lvl="0" indent="0" algn="l" rtl="0">
              <a:lnSpc>
                <a:spcPct val="115000"/>
              </a:lnSpc>
              <a:spcBef>
                <a:spcPts val="1000"/>
              </a:spcBef>
              <a:spcAft>
                <a:spcPts val="1000"/>
              </a:spcAft>
              <a:buSzPts val="1300"/>
              <a:buNone/>
            </a:pPr>
            <a:endParaRPr sz="1200" b="1" dirty="0">
              <a:solidFill>
                <a:schemeClr val="dk1"/>
              </a:solidFill>
              <a:latin typeface="Raleway"/>
              <a:ea typeface="Raleway"/>
              <a:cs typeface="Raleway"/>
              <a:sym typeface="Raleway"/>
            </a:endParaRPr>
          </a:p>
        </p:txBody>
      </p:sp>
      <p:sp>
        <p:nvSpPr>
          <p:cNvPr id="143" name="Google Shape;143;p2"/>
          <p:cNvSpPr txBox="1"/>
          <p:nvPr/>
        </p:nvSpPr>
        <p:spPr>
          <a:xfrm>
            <a:off x="2463416" y="509464"/>
            <a:ext cx="4497366" cy="762600"/>
          </a:xfrm>
          <a:prstGeom prst="rect">
            <a:avLst/>
          </a:prstGeom>
          <a:noFill/>
          <a:ln>
            <a:noFill/>
          </a:ln>
        </p:spPr>
        <p:txBody>
          <a:bodyPr spcFirstLastPara="1" wrap="square" lIns="91425" tIns="91425" rIns="91425" bIns="91425" anchor="b" anchorCtr="0">
            <a:noAutofit/>
          </a:bodyPr>
          <a:lstStyle/>
          <a:p>
            <a:pPr lvl="0">
              <a:buSzPts val="3200"/>
            </a:pPr>
            <a:r>
              <a:rPr lang="en-US" sz="3200" b="1" dirty="0">
                <a:solidFill>
                  <a:schemeClr val="tx1"/>
                </a:solidFill>
                <a:latin typeface="Times New Roman" panose="02020603050405020304" pitchFamily="18" charset="0"/>
                <a:ea typeface="Raleway"/>
                <a:cs typeface="Times New Roman" panose="02020603050405020304" pitchFamily="18" charset="0"/>
                <a:sym typeface="Raleway"/>
              </a:rPr>
              <a:t>TABLE OF CONTENT</a:t>
            </a:r>
          </a:p>
        </p:txBody>
      </p:sp>
      <p:sp>
        <p:nvSpPr>
          <p:cNvPr id="10" name="Google Shape;577;p29"/>
          <p:cNvSpPr/>
          <p:nvPr/>
        </p:nvSpPr>
        <p:spPr>
          <a:xfrm rot="1803136">
            <a:off x="6074326" y="419899"/>
            <a:ext cx="1306797" cy="226557"/>
          </a:xfrm>
          <a:custGeom>
            <a:avLst/>
            <a:gdLst/>
            <a:ahLst/>
            <a:cxnLst/>
            <a:rect l="l" t="t" r="r" b="b"/>
            <a:pathLst>
              <a:path w="12303" h="2133" extrusionOk="0">
                <a:moveTo>
                  <a:pt x="81" y="0"/>
                </a:moveTo>
                <a:lnTo>
                  <a:pt x="81" y="0"/>
                </a:lnTo>
                <a:cubicBezTo>
                  <a:pt x="314" y="313"/>
                  <a:pt x="553" y="627"/>
                  <a:pt x="781" y="940"/>
                </a:cubicBezTo>
                <a:cubicBezTo>
                  <a:pt x="878" y="1071"/>
                  <a:pt x="872" y="1071"/>
                  <a:pt x="776" y="1190"/>
                </a:cubicBezTo>
                <a:cubicBezTo>
                  <a:pt x="519" y="1498"/>
                  <a:pt x="246" y="1783"/>
                  <a:pt x="1" y="2119"/>
                </a:cubicBezTo>
                <a:cubicBezTo>
                  <a:pt x="364" y="2122"/>
                  <a:pt x="726" y="2132"/>
                  <a:pt x="1088" y="2132"/>
                </a:cubicBezTo>
                <a:cubicBezTo>
                  <a:pt x="1424" y="2132"/>
                  <a:pt x="1760" y="2123"/>
                  <a:pt x="2097" y="2090"/>
                </a:cubicBezTo>
                <a:cubicBezTo>
                  <a:pt x="2165" y="2085"/>
                  <a:pt x="2245" y="2085"/>
                  <a:pt x="2319" y="2085"/>
                </a:cubicBezTo>
                <a:cubicBezTo>
                  <a:pt x="3179" y="2085"/>
                  <a:pt x="4038" y="2091"/>
                  <a:pt x="4899" y="2091"/>
                </a:cubicBezTo>
                <a:cubicBezTo>
                  <a:pt x="5651" y="2091"/>
                  <a:pt x="6405" y="2086"/>
                  <a:pt x="7160" y="2067"/>
                </a:cubicBezTo>
                <a:cubicBezTo>
                  <a:pt x="8817" y="2028"/>
                  <a:pt x="10480" y="2045"/>
                  <a:pt x="12137" y="2028"/>
                </a:cubicBezTo>
                <a:cubicBezTo>
                  <a:pt x="12183" y="2028"/>
                  <a:pt x="12234" y="2016"/>
                  <a:pt x="12280" y="2016"/>
                </a:cubicBezTo>
                <a:cubicBezTo>
                  <a:pt x="12092" y="1731"/>
                  <a:pt x="11864" y="1509"/>
                  <a:pt x="11659" y="1259"/>
                </a:cubicBezTo>
                <a:cubicBezTo>
                  <a:pt x="11545" y="1116"/>
                  <a:pt x="11539" y="1122"/>
                  <a:pt x="11659" y="974"/>
                </a:cubicBezTo>
                <a:cubicBezTo>
                  <a:pt x="11864" y="712"/>
                  <a:pt x="12109" y="496"/>
                  <a:pt x="12303" y="211"/>
                </a:cubicBezTo>
                <a:cubicBezTo>
                  <a:pt x="12115" y="205"/>
                  <a:pt x="11927" y="199"/>
                  <a:pt x="11733" y="199"/>
                </a:cubicBezTo>
                <a:cubicBezTo>
                  <a:pt x="10594" y="165"/>
                  <a:pt x="9455" y="177"/>
                  <a:pt x="8316" y="137"/>
                </a:cubicBezTo>
                <a:cubicBezTo>
                  <a:pt x="7800" y="119"/>
                  <a:pt x="7284" y="118"/>
                  <a:pt x="6769" y="118"/>
                </a:cubicBezTo>
                <a:cubicBezTo>
                  <a:pt x="6695" y="118"/>
                  <a:pt x="6621" y="118"/>
                  <a:pt x="6548" y="118"/>
                </a:cubicBezTo>
                <a:cubicBezTo>
                  <a:pt x="5958" y="118"/>
                  <a:pt x="5369" y="117"/>
                  <a:pt x="4779" y="91"/>
                </a:cubicBezTo>
                <a:cubicBezTo>
                  <a:pt x="3606" y="40"/>
                  <a:pt x="2410" y="74"/>
                  <a:pt x="1220" y="34"/>
                </a:cubicBezTo>
                <a:cubicBezTo>
                  <a:pt x="844" y="23"/>
                  <a:pt x="462" y="12"/>
                  <a:pt x="8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184" y="41252"/>
            <a:ext cx="7038900" cy="914100"/>
          </a:xfrm>
        </p:spPr>
        <p:txBody>
          <a:bodyPr>
            <a:normAutofit/>
          </a:bodyPr>
          <a:lstStyle/>
          <a:p>
            <a:r>
              <a:rPr lang="en-US" sz="2000" b="1" dirty="0" smtClean="0">
                <a:latin typeface="Times New Roman" panose="02020603050405020304" pitchFamily="18" charset="0"/>
                <a:cs typeface="Times New Roman" panose="02020603050405020304" pitchFamily="18" charset="0"/>
              </a:rPr>
              <a:t>******Message </a:t>
            </a:r>
            <a:endParaRPr lang="en-US" sz="2000" b="1" dirty="0">
              <a:latin typeface="Times New Roman" panose="02020603050405020304" pitchFamily="18" charset="0"/>
              <a:cs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1338102" y="675548"/>
            <a:ext cx="3371850" cy="647700"/>
          </a:xfrm>
          <a:prstGeom prst="rect">
            <a:avLst/>
          </a:prstGeom>
        </p:spPr>
      </p:pic>
      <p:cxnSp>
        <p:nvCxnSpPr>
          <p:cNvPr id="4" name="Straight Arrow Connector 3"/>
          <p:cNvCxnSpPr/>
          <p:nvPr/>
        </p:nvCxnSpPr>
        <p:spPr>
          <a:xfrm flipH="1">
            <a:off x="2483777" y="415364"/>
            <a:ext cx="300519" cy="32943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5" name="TextBox 4"/>
          <p:cNvSpPr txBox="1"/>
          <p:nvPr/>
        </p:nvSpPr>
        <p:spPr>
          <a:xfrm>
            <a:off x="2338334" y="184531"/>
            <a:ext cx="2139593" cy="27699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200" b="1" dirty="0" smtClean="0">
                <a:solidFill>
                  <a:schemeClr val="bg1"/>
                </a:solidFill>
              </a:rPr>
              <a:t>User who sent message.</a:t>
            </a:r>
          </a:p>
        </p:txBody>
      </p:sp>
      <p:cxnSp>
        <p:nvCxnSpPr>
          <p:cNvPr id="6" name="Straight Arrow Connector 5"/>
          <p:cNvCxnSpPr/>
          <p:nvPr/>
        </p:nvCxnSpPr>
        <p:spPr>
          <a:xfrm flipV="1">
            <a:off x="1602769" y="999399"/>
            <a:ext cx="581879" cy="418435"/>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8" name="TextBox 7"/>
          <p:cNvSpPr txBox="1"/>
          <p:nvPr/>
        </p:nvSpPr>
        <p:spPr>
          <a:xfrm>
            <a:off x="344184" y="1417834"/>
            <a:ext cx="2139593"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200" b="1" dirty="0" smtClean="0">
                <a:solidFill>
                  <a:schemeClr val="bg1"/>
                </a:solidFill>
              </a:rPr>
              <a:t>How many time ago message was sent.</a:t>
            </a:r>
          </a:p>
        </p:txBody>
      </p:sp>
      <p:cxnSp>
        <p:nvCxnSpPr>
          <p:cNvPr id="9" name="Straight Arrow Connector 8"/>
          <p:cNvCxnSpPr/>
          <p:nvPr/>
        </p:nvCxnSpPr>
        <p:spPr>
          <a:xfrm flipH="1">
            <a:off x="3024027" y="276864"/>
            <a:ext cx="2215794" cy="539988"/>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11" name="TextBox 10"/>
          <p:cNvSpPr txBox="1"/>
          <p:nvPr/>
        </p:nvSpPr>
        <p:spPr>
          <a:xfrm>
            <a:off x="4709952" y="175363"/>
            <a:ext cx="2139593" cy="27699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200" b="1" dirty="0" smtClean="0">
                <a:solidFill>
                  <a:schemeClr val="bg1"/>
                </a:solidFill>
              </a:rPr>
              <a:t>Like message button.</a:t>
            </a:r>
          </a:p>
        </p:txBody>
      </p:sp>
      <p:cxnSp>
        <p:nvCxnSpPr>
          <p:cNvPr id="12" name="Straight Arrow Connector 11"/>
          <p:cNvCxnSpPr/>
          <p:nvPr/>
        </p:nvCxnSpPr>
        <p:spPr>
          <a:xfrm flipH="1">
            <a:off x="3316198" y="831857"/>
            <a:ext cx="1689564" cy="6925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14" name="TextBox 13"/>
          <p:cNvSpPr txBox="1"/>
          <p:nvPr/>
        </p:nvSpPr>
        <p:spPr>
          <a:xfrm>
            <a:off x="4808306" y="678353"/>
            <a:ext cx="2139593" cy="27699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200" b="1" dirty="0" smtClean="0">
                <a:solidFill>
                  <a:schemeClr val="bg1"/>
                </a:solidFill>
              </a:rPr>
              <a:t>Delete message button.</a:t>
            </a:r>
          </a:p>
        </p:txBody>
      </p:sp>
      <p:pic>
        <p:nvPicPr>
          <p:cNvPr id="15" name="Picture 14"/>
          <p:cNvPicPr/>
          <p:nvPr/>
        </p:nvPicPr>
        <p:blipFill rotWithShape="1">
          <a:blip r:embed="rId3">
            <a:extLst>
              <a:ext uri="{28A0092B-C50C-407E-A947-70E740481C1C}">
                <a14:useLocalDpi xmlns:a14="http://schemas.microsoft.com/office/drawing/2010/main" val="0"/>
              </a:ext>
            </a:extLst>
          </a:blip>
          <a:srcRect l="-1" r="39757" b="6140"/>
          <a:stretch/>
        </p:blipFill>
        <p:spPr>
          <a:xfrm>
            <a:off x="4477927" y="1525376"/>
            <a:ext cx="4378397" cy="3387006"/>
          </a:xfrm>
          <a:prstGeom prst="rect">
            <a:avLst/>
          </a:prstGeom>
        </p:spPr>
      </p:pic>
      <p:cxnSp>
        <p:nvCxnSpPr>
          <p:cNvPr id="21" name="Straight Arrow Connector 20"/>
          <p:cNvCxnSpPr/>
          <p:nvPr/>
        </p:nvCxnSpPr>
        <p:spPr>
          <a:xfrm flipH="1">
            <a:off x="7181636" y="1417834"/>
            <a:ext cx="534257" cy="461665"/>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23" name="TextBox 22"/>
          <p:cNvSpPr txBox="1"/>
          <p:nvPr/>
        </p:nvSpPr>
        <p:spPr>
          <a:xfrm>
            <a:off x="7004407" y="1163711"/>
            <a:ext cx="2139593"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200" b="1" dirty="0" smtClean="0">
                <a:solidFill>
                  <a:schemeClr val="bg1"/>
                </a:solidFill>
              </a:rPr>
              <a:t>Confirm you want to delete message.</a:t>
            </a:r>
          </a:p>
        </p:txBody>
      </p:sp>
      <p:cxnSp>
        <p:nvCxnSpPr>
          <p:cNvPr id="24" name="Straight Arrow Connector 23"/>
          <p:cNvCxnSpPr/>
          <p:nvPr/>
        </p:nvCxnSpPr>
        <p:spPr>
          <a:xfrm flipH="1">
            <a:off x="6430709" y="3955551"/>
            <a:ext cx="517190" cy="576447"/>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26" name="TextBox 25"/>
          <p:cNvSpPr txBox="1"/>
          <p:nvPr/>
        </p:nvSpPr>
        <p:spPr>
          <a:xfrm>
            <a:off x="6430709" y="3817051"/>
            <a:ext cx="2139593" cy="27699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200" b="1" dirty="0" smtClean="0">
                <a:solidFill>
                  <a:schemeClr val="bg1"/>
                </a:solidFill>
              </a:rPr>
              <a:t>Click to delete message.</a:t>
            </a:r>
          </a:p>
        </p:txBody>
      </p:sp>
      <p:pic>
        <p:nvPicPr>
          <p:cNvPr id="27" name="Picture 26"/>
          <p:cNvPicPr/>
          <p:nvPr/>
        </p:nvPicPr>
        <p:blipFill>
          <a:blip r:embed="rId4">
            <a:extLst>
              <a:ext uri="{28A0092B-C50C-407E-A947-70E740481C1C}">
                <a14:useLocalDpi xmlns:a14="http://schemas.microsoft.com/office/drawing/2010/main" val="0"/>
              </a:ext>
            </a:extLst>
          </a:blip>
          <a:stretch>
            <a:fillRect/>
          </a:stretch>
        </p:blipFill>
        <p:spPr>
          <a:xfrm>
            <a:off x="424180" y="3717324"/>
            <a:ext cx="3520933" cy="1052899"/>
          </a:xfrm>
          <a:prstGeom prst="rect">
            <a:avLst/>
          </a:prstGeom>
        </p:spPr>
      </p:pic>
      <p:cxnSp>
        <p:nvCxnSpPr>
          <p:cNvPr id="29" name="Straight Arrow Connector 28"/>
          <p:cNvCxnSpPr/>
          <p:nvPr/>
        </p:nvCxnSpPr>
        <p:spPr>
          <a:xfrm>
            <a:off x="1756881" y="3492811"/>
            <a:ext cx="235557" cy="32943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30" name="TextBox 29"/>
          <p:cNvSpPr txBox="1"/>
          <p:nvPr/>
        </p:nvSpPr>
        <p:spPr>
          <a:xfrm>
            <a:off x="19346" y="2883839"/>
            <a:ext cx="2464431"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200" b="1" dirty="0" smtClean="0">
                <a:solidFill>
                  <a:schemeClr val="bg1"/>
                </a:solidFill>
              </a:rPr>
              <a:t>Click to like message. Number on heart indicate how many people liked the message</a:t>
            </a:r>
          </a:p>
        </p:txBody>
      </p:sp>
      <p:cxnSp>
        <p:nvCxnSpPr>
          <p:cNvPr id="34" name="Straight Arrow Connector 33"/>
          <p:cNvCxnSpPr/>
          <p:nvPr/>
        </p:nvCxnSpPr>
        <p:spPr>
          <a:xfrm flipH="1">
            <a:off x="2664915" y="2592310"/>
            <a:ext cx="260036" cy="1382335"/>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38" name="TextBox 37"/>
          <p:cNvSpPr txBox="1"/>
          <p:nvPr/>
        </p:nvSpPr>
        <p:spPr>
          <a:xfrm>
            <a:off x="2184648" y="2315311"/>
            <a:ext cx="2139593"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200" b="1" dirty="0" smtClean="0">
                <a:solidFill>
                  <a:schemeClr val="bg1"/>
                </a:solidFill>
              </a:rPr>
              <a:t>Click on files messages to view and download them.</a:t>
            </a:r>
          </a:p>
        </p:txBody>
      </p:sp>
      <p:cxnSp>
        <p:nvCxnSpPr>
          <p:cNvPr id="40" name="Straight Arrow Connector 39"/>
          <p:cNvCxnSpPr/>
          <p:nvPr/>
        </p:nvCxnSpPr>
        <p:spPr>
          <a:xfrm flipH="1">
            <a:off x="5779748" y="3220667"/>
            <a:ext cx="517190" cy="576447"/>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42" name="TextBox 41"/>
          <p:cNvSpPr txBox="1"/>
          <p:nvPr/>
        </p:nvSpPr>
        <p:spPr>
          <a:xfrm>
            <a:off x="6133672" y="2989834"/>
            <a:ext cx="2436630" cy="27699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200" b="1" dirty="0" smtClean="0">
                <a:solidFill>
                  <a:schemeClr val="bg1"/>
                </a:solidFill>
              </a:rPr>
              <a:t>Click on images to view them</a:t>
            </a:r>
          </a:p>
        </p:txBody>
      </p:sp>
    </p:spTree>
    <p:extLst>
      <p:ext uri="{BB962C8B-B14F-4D97-AF65-F5344CB8AC3E}">
        <p14:creationId xmlns:p14="http://schemas.microsoft.com/office/powerpoint/2010/main" val="13113099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rotWithShape="1">
          <a:blip r:embed="rId2">
            <a:extLst>
              <a:ext uri="{28A0092B-C50C-407E-A947-70E740481C1C}">
                <a14:useLocalDpi xmlns:a14="http://schemas.microsoft.com/office/drawing/2010/main" val="0"/>
              </a:ext>
            </a:extLst>
          </a:blip>
          <a:srcRect l="11998" t="10895" r="14507" b="3616"/>
          <a:stretch/>
        </p:blipFill>
        <p:spPr>
          <a:xfrm>
            <a:off x="472609" y="277402"/>
            <a:ext cx="3256910" cy="2845942"/>
          </a:xfrm>
          <a:prstGeom prst="rect">
            <a:avLst/>
          </a:prstGeom>
        </p:spPr>
      </p:pic>
      <p:cxnSp>
        <p:nvCxnSpPr>
          <p:cNvPr id="4" name="Straight Arrow Connector 3"/>
          <p:cNvCxnSpPr/>
          <p:nvPr/>
        </p:nvCxnSpPr>
        <p:spPr>
          <a:xfrm flipH="1">
            <a:off x="2424702" y="328061"/>
            <a:ext cx="1551397" cy="10132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8" name="TextBox 7"/>
          <p:cNvSpPr txBox="1"/>
          <p:nvPr/>
        </p:nvSpPr>
        <p:spPr>
          <a:xfrm>
            <a:off x="3893905" y="55555"/>
            <a:ext cx="2229493"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200" b="1" dirty="0" smtClean="0">
                <a:solidFill>
                  <a:schemeClr val="bg1"/>
                </a:solidFill>
              </a:rPr>
              <a:t>When clicked on any image type document. Image viewing window opened.</a:t>
            </a:r>
          </a:p>
        </p:txBody>
      </p:sp>
      <p:cxnSp>
        <p:nvCxnSpPr>
          <p:cNvPr id="9" name="Straight Arrow Connector 8"/>
          <p:cNvCxnSpPr/>
          <p:nvPr/>
        </p:nvCxnSpPr>
        <p:spPr>
          <a:xfrm flipV="1">
            <a:off x="1366463" y="2944127"/>
            <a:ext cx="1674688" cy="374426"/>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pic>
        <p:nvPicPr>
          <p:cNvPr id="17" name="Picture 16"/>
          <p:cNvPicPr/>
          <p:nvPr/>
        </p:nvPicPr>
        <p:blipFill rotWithShape="1">
          <a:blip r:embed="rId3">
            <a:extLst>
              <a:ext uri="{28A0092B-C50C-407E-A947-70E740481C1C}">
                <a14:useLocalDpi xmlns:a14="http://schemas.microsoft.com/office/drawing/2010/main" val="0"/>
              </a:ext>
            </a:extLst>
          </a:blip>
          <a:srcRect r="12164"/>
          <a:stretch/>
        </p:blipFill>
        <p:spPr>
          <a:xfrm>
            <a:off x="3893905" y="1119883"/>
            <a:ext cx="5116531" cy="3618330"/>
          </a:xfrm>
          <a:prstGeom prst="rect">
            <a:avLst/>
          </a:prstGeom>
        </p:spPr>
      </p:pic>
      <p:sp>
        <p:nvSpPr>
          <p:cNvPr id="19" name="TextBox 18"/>
          <p:cNvSpPr txBox="1"/>
          <p:nvPr/>
        </p:nvSpPr>
        <p:spPr>
          <a:xfrm>
            <a:off x="143838" y="3225680"/>
            <a:ext cx="2139593"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200" b="1" dirty="0" smtClean="0">
                <a:solidFill>
                  <a:schemeClr val="bg1"/>
                </a:solidFill>
              </a:rPr>
              <a:t>Go to view original to view image and download it.</a:t>
            </a:r>
          </a:p>
        </p:txBody>
      </p:sp>
      <p:cxnSp>
        <p:nvCxnSpPr>
          <p:cNvPr id="21" name="Straight Arrow Connector 20"/>
          <p:cNvCxnSpPr/>
          <p:nvPr/>
        </p:nvCxnSpPr>
        <p:spPr>
          <a:xfrm flipH="1">
            <a:off x="7541233" y="945222"/>
            <a:ext cx="102740" cy="985983"/>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23" name="TextBox 22"/>
          <p:cNvSpPr txBox="1"/>
          <p:nvPr/>
        </p:nvSpPr>
        <p:spPr>
          <a:xfrm>
            <a:off x="6748409" y="483557"/>
            <a:ext cx="2139593"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200" b="1" dirty="0" smtClean="0">
                <a:solidFill>
                  <a:schemeClr val="bg1"/>
                </a:solidFill>
              </a:rPr>
              <a:t>Click on load more button to load older messages</a:t>
            </a:r>
          </a:p>
        </p:txBody>
      </p:sp>
    </p:spTree>
    <p:extLst>
      <p:ext uri="{BB962C8B-B14F-4D97-AF65-F5344CB8AC3E}">
        <p14:creationId xmlns:p14="http://schemas.microsoft.com/office/powerpoint/2010/main" val="31158794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p:nvPr/>
        </p:nvPicPr>
        <p:blipFill rotWithShape="1">
          <a:blip r:embed="rId2">
            <a:extLst>
              <a:ext uri="{28A0092B-C50C-407E-A947-70E740481C1C}">
                <a14:useLocalDpi xmlns:a14="http://schemas.microsoft.com/office/drawing/2010/main" val="0"/>
              </a:ext>
            </a:extLst>
          </a:blip>
          <a:srcRect b="9123"/>
          <a:stretch/>
        </p:blipFill>
        <p:spPr bwMode="auto">
          <a:xfrm>
            <a:off x="2820615" y="681647"/>
            <a:ext cx="6045983" cy="3385205"/>
          </a:xfrm>
          <a:prstGeom prst="rect">
            <a:avLst/>
          </a:prstGeom>
          <a:ln>
            <a:noFill/>
          </a:ln>
          <a:extLst>
            <a:ext uri="{53640926-AAD7-44D8-BBD7-CCE9431645EC}">
              <a14:shadowObscured xmlns:a14="http://schemas.microsoft.com/office/drawing/2010/main"/>
            </a:ext>
          </a:extLst>
        </p:spPr>
      </p:pic>
      <p:sp>
        <p:nvSpPr>
          <p:cNvPr id="2" name="Title 1"/>
          <p:cNvSpPr>
            <a:spLocks noGrp="1"/>
          </p:cNvSpPr>
          <p:nvPr>
            <p:ph type="title"/>
          </p:nvPr>
        </p:nvSpPr>
        <p:spPr>
          <a:xfrm>
            <a:off x="3390472" y="0"/>
            <a:ext cx="7038900" cy="914100"/>
          </a:xfrm>
        </p:spPr>
        <p:txBody>
          <a:bodyPr>
            <a:normAutofit/>
          </a:bodyPr>
          <a:lstStyle/>
          <a:p>
            <a:r>
              <a:rPr lang="en-US" sz="1800" b="1" u="sng" dirty="0" smtClean="0">
                <a:solidFill>
                  <a:schemeClr val="bg1"/>
                </a:solidFill>
                <a:latin typeface="Times New Roman" panose="02020603050405020304" pitchFamily="18" charset="0"/>
                <a:cs typeface="Times New Roman" panose="02020603050405020304" pitchFamily="18" charset="0"/>
              </a:rPr>
              <a:t>*7</a:t>
            </a:r>
            <a:r>
              <a:rPr lang="en-US" sz="1800" b="1" u="sng" dirty="0" smtClean="0">
                <a:solidFill>
                  <a:schemeClr val="bg1"/>
                </a:solidFill>
                <a:latin typeface="Times New Roman" panose="02020603050405020304" pitchFamily="18" charset="0"/>
                <a:cs typeface="Times New Roman" panose="02020603050405020304" pitchFamily="18" charset="0"/>
              </a:rPr>
              <a:t>. SIGN OUT</a:t>
            </a:r>
            <a:endParaRPr lang="en-US" sz="1800" dirty="0"/>
          </a:p>
        </p:txBody>
      </p:sp>
      <p:pic>
        <p:nvPicPr>
          <p:cNvPr id="3" name="Picture 2"/>
          <p:cNvPicPr/>
          <p:nvPr/>
        </p:nvPicPr>
        <p:blipFill rotWithShape="1">
          <a:blip r:embed="rId3">
            <a:extLst>
              <a:ext uri="{28A0092B-C50C-407E-A947-70E740481C1C}">
                <a14:useLocalDpi xmlns:a14="http://schemas.microsoft.com/office/drawing/2010/main" val="0"/>
              </a:ext>
            </a:extLst>
          </a:blip>
          <a:srcRect b="2746"/>
          <a:stretch/>
        </p:blipFill>
        <p:spPr bwMode="auto">
          <a:xfrm>
            <a:off x="416781" y="924673"/>
            <a:ext cx="3641511" cy="38737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cxnSp>
        <p:nvCxnSpPr>
          <p:cNvPr id="4" name="Straight Arrow Connector 3"/>
          <p:cNvCxnSpPr/>
          <p:nvPr/>
        </p:nvCxnSpPr>
        <p:spPr>
          <a:xfrm flipH="1">
            <a:off x="873303" y="667820"/>
            <a:ext cx="215759" cy="830073"/>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7" name="Straight Arrow Connector 6"/>
          <p:cNvCxnSpPr/>
          <p:nvPr/>
        </p:nvCxnSpPr>
        <p:spPr>
          <a:xfrm flipH="1">
            <a:off x="2936698" y="3945276"/>
            <a:ext cx="453774" cy="602329"/>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9" name="TextBox 8"/>
          <p:cNvSpPr txBox="1"/>
          <p:nvPr/>
        </p:nvSpPr>
        <p:spPr>
          <a:xfrm>
            <a:off x="442466" y="206155"/>
            <a:ext cx="2139593"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200" b="1" dirty="0" smtClean="0">
                <a:solidFill>
                  <a:schemeClr val="bg1"/>
                </a:solidFill>
              </a:rPr>
              <a:t>Go to dashboard for sign out option.</a:t>
            </a:r>
          </a:p>
        </p:txBody>
      </p:sp>
      <p:sp>
        <p:nvSpPr>
          <p:cNvPr id="10" name="TextBox 9"/>
          <p:cNvSpPr txBox="1"/>
          <p:nvPr/>
        </p:nvSpPr>
        <p:spPr>
          <a:xfrm>
            <a:off x="3163585" y="3605188"/>
            <a:ext cx="2139593"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200" b="1" dirty="0" smtClean="0">
                <a:solidFill>
                  <a:schemeClr val="bg1"/>
                </a:solidFill>
              </a:rPr>
              <a:t>Click on button to sign out.</a:t>
            </a:r>
          </a:p>
        </p:txBody>
      </p:sp>
      <p:cxnSp>
        <p:nvCxnSpPr>
          <p:cNvPr id="12" name="Straight Arrow Connector 11"/>
          <p:cNvCxnSpPr/>
          <p:nvPr/>
        </p:nvCxnSpPr>
        <p:spPr>
          <a:xfrm flipH="1">
            <a:off x="6027507" y="480527"/>
            <a:ext cx="453774" cy="602329"/>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13" name="TextBox 12"/>
          <p:cNvSpPr txBox="1"/>
          <p:nvPr/>
        </p:nvSpPr>
        <p:spPr>
          <a:xfrm>
            <a:off x="6027507" y="206154"/>
            <a:ext cx="2139593" cy="27699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200" b="1" dirty="0" smtClean="0">
                <a:solidFill>
                  <a:schemeClr val="bg1"/>
                </a:solidFill>
              </a:rPr>
              <a:t>Signed Out.</a:t>
            </a:r>
          </a:p>
        </p:txBody>
      </p:sp>
    </p:spTree>
    <p:extLst>
      <p:ext uri="{BB962C8B-B14F-4D97-AF65-F5344CB8AC3E}">
        <p14:creationId xmlns:p14="http://schemas.microsoft.com/office/powerpoint/2010/main" val="867107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1203;p36"/>
          <p:cNvGrpSpPr/>
          <p:nvPr/>
        </p:nvGrpSpPr>
        <p:grpSpPr>
          <a:xfrm>
            <a:off x="2250735" y="469292"/>
            <a:ext cx="4551589" cy="4155375"/>
            <a:chOff x="2336049" y="547200"/>
            <a:chExt cx="4380740" cy="3999398"/>
          </a:xfrm>
        </p:grpSpPr>
        <p:grpSp>
          <p:nvGrpSpPr>
            <p:cNvPr id="3" name="Google Shape;1204;p36"/>
            <p:cNvGrpSpPr/>
            <p:nvPr/>
          </p:nvGrpSpPr>
          <p:grpSpPr>
            <a:xfrm>
              <a:off x="2336049" y="594020"/>
              <a:ext cx="4312282" cy="3952578"/>
              <a:chOff x="2639894" y="635124"/>
              <a:chExt cx="3782040" cy="3782010"/>
            </a:xfrm>
          </p:grpSpPr>
          <p:sp>
            <p:nvSpPr>
              <p:cNvPr id="9" name="Google Shape;1205;p36"/>
              <p:cNvSpPr/>
              <p:nvPr/>
            </p:nvSpPr>
            <p:spPr>
              <a:xfrm>
                <a:off x="2639894" y="635124"/>
                <a:ext cx="3780471" cy="3782010"/>
              </a:xfrm>
              <a:custGeom>
                <a:avLst/>
                <a:gdLst/>
                <a:ahLst/>
                <a:cxnLst/>
                <a:rect l="l" t="t" r="r" b="b"/>
                <a:pathLst>
                  <a:path w="12052" h="12057" extrusionOk="0">
                    <a:moveTo>
                      <a:pt x="359" y="0"/>
                    </a:moveTo>
                    <a:cubicBezTo>
                      <a:pt x="160" y="0"/>
                      <a:pt x="0" y="160"/>
                      <a:pt x="0" y="359"/>
                    </a:cubicBezTo>
                    <a:lnTo>
                      <a:pt x="0" y="11698"/>
                    </a:lnTo>
                    <a:cubicBezTo>
                      <a:pt x="0" y="11897"/>
                      <a:pt x="160" y="12057"/>
                      <a:pt x="359" y="12057"/>
                    </a:cubicBezTo>
                    <a:lnTo>
                      <a:pt x="11698" y="12057"/>
                    </a:lnTo>
                    <a:cubicBezTo>
                      <a:pt x="11897" y="12057"/>
                      <a:pt x="12051" y="11897"/>
                      <a:pt x="12051" y="11698"/>
                    </a:cubicBezTo>
                    <a:lnTo>
                      <a:pt x="12051" y="359"/>
                    </a:lnTo>
                    <a:cubicBezTo>
                      <a:pt x="12051" y="160"/>
                      <a:pt x="11897" y="0"/>
                      <a:pt x="11698" y="0"/>
                    </a:cubicBezTo>
                    <a:close/>
                  </a:path>
                </a:pathLst>
              </a:cu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206;p36"/>
              <p:cNvSpPr/>
              <p:nvPr/>
            </p:nvSpPr>
            <p:spPr>
              <a:xfrm>
                <a:off x="2639894" y="635124"/>
                <a:ext cx="3782040" cy="3782010"/>
              </a:xfrm>
              <a:custGeom>
                <a:avLst/>
                <a:gdLst/>
                <a:ahLst/>
                <a:cxnLst/>
                <a:rect l="l" t="t" r="r" b="b"/>
                <a:pathLst>
                  <a:path w="12057" h="12057" extrusionOk="0">
                    <a:moveTo>
                      <a:pt x="649" y="296"/>
                    </a:moveTo>
                    <a:lnTo>
                      <a:pt x="649" y="655"/>
                    </a:lnTo>
                    <a:lnTo>
                      <a:pt x="296" y="655"/>
                    </a:lnTo>
                    <a:lnTo>
                      <a:pt x="296" y="296"/>
                    </a:lnTo>
                    <a:close/>
                    <a:moveTo>
                      <a:pt x="1076" y="296"/>
                    </a:moveTo>
                    <a:lnTo>
                      <a:pt x="1076" y="655"/>
                    </a:lnTo>
                    <a:lnTo>
                      <a:pt x="723" y="655"/>
                    </a:lnTo>
                    <a:lnTo>
                      <a:pt x="723" y="296"/>
                    </a:lnTo>
                    <a:close/>
                    <a:moveTo>
                      <a:pt x="1504" y="296"/>
                    </a:moveTo>
                    <a:lnTo>
                      <a:pt x="1504" y="655"/>
                    </a:lnTo>
                    <a:lnTo>
                      <a:pt x="1151" y="655"/>
                    </a:lnTo>
                    <a:lnTo>
                      <a:pt x="1151" y="296"/>
                    </a:lnTo>
                    <a:close/>
                    <a:moveTo>
                      <a:pt x="1931" y="296"/>
                    </a:moveTo>
                    <a:lnTo>
                      <a:pt x="1931" y="655"/>
                    </a:lnTo>
                    <a:lnTo>
                      <a:pt x="1578" y="655"/>
                    </a:lnTo>
                    <a:lnTo>
                      <a:pt x="1578" y="296"/>
                    </a:lnTo>
                    <a:close/>
                    <a:moveTo>
                      <a:pt x="2358" y="296"/>
                    </a:moveTo>
                    <a:lnTo>
                      <a:pt x="2358" y="655"/>
                    </a:lnTo>
                    <a:lnTo>
                      <a:pt x="2005" y="655"/>
                    </a:lnTo>
                    <a:lnTo>
                      <a:pt x="2005" y="296"/>
                    </a:lnTo>
                    <a:close/>
                    <a:moveTo>
                      <a:pt x="2785" y="296"/>
                    </a:moveTo>
                    <a:lnTo>
                      <a:pt x="2785" y="655"/>
                    </a:lnTo>
                    <a:lnTo>
                      <a:pt x="2432" y="655"/>
                    </a:lnTo>
                    <a:lnTo>
                      <a:pt x="2432" y="296"/>
                    </a:lnTo>
                    <a:close/>
                    <a:moveTo>
                      <a:pt x="3212" y="296"/>
                    </a:moveTo>
                    <a:lnTo>
                      <a:pt x="3212" y="655"/>
                    </a:lnTo>
                    <a:lnTo>
                      <a:pt x="2859" y="655"/>
                    </a:lnTo>
                    <a:lnTo>
                      <a:pt x="2859" y="296"/>
                    </a:lnTo>
                    <a:close/>
                    <a:moveTo>
                      <a:pt x="3639" y="296"/>
                    </a:moveTo>
                    <a:lnTo>
                      <a:pt x="3639" y="655"/>
                    </a:lnTo>
                    <a:lnTo>
                      <a:pt x="3286" y="655"/>
                    </a:lnTo>
                    <a:lnTo>
                      <a:pt x="3286" y="296"/>
                    </a:lnTo>
                    <a:close/>
                    <a:moveTo>
                      <a:pt x="4066" y="296"/>
                    </a:moveTo>
                    <a:lnTo>
                      <a:pt x="4066" y="655"/>
                    </a:lnTo>
                    <a:lnTo>
                      <a:pt x="3713" y="655"/>
                    </a:lnTo>
                    <a:lnTo>
                      <a:pt x="3713" y="296"/>
                    </a:lnTo>
                    <a:close/>
                    <a:moveTo>
                      <a:pt x="4494" y="296"/>
                    </a:moveTo>
                    <a:lnTo>
                      <a:pt x="4494" y="655"/>
                    </a:lnTo>
                    <a:lnTo>
                      <a:pt x="4140" y="655"/>
                    </a:lnTo>
                    <a:lnTo>
                      <a:pt x="4140" y="296"/>
                    </a:lnTo>
                    <a:close/>
                    <a:moveTo>
                      <a:pt x="4921" y="296"/>
                    </a:moveTo>
                    <a:lnTo>
                      <a:pt x="4921" y="655"/>
                    </a:lnTo>
                    <a:lnTo>
                      <a:pt x="4568" y="655"/>
                    </a:lnTo>
                    <a:lnTo>
                      <a:pt x="4568" y="296"/>
                    </a:lnTo>
                    <a:close/>
                    <a:moveTo>
                      <a:pt x="5348" y="296"/>
                    </a:moveTo>
                    <a:lnTo>
                      <a:pt x="5348" y="655"/>
                    </a:lnTo>
                    <a:lnTo>
                      <a:pt x="4995" y="655"/>
                    </a:lnTo>
                    <a:lnTo>
                      <a:pt x="4995" y="296"/>
                    </a:lnTo>
                    <a:close/>
                    <a:moveTo>
                      <a:pt x="5775" y="296"/>
                    </a:moveTo>
                    <a:lnTo>
                      <a:pt x="5775" y="655"/>
                    </a:lnTo>
                    <a:lnTo>
                      <a:pt x="5422" y="655"/>
                    </a:lnTo>
                    <a:lnTo>
                      <a:pt x="5422" y="296"/>
                    </a:lnTo>
                    <a:close/>
                    <a:moveTo>
                      <a:pt x="6202" y="296"/>
                    </a:moveTo>
                    <a:lnTo>
                      <a:pt x="6202" y="655"/>
                    </a:lnTo>
                    <a:lnTo>
                      <a:pt x="5849" y="655"/>
                    </a:lnTo>
                    <a:lnTo>
                      <a:pt x="5849" y="296"/>
                    </a:lnTo>
                    <a:close/>
                    <a:moveTo>
                      <a:pt x="6629" y="296"/>
                    </a:moveTo>
                    <a:lnTo>
                      <a:pt x="6629" y="655"/>
                    </a:lnTo>
                    <a:lnTo>
                      <a:pt x="6276" y="655"/>
                    </a:lnTo>
                    <a:lnTo>
                      <a:pt x="6276" y="296"/>
                    </a:lnTo>
                    <a:close/>
                    <a:moveTo>
                      <a:pt x="7056" y="296"/>
                    </a:moveTo>
                    <a:lnTo>
                      <a:pt x="7056" y="655"/>
                    </a:lnTo>
                    <a:lnTo>
                      <a:pt x="6703" y="655"/>
                    </a:lnTo>
                    <a:lnTo>
                      <a:pt x="6703" y="296"/>
                    </a:lnTo>
                    <a:close/>
                    <a:moveTo>
                      <a:pt x="7484" y="296"/>
                    </a:moveTo>
                    <a:lnTo>
                      <a:pt x="7484" y="655"/>
                    </a:lnTo>
                    <a:lnTo>
                      <a:pt x="7130" y="655"/>
                    </a:lnTo>
                    <a:lnTo>
                      <a:pt x="7130" y="296"/>
                    </a:lnTo>
                    <a:close/>
                    <a:moveTo>
                      <a:pt x="7911" y="296"/>
                    </a:moveTo>
                    <a:lnTo>
                      <a:pt x="7911" y="655"/>
                    </a:lnTo>
                    <a:lnTo>
                      <a:pt x="7558" y="655"/>
                    </a:lnTo>
                    <a:lnTo>
                      <a:pt x="7558" y="296"/>
                    </a:lnTo>
                    <a:close/>
                    <a:moveTo>
                      <a:pt x="8338" y="296"/>
                    </a:moveTo>
                    <a:lnTo>
                      <a:pt x="8338" y="655"/>
                    </a:lnTo>
                    <a:lnTo>
                      <a:pt x="7985" y="655"/>
                    </a:lnTo>
                    <a:lnTo>
                      <a:pt x="7985" y="296"/>
                    </a:lnTo>
                    <a:close/>
                    <a:moveTo>
                      <a:pt x="8765" y="296"/>
                    </a:moveTo>
                    <a:lnTo>
                      <a:pt x="8765" y="655"/>
                    </a:lnTo>
                    <a:lnTo>
                      <a:pt x="8412" y="655"/>
                    </a:lnTo>
                    <a:lnTo>
                      <a:pt x="8412" y="296"/>
                    </a:lnTo>
                    <a:close/>
                    <a:moveTo>
                      <a:pt x="9192" y="296"/>
                    </a:moveTo>
                    <a:lnTo>
                      <a:pt x="9192" y="655"/>
                    </a:lnTo>
                    <a:lnTo>
                      <a:pt x="8839" y="655"/>
                    </a:lnTo>
                    <a:lnTo>
                      <a:pt x="8839" y="296"/>
                    </a:lnTo>
                    <a:close/>
                    <a:moveTo>
                      <a:pt x="9619" y="296"/>
                    </a:moveTo>
                    <a:lnTo>
                      <a:pt x="9619" y="655"/>
                    </a:lnTo>
                    <a:lnTo>
                      <a:pt x="9266" y="655"/>
                    </a:lnTo>
                    <a:lnTo>
                      <a:pt x="9266" y="296"/>
                    </a:lnTo>
                    <a:close/>
                    <a:moveTo>
                      <a:pt x="10046" y="296"/>
                    </a:moveTo>
                    <a:lnTo>
                      <a:pt x="10046" y="655"/>
                    </a:lnTo>
                    <a:lnTo>
                      <a:pt x="9693" y="655"/>
                    </a:lnTo>
                    <a:lnTo>
                      <a:pt x="9693" y="296"/>
                    </a:lnTo>
                    <a:close/>
                    <a:moveTo>
                      <a:pt x="10474" y="296"/>
                    </a:moveTo>
                    <a:lnTo>
                      <a:pt x="10474" y="655"/>
                    </a:lnTo>
                    <a:lnTo>
                      <a:pt x="10120" y="655"/>
                    </a:lnTo>
                    <a:lnTo>
                      <a:pt x="10120" y="296"/>
                    </a:lnTo>
                    <a:close/>
                    <a:moveTo>
                      <a:pt x="10901" y="296"/>
                    </a:moveTo>
                    <a:lnTo>
                      <a:pt x="10901" y="655"/>
                    </a:lnTo>
                    <a:lnTo>
                      <a:pt x="10548" y="655"/>
                    </a:lnTo>
                    <a:lnTo>
                      <a:pt x="10548" y="296"/>
                    </a:lnTo>
                    <a:close/>
                    <a:moveTo>
                      <a:pt x="11328" y="296"/>
                    </a:moveTo>
                    <a:lnTo>
                      <a:pt x="11328" y="655"/>
                    </a:lnTo>
                    <a:lnTo>
                      <a:pt x="10975" y="655"/>
                    </a:lnTo>
                    <a:lnTo>
                      <a:pt x="10975" y="296"/>
                    </a:lnTo>
                    <a:close/>
                    <a:moveTo>
                      <a:pt x="11755" y="296"/>
                    </a:moveTo>
                    <a:lnTo>
                      <a:pt x="11755" y="655"/>
                    </a:lnTo>
                    <a:lnTo>
                      <a:pt x="11402" y="655"/>
                    </a:lnTo>
                    <a:lnTo>
                      <a:pt x="11402" y="296"/>
                    </a:lnTo>
                    <a:close/>
                    <a:moveTo>
                      <a:pt x="649" y="723"/>
                    </a:moveTo>
                    <a:lnTo>
                      <a:pt x="649" y="1082"/>
                    </a:lnTo>
                    <a:lnTo>
                      <a:pt x="296" y="1082"/>
                    </a:lnTo>
                    <a:lnTo>
                      <a:pt x="296" y="723"/>
                    </a:lnTo>
                    <a:close/>
                    <a:moveTo>
                      <a:pt x="1076" y="723"/>
                    </a:moveTo>
                    <a:lnTo>
                      <a:pt x="1076" y="1082"/>
                    </a:lnTo>
                    <a:lnTo>
                      <a:pt x="723" y="1082"/>
                    </a:lnTo>
                    <a:lnTo>
                      <a:pt x="723" y="723"/>
                    </a:lnTo>
                    <a:close/>
                    <a:moveTo>
                      <a:pt x="1504" y="723"/>
                    </a:moveTo>
                    <a:lnTo>
                      <a:pt x="1504" y="1082"/>
                    </a:lnTo>
                    <a:lnTo>
                      <a:pt x="1151" y="1082"/>
                    </a:lnTo>
                    <a:lnTo>
                      <a:pt x="1151" y="723"/>
                    </a:lnTo>
                    <a:close/>
                    <a:moveTo>
                      <a:pt x="1931" y="723"/>
                    </a:moveTo>
                    <a:lnTo>
                      <a:pt x="1931" y="1082"/>
                    </a:lnTo>
                    <a:lnTo>
                      <a:pt x="1578" y="1082"/>
                    </a:lnTo>
                    <a:lnTo>
                      <a:pt x="1578" y="723"/>
                    </a:lnTo>
                    <a:close/>
                    <a:moveTo>
                      <a:pt x="2358" y="723"/>
                    </a:moveTo>
                    <a:lnTo>
                      <a:pt x="2358" y="1082"/>
                    </a:lnTo>
                    <a:lnTo>
                      <a:pt x="2005" y="1082"/>
                    </a:lnTo>
                    <a:lnTo>
                      <a:pt x="2005" y="723"/>
                    </a:lnTo>
                    <a:close/>
                    <a:moveTo>
                      <a:pt x="2785" y="723"/>
                    </a:moveTo>
                    <a:lnTo>
                      <a:pt x="2785" y="1082"/>
                    </a:lnTo>
                    <a:lnTo>
                      <a:pt x="2432" y="1082"/>
                    </a:lnTo>
                    <a:lnTo>
                      <a:pt x="2432" y="723"/>
                    </a:lnTo>
                    <a:close/>
                    <a:moveTo>
                      <a:pt x="3212" y="723"/>
                    </a:moveTo>
                    <a:lnTo>
                      <a:pt x="3212" y="1082"/>
                    </a:lnTo>
                    <a:lnTo>
                      <a:pt x="2859" y="1082"/>
                    </a:lnTo>
                    <a:lnTo>
                      <a:pt x="2859" y="723"/>
                    </a:lnTo>
                    <a:close/>
                    <a:moveTo>
                      <a:pt x="3639" y="723"/>
                    </a:moveTo>
                    <a:lnTo>
                      <a:pt x="3639" y="1082"/>
                    </a:lnTo>
                    <a:lnTo>
                      <a:pt x="3286" y="1082"/>
                    </a:lnTo>
                    <a:lnTo>
                      <a:pt x="3286" y="723"/>
                    </a:lnTo>
                    <a:close/>
                    <a:moveTo>
                      <a:pt x="4066" y="723"/>
                    </a:moveTo>
                    <a:lnTo>
                      <a:pt x="4066" y="1082"/>
                    </a:lnTo>
                    <a:lnTo>
                      <a:pt x="3713" y="1082"/>
                    </a:lnTo>
                    <a:lnTo>
                      <a:pt x="3713" y="723"/>
                    </a:lnTo>
                    <a:close/>
                    <a:moveTo>
                      <a:pt x="4494" y="723"/>
                    </a:moveTo>
                    <a:lnTo>
                      <a:pt x="4494" y="1082"/>
                    </a:lnTo>
                    <a:lnTo>
                      <a:pt x="4140" y="1082"/>
                    </a:lnTo>
                    <a:lnTo>
                      <a:pt x="4140" y="723"/>
                    </a:lnTo>
                    <a:close/>
                    <a:moveTo>
                      <a:pt x="4921" y="723"/>
                    </a:moveTo>
                    <a:lnTo>
                      <a:pt x="4921" y="1082"/>
                    </a:lnTo>
                    <a:lnTo>
                      <a:pt x="4568" y="1082"/>
                    </a:lnTo>
                    <a:lnTo>
                      <a:pt x="4568" y="723"/>
                    </a:lnTo>
                    <a:close/>
                    <a:moveTo>
                      <a:pt x="5348" y="723"/>
                    </a:moveTo>
                    <a:lnTo>
                      <a:pt x="5348" y="1082"/>
                    </a:lnTo>
                    <a:lnTo>
                      <a:pt x="4995" y="1082"/>
                    </a:lnTo>
                    <a:lnTo>
                      <a:pt x="4995" y="723"/>
                    </a:lnTo>
                    <a:close/>
                    <a:moveTo>
                      <a:pt x="5775" y="723"/>
                    </a:moveTo>
                    <a:lnTo>
                      <a:pt x="5775" y="1082"/>
                    </a:lnTo>
                    <a:lnTo>
                      <a:pt x="5422" y="1082"/>
                    </a:lnTo>
                    <a:lnTo>
                      <a:pt x="5422" y="723"/>
                    </a:lnTo>
                    <a:close/>
                    <a:moveTo>
                      <a:pt x="6202" y="723"/>
                    </a:moveTo>
                    <a:lnTo>
                      <a:pt x="6202" y="1082"/>
                    </a:lnTo>
                    <a:lnTo>
                      <a:pt x="5849" y="1082"/>
                    </a:lnTo>
                    <a:lnTo>
                      <a:pt x="5849" y="723"/>
                    </a:lnTo>
                    <a:close/>
                    <a:moveTo>
                      <a:pt x="6629" y="723"/>
                    </a:moveTo>
                    <a:lnTo>
                      <a:pt x="6629" y="1082"/>
                    </a:lnTo>
                    <a:lnTo>
                      <a:pt x="6276" y="1082"/>
                    </a:lnTo>
                    <a:lnTo>
                      <a:pt x="6276" y="723"/>
                    </a:lnTo>
                    <a:close/>
                    <a:moveTo>
                      <a:pt x="7056" y="723"/>
                    </a:moveTo>
                    <a:lnTo>
                      <a:pt x="7056" y="1082"/>
                    </a:lnTo>
                    <a:lnTo>
                      <a:pt x="6703" y="1082"/>
                    </a:lnTo>
                    <a:lnTo>
                      <a:pt x="6703" y="723"/>
                    </a:lnTo>
                    <a:close/>
                    <a:moveTo>
                      <a:pt x="7484" y="723"/>
                    </a:moveTo>
                    <a:lnTo>
                      <a:pt x="7484" y="1082"/>
                    </a:lnTo>
                    <a:lnTo>
                      <a:pt x="7130" y="1082"/>
                    </a:lnTo>
                    <a:lnTo>
                      <a:pt x="7130" y="723"/>
                    </a:lnTo>
                    <a:close/>
                    <a:moveTo>
                      <a:pt x="7911" y="723"/>
                    </a:moveTo>
                    <a:lnTo>
                      <a:pt x="7911" y="1082"/>
                    </a:lnTo>
                    <a:lnTo>
                      <a:pt x="7558" y="1082"/>
                    </a:lnTo>
                    <a:lnTo>
                      <a:pt x="7558" y="723"/>
                    </a:lnTo>
                    <a:close/>
                    <a:moveTo>
                      <a:pt x="8338" y="723"/>
                    </a:moveTo>
                    <a:lnTo>
                      <a:pt x="8338" y="1082"/>
                    </a:lnTo>
                    <a:lnTo>
                      <a:pt x="7985" y="1082"/>
                    </a:lnTo>
                    <a:lnTo>
                      <a:pt x="7985" y="723"/>
                    </a:lnTo>
                    <a:close/>
                    <a:moveTo>
                      <a:pt x="8765" y="723"/>
                    </a:moveTo>
                    <a:lnTo>
                      <a:pt x="8765" y="1082"/>
                    </a:lnTo>
                    <a:lnTo>
                      <a:pt x="8412" y="1082"/>
                    </a:lnTo>
                    <a:lnTo>
                      <a:pt x="8412" y="723"/>
                    </a:lnTo>
                    <a:close/>
                    <a:moveTo>
                      <a:pt x="9192" y="723"/>
                    </a:moveTo>
                    <a:lnTo>
                      <a:pt x="9192" y="1082"/>
                    </a:lnTo>
                    <a:lnTo>
                      <a:pt x="8839" y="1082"/>
                    </a:lnTo>
                    <a:lnTo>
                      <a:pt x="8839" y="723"/>
                    </a:lnTo>
                    <a:close/>
                    <a:moveTo>
                      <a:pt x="9619" y="723"/>
                    </a:moveTo>
                    <a:lnTo>
                      <a:pt x="9619" y="1082"/>
                    </a:lnTo>
                    <a:lnTo>
                      <a:pt x="9266" y="1082"/>
                    </a:lnTo>
                    <a:lnTo>
                      <a:pt x="9266" y="723"/>
                    </a:lnTo>
                    <a:close/>
                    <a:moveTo>
                      <a:pt x="10046" y="723"/>
                    </a:moveTo>
                    <a:lnTo>
                      <a:pt x="10046" y="1082"/>
                    </a:lnTo>
                    <a:lnTo>
                      <a:pt x="9693" y="1082"/>
                    </a:lnTo>
                    <a:lnTo>
                      <a:pt x="9693" y="723"/>
                    </a:lnTo>
                    <a:close/>
                    <a:moveTo>
                      <a:pt x="10474" y="723"/>
                    </a:moveTo>
                    <a:lnTo>
                      <a:pt x="10474" y="1082"/>
                    </a:lnTo>
                    <a:lnTo>
                      <a:pt x="10120" y="1082"/>
                    </a:lnTo>
                    <a:lnTo>
                      <a:pt x="10120" y="723"/>
                    </a:lnTo>
                    <a:close/>
                    <a:moveTo>
                      <a:pt x="10901" y="723"/>
                    </a:moveTo>
                    <a:lnTo>
                      <a:pt x="10901" y="1082"/>
                    </a:lnTo>
                    <a:lnTo>
                      <a:pt x="10548" y="1082"/>
                    </a:lnTo>
                    <a:lnTo>
                      <a:pt x="10548" y="723"/>
                    </a:lnTo>
                    <a:close/>
                    <a:moveTo>
                      <a:pt x="11328" y="723"/>
                    </a:moveTo>
                    <a:lnTo>
                      <a:pt x="11328" y="1082"/>
                    </a:lnTo>
                    <a:lnTo>
                      <a:pt x="10975" y="1082"/>
                    </a:lnTo>
                    <a:lnTo>
                      <a:pt x="10975" y="723"/>
                    </a:lnTo>
                    <a:close/>
                    <a:moveTo>
                      <a:pt x="11755" y="723"/>
                    </a:moveTo>
                    <a:lnTo>
                      <a:pt x="11755" y="1082"/>
                    </a:lnTo>
                    <a:lnTo>
                      <a:pt x="11402" y="1082"/>
                    </a:lnTo>
                    <a:lnTo>
                      <a:pt x="11402" y="723"/>
                    </a:lnTo>
                    <a:close/>
                    <a:moveTo>
                      <a:pt x="649" y="1151"/>
                    </a:moveTo>
                    <a:lnTo>
                      <a:pt x="649" y="1509"/>
                    </a:lnTo>
                    <a:lnTo>
                      <a:pt x="296" y="1509"/>
                    </a:lnTo>
                    <a:lnTo>
                      <a:pt x="296" y="1151"/>
                    </a:lnTo>
                    <a:close/>
                    <a:moveTo>
                      <a:pt x="1076" y="1151"/>
                    </a:moveTo>
                    <a:lnTo>
                      <a:pt x="1076" y="1509"/>
                    </a:lnTo>
                    <a:lnTo>
                      <a:pt x="723" y="1509"/>
                    </a:lnTo>
                    <a:lnTo>
                      <a:pt x="723" y="1151"/>
                    </a:lnTo>
                    <a:close/>
                    <a:moveTo>
                      <a:pt x="1504" y="1151"/>
                    </a:moveTo>
                    <a:lnTo>
                      <a:pt x="1504" y="1509"/>
                    </a:lnTo>
                    <a:lnTo>
                      <a:pt x="1151" y="1509"/>
                    </a:lnTo>
                    <a:lnTo>
                      <a:pt x="1151" y="1151"/>
                    </a:lnTo>
                    <a:close/>
                    <a:moveTo>
                      <a:pt x="1931" y="1151"/>
                    </a:moveTo>
                    <a:lnTo>
                      <a:pt x="1931" y="1509"/>
                    </a:lnTo>
                    <a:lnTo>
                      <a:pt x="1578" y="1509"/>
                    </a:lnTo>
                    <a:lnTo>
                      <a:pt x="1578" y="1151"/>
                    </a:lnTo>
                    <a:close/>
                    <a:moveTo>
                      <a:pt x="2358" y="1151"/>
                    </a:moveTo>
                    <a:lnTo>
                      <a:pt x="2358" y="1509"/>
                    </a:lnTo>
                    <a:lnTo>
                      <a:pt x="2005" y="1509"/>
                    </a:lnTo>
                    <a:lnTo>
                      <a:pt x="2005" y="1151"/>
                    </a:lnTo>
                    <a:close/>
                    <a:moveTo>
                      <a:pt x="2785" y="1151"/>
                    </a:moveTo>
                    <a:lnTo>
                      <a:pt x="2785" y="1509"/>
                    </a:lnTo>
                    <a:lnTo>
                      <a:pt x="2432" y="1509"/>
                    </a:lnTo>
                    <a:lnTo>
                      <a:pt x="2432" y="1151"/>
                    </a:lnTo>
                    <a:close/>
                    <a:moveTo>
                      <a:pt x="3212" y="1151"/>
                    </a:moveTo>
                    <a:lnTo>
                      <a:pt x="3212" y="1509"/>
                    </a:lnTo>
                    <a:lnTo>
                      <a:pt x="2859" y="1509"/>
                    </a:lnTo>
                    <a:lnTo>
                      <a:pt x="2859" y="1151"/>
                    </a:lnTo>
                    <a:close/>
                    <a:moveTo>
                      <a:pt x="3639" y="1151"/>
                    </a:moveTo>
                    <a:lnTo>
                      <a:pt x="3639" y="1509"/>
                    </a:lnTo>
                    <a:lnTo>
                      <a:pt x="3286" y="1509"/>
                    </a:lnTo>
                    <a:lnTo>
                      <a:pt x="3286" y="1151"/>
                    </a:lnTo>
                    <a:close/>
                    <a:moveTo>
                      <a:pt x="4066" y="1151"/>
                    </a:moveTo>
                    <a:lnTo>
                      <a:pt x="4066" y="1509"/>
                    </a:lnTo>
                    <a:lnTo>
                      <a:pt x="3713" y="1509"/>
                    </a:lnTo>
                    <a:lnTo>
                      <a:pt x="3713" y="1151"/>
                    </a:lnTo>
                    <a:close/>
                    <a:moveTo>
                      <a:pt x="4494" y="1151"/>
                    </a:moveTo>
                    <a:lnTo>
                      <a:pt x="4494" y="1509"/>
                    </a:lnTo>
                    <a:lnTo>
                      <a:pt x="4140" y="1509"/>
                    </a:lnTo>
                    <a:lnTo>
                      <a:pt x="4140" y="1151"/>
                    </a:lnTo>
                    <a:close/>
                    <a:moveTo>
                      <a:pt x="4921" y="1151"/>
                    </a:moveTo>
                    <a:lnTo>
                      <a:pt x="4921" y="1509"/>
                    </a:lnTo>
                    <a:lnTo>
                      <a:pt x="4568" y="1509"/>
                    </a:lnTo>
                    <a:lnTo>
                      <a:pt x="4568" y="1151"/>
                    </a:lnTo>
                    <a:close/>
                    <a:moveTo>
                      <a:pt x="5348" y="1151"/>
                    </a:moveTo>
                    <a:lnTo>
                      <a:pt x="5348" y="1509"/>
                    </a:lnTo>
                    <a:lnTo>
                      <a:pt x="4995" y="1509"/>
                    </a:lnTo>
                    <a:lnTo>
                      <a:pt x="4995" y="1151"/>
                    </a:lnTo>
                    <a:close/>
                    <a:moveTo>
                      <a:pt x="5775" y="1151"/>
                    </a:moveTo>
                    <a:lnTo>
                      <a:pt x="5775" y="1509"/>
                    </a:lnTo>
                    <a:lnTo>
                      <a:pt x="5422" y="1509"/>
                    </a:lnTo>
                    <a:lnTo>
                      <a:pt x="5422" y="1151"/>
                    </a:lnTo>
                    <a:close/>
                    <a:moveTo>
                      <a:pt x="6202" y="1151"/>
                    </a:moveTo>
                    <a:lnTo>
                      <a:pt x="6202" y="1509"/>
                    </a:lnTo>
                    <a:lnTo>
                      <a:pt x="5849" y="1509"/>
                    </a:lnTo>
                    <a:lnTo>
                      <a:pt x="5849" y="1151"/>
                    </a:lnTo>
                    <a:close/>
                    <a:moveTo>
                      <a:pt x="6629" y="1151"/>
                    </a:moveTo>
                    <a:lnTo>
                      <a:pt x="6629" y="1509"/>
                    </a:lnTo>
                    <a:lnTo>
                      <a:pt x="6276" y="1509"/>
                    </a:lnTo>
                    <a:lnTo>
                      <a:pt x="6276" y="1151"/>
                    </a:lnTo>
                    <a:close/>
                    <a:moveTo>
                      <a:pt x="7056" y="1151"/>
                    </a:moveTo>
                    <a:lnTo>
                      <a:pt x="7056" y="1509"/>
                    </a:lnTo>
                    <a:lnTo>
                      <a:pt x="6703" y="1509"/>
                    </a:lnTo>
                    <a:lnTo>
                      <a:pt x="6703" y="1151"/>
                    </a:lnTo>
                    <a:close/>
                    <a:moveTo>
                      <a:pt x="7484" y="1151"/>
                    </a:moveTo>
                    <a:lnTo>
                      <a:pt x="7484" y="1509"/>
                    </a:lnTo>
                    <a:lnTo>
                      <a:pt x="7130" y="1509"/>
                    </a:lnTo>
                    <a:lnTo>
                      <a:pt x="7130" y="1151"/>
                    </a:lnTo>
                    <a:close/>
                    <a:moveTo>
                      <a:pt x="7911" y="1151"/>
                    </a:moveTo>
                    <a:lnTo>
                      <a:pt x="7911" y="1509"/>
                    </a:lnTo>
                    <a:lnTo>
                      <a:pt x="7558" y="1509"/>
                    </a:lnTo>
                    <a:lnTo>
                      <a:pt x="7558" y="1151"/>
                    </a:lnTo>
                    <a:close/>
                    <a:moveTo>
                      <a:pt x="8338" y="1151"/>
                    </a:moveTo>
                    <a:lnTo>
                      <a:pt x="8338" y="1509"/>
                    </a:lnTo>
                    <a:lnTo>
                      <a:pt x="7985" y="1509"/>
                    </a:lnTo>
                    <a:lnTo>
                      <a:pt x="7985" y="1151"/>
                    </a:lnTo>
                    <a:close/>
                    <a:moveTo>
                      <a:pt x="8765" y="1151"/>
                    </a:moveTo>
                    <a:lnTo>
                      <a:pt x="8765" y="1509"/>
                    </a:lnTo>
                    <a:lnTo>
                      <a:pt x="8412" y="1509"/>
                    </a:lnTo>
                    <a:lnTo>
                      <a:pt x="8412" y="1151"/>
                    </a:lnTo>
                    <a:close/>
                    <a:moveTo>
                      <a:pt x="9192" y="1151"/>
                    </a:moveTo>
                    <a:lnTo>
                      <a:pt x="9192" y="1509"/>
                    </a:lnTo>
                    <a:lnTo>
                      <a:pt x="8839" y="1509"/>
                    </a:lnTo>
                    <a:lnTo>
                      <a:pt x="8839" y="1151"/>
                    </a:lnTo>
                    <a:close/>
                    <a:moveTo>
                      <a:pt x="9619" y="1151"/>
                    </a:moveTo>
                    <a:lnTo>
                      <a:pt x="9619" y="1509"/>
                    </a:lnTo>
                    <a:lnTo>
                      <a:pt x="9266" y="1509"/>
                    </a:lnTo>
                    <a:lnTo>
                      <a:pt x="9266" y="1151"/>
                    </a:lnTo>
                    <a:close/>
                    <a:moveTo>
                      <a:pt x="10046" y="1151"/>
                    </a:moveTo>
                    <a:lnTo>
                      <a:pt x="10046" y="1509"/>
                    </a:lnTo>
                    <a:lnTo>
                      <a:pt x="9693" y="1509"/>
                    </a:lnTo>
                    <a:lnTo>
                      <a:pt x="9693" y="1151"/>
                    </a:lnTo>
                    <a:close/>
                    <a:moveTo>
                      <a:pt x="10474" y="1151"/>
                    </a:moveTo>
                    <a:lnTo>
                      <a:pt x="10474" y="1509"/>
                    </a:lnTo>
                    <a:lnTo>
                      <a:pt x="10120" y="1509"/>
                    </a:lnTo>
                    <a:lnTo>
                      <a:pt x="10120" y="1151"/>
                    </a:lnTo>
                    <a:close/>
                    <a:moveTo>
                      <a:pt x="10901" y="1151"/>
                    </a:moveTo>
                    <a:lnTo>
                      <a:pt x="10901" y="1509"/>
                    </a:lnTo>
                    <a:lnTo>
                      <a:pt x="10548" y="1509"/>
                    </a:lnTo>
                    <a:lnTo>
                      <a:pt x="10548" y="1151"/>
                    </a:lnTo>
                    <a:close/>
                    <a:moveTo>
                      <a:pt x="11328" y="1151"/>
                    </a:moveTo>
                    <a:lnTo>
                      <a:pt x="11328" y="1509"/>
                    </a:lnTo>
                    <a:lnTo>
                      <a:pt x="10975" y="1509"/>
                    </a:lnTo>
                    <a:lnTo>
                      <a:pt x="10975" y="1151"/>
                    </a:lnTo>
                    <a:close/>
                    <a:moveTo>
                      <a:pt x="11755" y="1151"/>
                    </a:moveTo>
                    <a:lnTo>
                      <a:pt x="11755" y="1509"/>
                    </a:lnTo>
                    <a:lnTo>
                      <a:pt x="11402" y="1509"/>
                    </a:lnTo>
                    <a:lnTo>
                      <a:pt x="11402" y="1151"/>
                    </a:lnTo>
                    <a:close/>
                    <a:moveTo>
                      <a:pt x="649" y="1578"/>
                    </a:moveTo>
                    <a:lnTo>
                      <a:pt x="649" y="1937"/>
                    </a:lnTo>
                    <a:lnTo>
                      <a:pt x="296" y="1937"/>
                    </a:lnTo>
                    <a:lnTo>
                      <a:pt x="296" y="1578"/>
                    </a:lnTo>
                    <a:close/>
                    <a:moveTo>
                      <a:pt x="1076" y="1578"/>
                    </a:moveTo>
                    <a:lnTo>
                      <a:pt x="1076" y="1937"/>
                    </a:lnTo>
                    <a:lnTo>
                      <a:pt x="723" y="1937"/>
                    </a:lnTo>
                    <a:lnTo>
                      <a:pt x="723" y="1578"/>
                    </a:lnTo>
                    <a:close/>
                    <a:moveTo>
                      <a:pt x="1504" y="1578"/>
                    </a:moveTo>
                    <a:lnTo>
                      <a:pt x="1504" y="1937"/>
                    </a:lnTo>
                    <a:lnTo>
                      <a:pt x="1151" y="1937"/>
                    </a:lnTo>
                    <a:lnTo>
                      <a:pt x="1151" y="1578"/>
                    </a:lnTo>
                    <a:close/>
                    <a:moveTo>
                      <a:pt x="1931" y="1578"/>
                    </a:moveTo>
                    <a:lnTo>
                      <a:pt x="1931" y="1937"/>
                    </a:lnTo>
                    <a:lnTo>
                      <a:pt x="1578" y="1937"/>
                    </a:lnTo>
                    <a:lnTo>
                      <a:pt x="1578" y="1578"/>
                    </a:lnTo>
                    <a:close/>
                    <a:moveTo>
                      <a:pt x="2358" y="1578"/>
                    </a:moveTo>
                    <a:lnTo>
                      <a:pt x="2358" y="1937"/>
                    </a:lnTo>
                    <a:lnTo>
                      <a:pt x="2005" y="1937"/>
                    </a:lnTo>
                    <a:lnTo>
                      <a:pt x="2005" y="1578"/>
                    </a:lnTo>
                    <a:close/>
                    <a:moveTo>
                      <a:pt x="2785" y="1578"/>
                    </a:moveTo>
                    <a:lnTo>
                      <a:pt x="2785" y="1937"/>
                    </a:lnTo>
                    <a:lnTo>
                      <a:pt x="2432" y="1937"/>
                    </a:lnTo>
                    <a:lnTo>
                      <a:pt x="2432" y="1578"/>
                    </a:lnTo>
                    <a:close/>
                    <a:moveTo>
                      <a:pt x="3212" y="1578"/>
                    </a:moveTo>
                    <a:lnTo>
                      <a:pt x="3212" y="1937"/>
                    </a:lnTo>
                    <a:lnTo>
                      <a:pt x="2859" y="1937"/>
                    </a:lnTo>
                    <a:lnTo>
                      <a:pt x="2859" y="1578"/>
                    </a:lnTo>
                    <a:close/>
                    <a:moveTo>
                      <a:pt x="3639" y="1578"/>
                    </a:moveTo>
                    <a:lnTo>
                      <a:pt x="3639" y="1937"/>
                    </a:lnTo>
                    <a:lnTo>
                      <a:pt x="3286" y="1937"/>
                    </a:lnTo>
                    <a:lnTo>
                      <a:pt x="3286" y="1578"/>
                    </a:lnTo>
                    <a:close/>
                    <a:moveTo>
                      <a:pt x="4066" y="1578"/>
                    </a:moveTo>
                    <a:lnTo>
                      <a:pt x="4066" y="1937"/>
                    </a:lnTo>
                    <a:lnTo>
                      <a:pt x="3713" y="1937"/>
                    </a:lnTo>
                    <a:lnTo>
                      <a:pt x="3713" y="1578"/>
                    </a:lnTo>
                    <a:close/>
                    <a:moveTo>
                      <a:pt x="4494" y="1578"/>
                    </a:moveTo>
                    <a:lnTo>
                      <a:pt x="4494" y="1937"/>
                    </a:lnTo>
                    <a:lnTo>
                      <a:pt x="4140" y="1937"/>
                    </a:lnTo>
                    <a:lnTo>
                      <a:pt x="4140" y="1578"/>
                    </a:lnTo>
                    <a:close/>
                    <a:moveTo>
                      <a:pt x="4921" y="1578"/>
                    </a:moveTo>
                    <a:lnTo>
                      <a:pt x="4921" y="1937"/>
                    </a:lnTo>
                    <a:lnTo>
                      <a:pt x="4568" y="1937"/>
                    </a:lnTo>
                    <a:lnTo>
                      <a:pt x="4568" y="1578"/>
                    </a:lnTo>
                    <a:close/>
                    <a:moveTo>
                      <a:pt x="5348" y="1578"/>
                    </a:moveTo>
                    <a:lnTo>
                      <a:pt x="5348" y="1937"/>
                    </a:lnTo>
                    <a:lnTo>
                      <a:pt x="4995" y="1937"/>
                    </a:lnTo>
                    <a:lnTo>
                      <a:pt x="4995" y="1578"/>
                    </a:lnTo>
                    <a:close/>
                    <a:moveTo>
                      <a:pt x="5775" y="1578"/>
                    </a:moveTo>
                    <a:lnTo>
                      <a:pt x="5775" y="1937"/>
                    </a:lnTo>
                    <a:lnTo>
                      <a:pt x="5422" y="1937"/>
                    </a:lnTo>
                    <a:lnTo>
                      <a:pt x="5422" y="1578"/>
                    </a:lnTo>
                    <a:close/>
                    <a:moveTo>
                      <a:pt x="6202" y="1578"/>
                    </a:moveTo>
                    <a:lnTo>
                      <a:pt x="6202" y="1937"/>
                    </a:lnTo>
                    <a:lnTo>
                      <a:pt x="5849" y="1937"/>
                    </a:lnTo>
                    <a:lnTo>
                      <a:pt x="5849" y="1578"/>
                    </a:lnTo>
                    <a:close/>
                    <a:moveTo>
                      <a:pt x="6629" y="1578"/>
                    </a:moveTo>
                    <a:lnTo>
                      <a:pt x="6629" y="1937"/>
                    </a:lnTo>
                    <a:lnTo>
                      <a:pt x="6276" y="1937"/>
                    </a:lnTo>
                    <a:lnTo>
                      <a:pt x="6276" y="1578"/>
                    </a:lnTo>
                    <a:close/>
                    <a:moveTo>
                      <a:pt x="7056" y="1578"/>
                    </a:moveTo>
                    <a:lnTo>
                      <a:pt x="7056" y="1937"/>
                    </a:lnTo>
                    <a:lnTo>
                      <a:pt x="6703" y="1937"/>
                    </a:lnTo>
                    <a:lnTo>
                      <a:pt x="6703" y="1578"/>
                    </a:lnTo>
                    <a:close/>
                    <a:moveTo>
                      <a:pt x="7484" y="1578"/>
                    </a:moveTo>
                    <a:lnTo>
                      <a:pt x="7484" y="1937"/>
                    </a:lnTo>
                    <a:lnTo>
                      <a:pt x="7130" y="1937"/>
                    </a:lnTo>
                    <a:lnTo>
                      <a:pt x="7130" y="1578"/>
                    </a:lnTo>
                    <a:close/>
                    <a:moveTo>
                      <a:pt x="7911" y="1578"/>
                    </a:moveTo>
                    <a:lnTo>
                      <a:pt x="7911" y="1937"/>
                    </a:lnTo>
                    <a:lnTo>
                      <a:pt x="7558" y="1937"/>
                    </a:lnTo>
                    <a:lnTo>
                      <a:pt x="7558" y="1578"/>
                    </a:lnTo>
                    <a:close/>
                    <a:moveTo>
                      <a:pt x="8338" y="1578"/>
                    </a:moveTo>
                    <a:lnTo>
                      <a:pt x="8338" y="1937"/>
                    </a:lnTo>
                    <a:lnTo>
                      <a:pt x="7985" y="1937"/>
                    </a:lnTo>
                    <a:lnTo>
                      <a:pt x="7985" y="1578"/>
                    </a:lnTo>
                    <a:close/>
                    <a:moveTo>
                      <a:pt x="8765" y="1578"/>
                    </a:moveTo>
                    <a:lnTo>
                      <a:pt x="8765" y="1937"/>
                    </a:lnTo>
                    <a:lnTo>
                      <a:pt x="8412" y="1937"/>
                    </a:lnTo>
                    <a:lnTo>
                      <a:pt x="8412" y="1578"/>
                    </a:lnTo>
                    <a:close/>
                    <a:moveTo>
                      <a:pt x="9192" y="1578"/>
                    </a:moveTo>
                    <a:lnTo>
                      <a:pt x="9192" y="1937"/>
                    </a:lnTo>
                    <a:lnTo>
                      <a:pt x="8839" y="1937"/>
                    </a:lnTo>
                    <a:lnTo>
                      <a:pt x="8839" y="1578"/>
                    </a:lnTo>
                    <a:close/>
                    <a:moveTo>
                      <a:pt x="9619" y="1578"/>
                    </a:moveTo>
                    <a:lnTo>
                      <a:pt x="9619" y="1937"/>
                    </a:lnTo>
                    <a:lnTo>
                      <a:pt x="9266" y="1937"/>
                    </a:lnTo>
                    <a:lnTo>
                      <a:pt x="9266" y="1578"/>
                    </a:lnTo>
                    <a:close/>
                    <a:moveTo>
                      <a:pt x="10046" y="1578"/>
                    </a:moveTo>
                    <a:lnTo>
                      <a:pt x="10046" y="1937"/>
                    </a:lnTo>
                    <a:lnTo>
                      <a:pt x="9693" y="1937"/>
                    </a:lnTo>
                    <a:lnTo>
                      <a:pt x="9693" y="1578"/>
                    </a:lnTo>
                    <a:close/>
                    <a:moveTo>
                      <a:pt x="10474" y="1578"/>
                    </a:moveTo>
                    <a:lnTo>
                      <a:pt x="10474" y="1937"/>
                    </a:lnTo>
                    <a:lnTo>
                      <a:pt x="10120" y="1937"/>
                    </a:lnTo>
                    <a:lnTo>
                      <a:pt x="10120" y="1578"/>
                    </a:lnTo>
                    <a:close/>
                    <a:moveTo>
                      <a:pt x="10901" y="1578"/>
                    </a:moveTo>
                    <a:lnTo>
                      <a:pt x="10901" y="1937"/>
                    </a:lnTo>
                    <a:lnTo>
                      <a:pt x="10548" y="1937"/>
                    </a:lnTo>
                    <a:lnTo>
                      <a:pt x="10548" y="1578"/>
                    </a:lnTo>
                    <a:close/>
                    <a:moveTo>
                      <a:pt x="11328" y="1578"/>
                    </a:moveTo>
                    <a:lnTo>
                      <a:pt x="11328" y="1937"/>
                    </a:lnTo>
                    <a:lnTo>
                      <a:pt x="10975" y="1937"/>
                    </a:lnTo>
                    <a:lnTo>
                      <a:pt x="10975" y="1578"/>
                    </a:lnTo>
                    <a:close/>
                    <a:moveTo>
                      <a:pt x="11755" y="1578"/>
                    </a:moveTo>
                    <a:lnTo>
                      <a:pt x="11755" y="1937"/>
                    </a:lnTo>
                    <a:lnTo>
                      <a:pt x="11402" y="1937"/>
                    </a:lnTo>
                    <a:lnTo>
                      <a:pt x="11402" y="1578"/>
                    </a:lnTo>
                    <a:close/>
                    <a:moveTo>
                      <a:pt x="649" y="2005"/>
                    </a:moveTo>
                    <a:lnTo>
                      <a:pt x="649" y="2364"/>
                    </a:lnTo>
                    <a:lnTo>
                      <a:pt x="296" y="2364"/>
                    </a:lnTo>
                    <a:lnTo>
                      <a:pt x="296" y="2005"/>
                    </a:lnTo>
                    <a:close/>
                    <a:moveTo>
                      <a:pt x="1076" y="2005"/>
                    </a:moveTo>
                    <a:lnTo>
                      <a:pt x="1076" y="2364"/>
                    </a:lnTo>
                    <a:lnTo>
                      <a:pt x="723" y="2364"/>
                    </a:lnTo>
                    <a:lnTo>
                      <a:pt x="723" y="2005"/>
                    </a:lnTo>
                    <a:close/>
                    <a:moveTo>
                      <a:pt x="1504" y="2005"/>
                    </a:moveTo>
                    <a:lnTo>
                      <a:pt x="1504" y="2364"/>
                    </a:lnTo>
                    <a:lnTo>
                      <a:pt x="1151" y="2364"/>
                    </a:lnTo>
                    <a:lnTo>
                      <a:pt x="1151" y="2005"/>
                    </a:lnTo>
                    <a:close/>
                    <a:moveTo>
                      <a:pt x="1931" y="2005"/>
                    </a:moveTo>
                    <a:lnTo>
                      <a:pt x="1931" y="2364"/>
                    </a:lnTo>
                    <a:lnTo>
                      <a:pt x="1578" y="2364"/>
                    </a:lnTo>
                    <a:lnTo>
                      <a:pt x="1578" y="2005"/>
                    </a:lnTo>
                    <a:close/>
                    <a:moveTo>
                      <a:pt x="2358" y="2005"/>
                    </a:moveTo>
                    <a:lnTo>
                      <a:pt x="2358" y="2364"/>
                    </a:lnTo>
                    <a:lnTo>
                      <a:pt x="2005" y="2364"/>
                    </a:lnTo>
                    <a:lnTo>
                      <a:pt x="2005" y="2005"/>
                    </a:lnTo>
                    <a:close/>
                    <a:moveTo>
                      <a:pt x="2785" y="2005"/>
                    </a:moveTo>
                    <a:lnTo>
                      <a:pt x="2785" y="2364"/>
                    </a:lnTo>
                    <a:lnTo>
                      <a:pt x="2432" y="2364"/>
                    </a:lnTo>
                    <a:lnTo>
                      <a:pt x="2432" y="2005"/>
                    </a:lnTo>
                    <a:close/>
                    <a:moveTo>
                      <a:pt x="3212" y="2005"/>
                    </a:moveTo>
                    <a:lnTo>
                      <a:pt x="3212" y="2364"/>
                    </a:lnTo>
                    <a:lnTo>
                      <a:pt x="2859" y="2364"/>
                    </a:lnTo>
                    <a:lnTo>
                      <a:pt x="2859" y="2005"/>
                    </a:lnTo>
                    <a:close/>
                    <a:moveTo>
                      <a:pt x="3639" y="2005"/>
                    </a:moveTo>
                    <a:lnTo>
                      <a:pt x="3639" y="2364"/>
                    </a:lnTo>
                    <a:lnTo>
                      <a:pt x="3286" y="2364"/>
                    </a:lnTo>
                    <a:lnTo>
                      <a:pt x="3286" y="2005"/>
                    </a:lnTo>
                    <a:close/>
                    <a:moveTo>
                      <a:pt x="4066" y="2005"/>
                    </a:moveTo>
                    <a:lnTo>
                      <a:pt x="4066" y="2364"/>
                    </a:lnTo>
                    <a:lnTo>
                      <a:pt x="3713" y="2364"/>
                    </a:lnTo>
                    <a:lnTo>
                      <a:pt x="3713" y="2005"/>
                    </a:lnTo>
                    <a:close/>
                    <a:moveTo>
                      <a:pt x="4494" y="2005"/>
                    </a:moveTo>
                    <a:lnTo>
                      <a:pt x="4494" y="2364"/>
                    </a:lnTo>
                    <a:lnTo>
                      <a:pt x="4140" y="2364"/>
                    </a:lnTo>
                    <a:lnTo>
                      <a:pt x="4140" y="2005"/>
                    </a:lnTo>
                    <a:close/>
                    <a:moveTo>
                      <a:pt x="4921" y="2005"/>
                    </a:moveTo>
                    <a:lnTo>
                      <a:pt x="4921" y="2364"/>
                    </a:lnTo>
                    <a:lnTo>
                      <a:pt x="4568" y="2364"/>
                    </a:lnTo>
                    <a:lnTo>
                      <a:pt x="4568" y="2005"/>
                    </a:lnTo>
                    <a:close/>
                    <a:moveTo>
                      <a:pt x="5348" y="2005"/>
                    </a:moveTo>
                    <a:lnTo>
                      <a:pt x="5348" y="2364"/>
                    </a:lnTo>
                    <a:lnTo>
                      <a:pt x="4995" y="2364"/>
                    </a:lnTo>
                    <a:lnTo>
                      <a:pt x="4995" y="2005"/>
                    </a:lnTo>
                    <a:close/>
                    <a:moveTo>
                      <a:pt x="5775" y="2005"/>
                    </a:moveTo>
                    <a:lnTo>
                      <a:pt x="5775" y="2364"/>
                    </a:lnTo>
                    <a:lnTo>
                      <a:pt x="5422" y="2364"/>
                    </a:lnTo>
                    <a:lnTo>
                      <a:pt x="5422" y="2005"/>
                    </a:lnTo>
                    <a:close/>
                    <a:moveTo>
                      <a:pt x="6202" y="2005"/>
                    </a:moveTo>
                    <a:lnTo>
                      <a:pt x="6202" y="2364"/>
                    </a:lnTo>
                    <a:lnTo>
                      <a:pt x="5849" y="2364"/>
                    </a:lnTo>
                    <a:lnTo>
                      <a:pt x="5849" y="2005"/>
                    </a:lnTo>
                    <a:close/>
                    <a:moveTo>
                      <a:pt x="6629" y="2005"/>
                    </a:moveTo>
                    <a:lnTo>
                      <a:pt x="6629" y="2364"/>
                    </a:lnTo>
                    <a:lnTo>
                      <a:pt x="6276" y="2364"/>
                    </a:lnTo>
                    <a:lnTo>
                      <a:pt x="6276" y="2005"/>
                    </a:lnTo>
                    <a:close/>
                    <a:moveTo>
                      <a:pt x="7056" y="2005"/>
                    </a:moveTo>
                    <a:lnTo>
                      <a:pt x="7056" y="2364"/>
                    </a:lnTo>
                    <a:lnTo>
                      <a:pt x="6703" y="2364"/>
                    </a:lnTo>
                    <a:lnTo>
                      <a:pt x="6703" y="2005"/>
                    </a:lnTo>
                    <a:close/>
                    <a:moveTo>
                      <a:pt x="7484" y="2005"/>
                    </a:moveTo>
                    <a:lnTo>
                      <a:pt x="7484" y="2364"/>
                    </a:lnTo>
                    <a:lnTo>
                      <a:pt x="7130" y="2364"/>
                    </a:lnTo>
                    <a:lnTo>
                      <a:pt x="7130" y="2005"/>
                    </a:lnTo>
                    <a:close/>
                    <a:moveTo>
                      <a:pt x="7911" y="2005"/>
                    </a:moveTo>
                    <a:lnTo>
                      <a:pt x="7911" y="2364"/>
                    </a:lnTo>
                    <a:lnTo>
                      <a:pt x="7558" y="2364"/>
                    </a:lnTo>
                    <a:lnTo>
                      <a:pt x="7558" y="2005"/>
                    </a:lnTo>
                    <a:close/>
                    <a:moveTo>
                      <a:pt x="8338" y="2005"/>
                    </a:moveTo>
                    <a:lnTo>
                      <a:pt x="8338" y="2364"/>
                    </a:lnTo>
                    <a:lnTo>
                      <a:pt x="7985" y="2364"/>
                    </a:lnTo>
                    <a:lnTo>
                      <a:pt x="7985" y="2005"/>
                    </a:lnTo>
                    <a:close/>
                    <a:moveTo>
                      <a:pt x="8765" y="2005"/>
                    </a:moveTo>
                    <a:lnTo>
                      <a:pt x="8765" y="2364"/>
                    </a:lnTo>
                    <a:lnTo>
                      <a:pt x="8412" y="2364"/>
                    </a:lnTo>
                    <a:lnTo>
                      <a:pt x="8412" y="2005"/>
                    </a:lnTo>
                    <a:close/>
                    <a:moveTo>
                      <a:pt x="9192" y="2005"/>
                    </a:moveTo>
                    <a:lnTo>
                      <a:pt x="9192" y="2364"/>
                    </a:lnTo>
                    <a:lnTo>
                      <a:pt x="8839" y="2364"/>
                    </a:lnTo>
                    <a:lnTo>
                      <a:pt x="8839" y="2005"/>
                    </a:lnTo>
                    <a:close/>
                    <a:moveTo>
                      <a:pt x="9619" y="2005"/>
                    </a:moveTo>
                    <a:lnTo>
                      <a:pt x="9619" y="2364"/>
                    </a:lnTo>
                    <a:lnTo>
                      <a:pt x="9266" y="2364"/>
                    </a:lnTo>
                    <a:lnTo>
                      <a:pt x="9266" y="2005"/>
                    </a:lnTo>
                    <a:close/>
                    <a:moveTo>
                      <a:pt x="10046" y="2005"/>
                    </a:moveTo>
                    <a:lnTo>
                      <a:pt x="10046" y="2364"/>
                    </a:lnTo>
                    <a:lnTo>
                      <a:pt x="9693" y="2364"/>
                    </a:lnTo>
                    <a:lnTo>
                      <a:pt x="9693" y="2005"/>
                    </a:lnTo>
                    <a:close/>
                    <a:moveTo>
                      <a:pt x="10474" y="2005"/>
                    </a:moveTo>
                    <a:lnTo>
                      <a:pt x="10474" y="2364"/>
                    </a:lnTo>
                    <a:lnTo>
                      <a:pt x="10120" y="2364"/>
                    </a:lnTo>
                    <a:lnTo>
                      <a:pt x="10120" y="2005"/>
                    </a:lnTo>
                    <a:close/>
                    <a:moveTo>
                      <a:pt x="10901" y="2005"/>
                    </a:moveTo>
                    <a:lnTo>
                      <a:pt x="10901" y="2364"/>
                    </a:lnTo>
                    <a:lnTo>
                      <a:pt x="10548" y="2364"/>
                    </a:lnTo>
                    <a:lnTo>
                      <a:pt x="10548" y="2005"/>
                    </a:lnTo>
                    <a:close/>
                    <a:moveTo>
                      <a:pt x="11328" y="2005"/>
                    </a:moveTo>
                    <a:lnTo>
                      <a:pt x="11328" y="2364"/>
                    </a:lnTo>
                    <a:lnTo>
                      <a:pt x="10975" y="2364"/>
                    </a:lnTo>
                    <a:lnTo>
                      <a:pt x="10975" y="2005"/>
                    </a:lnTo>
                    <a:close/>
                    <a:moveTo>
                      <a:pt x="11755" y="2005"/>
                    </a:moveTo>
                    <a:lnTo>
                      <a:pt x="11755" y="2364"/>
                    </a:lnTo>
                    <a:lnTo>
                      <a:pt x="11402" y="2364"/>
                    </a:lnTo>
                    <a:lnTo>
                      <a:pt x="11402" y="2005"/>
                    </a:lnTo>
                    <a:close/>
                    <a:moveTo>
                      <a:pt x="649" y="2432"/>
                    </a:moveTo>
                    <a:lnTo>
                      <a:pt x="649" y="2791"/>
                    </a:lnTo>
                    <a:lnTo>
                      <a:pt x="296" y="2791"/>
                    </a:lnTo>
                    <a:lnTo>
                      <a:pt x="296" y="2432"/>
                    </a:lnTo>
                    <a:close/>
                    <a:moveTo>
                      <a:pt x="1076" y="2432"/>
                    </a:moveTo>
                    <a:lnTo>
                      <a:pt x="1076" y="2791"/>
                    </a:lnTo>
                    <a:lnTo>
                      <a:pt x="723" y="2791"/>
                    </a:lnTo>
                    <a:lnTo>
                      <a:pt x="723" y="2432"/>
                    </a:lnTo>
                    <a:close/>
                    <a:moveTo>
                      <a:pt x="1504" y="2432"/>
                    </a:moveTo>
                    <a:lnTo>
                      <a:pt x="1504" y="2791"/>
                    </a:lnTo>
                    <a:lnTo>
                      <a:pt x="1151" y="2791"/>
                    </a:lnTo>
                    <a:lnTo>
                      <a:pt x="1151" y="2432"/>
                    </a:lnTo>
                    <a:close/>
                    <a:moveTo>
                      <a:pt x="1931" y="2432"/>
                    </a:moveTo>
                    <a:lnTo>
                      <a:pt x="1931" y="2791"/>
                    </a:lnTo>
                    <a:lnTo>
                      <a:pt x="1578" y="2791"/>
                    </a:lnTo>
                    <a:lnTo>
                      <a:pt x="1578" y="2432"/>
                    </a:lnTo>
                    <a:close/>
                    <a:moveTo>
                      <a:pt x="2358" y="2432"/>
                    </a:moveTo>
                    <a:lnTo>
                      <a:pt x="2358" y="2791"/>
                    </a:lnTo>
                    <a:lnTo>
                      <a:pt x="2005" y="2791"/>
                    </a:lnTo>
                    <a:lnTo>
                      <a:pt x="2005" y="2432"/>
                    </a:lnTo>
                    <a:close/>
                    <a:moveTo>
                      <a:pt x="2785" y="2432"/>
                    </a:moveTo>
                    <a:lnTo>
                      <a:pt x="2785" y="2791"/>
                    </a:lnTo>
                    <a:lnTo>
                      <a:pt x="2432" y="2791"/>
                    </a:lnTo>
                    <a:lnTo>
                      <a:pt x="2432" y="2432"/>
                    </a:lnTo>
                    <a:close/>
                    <a:moveTo>
                      <a:pt x="3212" y="2432"/>
                    </a:moveTo>
                    <a:lnTo>
                      <a:pt x="3212" y="2791"/>
                    </a:lnTo>
                    <a:lnTo>
                      <a:pt x="2859" y="2791"/>
                    </a:lnTo>
                    <a:lnTo>
                      <a:pt x="2859" y="2432"/>
                    </a:lnTo>
                    <a:close/>
                    <a:moveTo>
                      <a:pt x="3639" y="2432"/>
                    </a:moveTo>
                    <a:lnTo>
                      <a:pt x="3639" y="2791"/>
                    </a:lnTo>
                    <a:lnTo>
                      <a:pt x="3286" y="2791"/>
                    </a:lnTo>
                    <a:lnTo>
                      <a:pt x="3286" y="2432"/>
                    </a:lnTo>
                    <a:close/>
                    <a:moveTo>
                      <a:pt x="4066" y="2432"/>
                    </a:moveTo>
                    <a:lnTo>
                      <a:pt x="4066" y="2791"/>
                    </a:lnTo>
                    <a:lnTo>
                      <a:pt x="3713" y="2791"/>
                    </a:lnTo>
                    <a:lnTo>
                      <a:pt x="3713" y="2432"/>
                    </a:lnTo>
                    <a:close/>
                    <a:moveTo>
                      <a:pt x="4494" y="2432"/>
                    </a:moveTo>
                    <a:lnTo>
                      <a:pt x="4494" y="2791"/>
                    </a:lnTo>
                    <a:lnTo>
                      <a:pt x="4140" y="2791"/>
                    </a:lnTo>
                    <a:lnTo>
                      <a:pt x="4140" y="2432"/>
                    </a:lnTo>
                    <a:close/>
                    <a:moveTo>
                      <a:pt x="4921" y="2432"/>
                    </a:moveTo>
                    <a:lnTo>
                      <a:pt x="4921" y="2791"/>
                    </a:lnTo>
                    <a:lnTo>
                      <a:pt x="4568" y="2791"/>
                    </a:lnTo>
                    <a:lnTo>
                      <a:pt x="4568" y="2432"/>
                    </a:lnTo>
                    <a:close/>
                    <a:moveTo>
                      <a:pt x="5348" y="2432"/>
                    </a:moveTo>
                    <a:lnTo>
                      <a:pt x="5348" y="2791"/>
                    </a:lnTo>
                    <a:lnTo>
                      <a:pt x="4995" y="2791"/>
                    </a:lnTo>
                    <a:lnTo>
                      <a:pt x="4995" y="2432"/>
                    </a:lnTo>
                    <a:close/>
                    <a:moveTo>
                      <a:pt x="5775" y="2432"/>
                    </a:moveTo>
                    <a:lnTo>
                      <a:pt x="5775" y="2791"/>
                    </a:lnTo>
                    <a:lnTo>
                      <a:pt x="5422" y="2791"/>
                    </a:lnTo>
                    <a:lnTo>
                      <a:pt x="5422" y="2432"/>
                    </a:lnTo>
                    <a:close/>
                    <a:moveTo>
                      <a:pt x="6202" y="2432"/>
                    </a:moveTo>
                    <a:lnTo>
                      <a:pt x="6202" y="2791"/>
                    </a:lnTo>
                    <a:lnTo>
                      <a:pt x="5849" y="2791"/>
                    </a:lnTo>
                    <a:lnTo>
                      <a:pt x="5849" y="2432"/>
                    </a:lnTo>
                    <a:close/>
                    <a:moveTo>
                      <a:pt x="6629" y="2432"/>
                    </a:moveTo>
                    <a:lnTo>
                      <a:pt x="6629" y="2791"/>
                    </a:lnTo>
                    <a:lnTo>
                      <a:pt x="6276" y="2791"/>
                    </a:lnTo>
                    <a:lnTo>
                      <a:pt x="6276" y="2432"/>
                    </a:lnTo>
                    <a:close/>
                    <a:moveTo>
                      <a:pt x="7056" y="2432"/>
                    </a:moveTo>
                    <a:lnTo>
                      <a:pt x="7056" y="2791"/>
                    </a:lnTo>
                    <a:lnTo>
                      <a:pt x="6703" y="2791"/>
                    </a:lnTo>
                    <a:lnTo>
                      <a:pt x="6703" y="2432"/>
                    </a:lnTo>
                    <a:close/>
                    <a:moveTo>
                      <a:pt x="7484" y="2432"/>
                    </a:moveTo>
                    <a:lnTo>
                      <a:pt x="7484" y="2791"/>
                    </a:lnTo>
                    <a:lnTo>
                      <a:pt x="7130" y="2791"/>
                    </a:lnTo>
                    <a:lnTo>
                      <a:pt x="7130" y="2432"/>
                    </a:lnTo>
                    <a:close/>
                    <a:moveTo>
                      <a:pt x="7911" y="2432"/>
                    </a:moveTo>
                    <a:lnTo>
                      <a:pt x="7911" y="2791"/>
                    </a:lnTo>
                    <a:lnTo>
                      <a:pt x="7558" y="2791"/>
                    </a:lnTo>
                    <a:lnTo>
                      <a:pt x="7558" y="2432"/>
                    </a:lnTo>
                    <a:close/>
                    <a:moveTo>
                      <a:pt x="8338" y="2432"/>
                    </a:moveTo>
                    <a:lnTo>
                      <a:pt x="8338" y="2791"/>
                    </a:lnTo>
                    <a:lnTo>
                      <a:pt x="7985" y="2791"/>
                    </a:lnTo>
                    <a:lnTo>
                      <a:pt x="7985" y="2432"/>
                    </a:lnTo>
                    <a:close/>
                    <a:moveTo>
                      <a:pt x="8765" y="2432"/>
                    </a:moveTo>
                    <a:lnTo>
                      <a:pt x="8765" y="2791"/>
                    </a:lnTo>
                    <a:lnTo>
                      <a:pt x="8412" y="2791"/>
                    </a:lnTo>
                    <a:lnTo>
                      <a:pt x="8412" y="2432"/>
                    </a:lnTo>
                    <a:close/>
                    <a:moveTo>
                      <a:pt x="9192" y="2432"/>
                    </a:moveTo>
                    <a:lnTo>
                      <a:pt x="9192" y="2791"/>
                    </a:lnTo>
                    <a:lnTo>
                      <a:pt x="8839" y="2791"/>
                    </a:lnTo>
                    <a:lnTo>
                      <a:pt x="8839" y="2432"/>
                    </a:lnTo>
                    <a:close/>
                    <a:moveTo>
                      <a:pt x="9619" y="2432"/>
                    </a:moveTo>
                    <a:lnTo>
                      <a:pt x="9619" y="2791"/>
                    </a:lnTo>
                    <a:lnTo>
                      <a:pt x="9266" y="2791"/>
                    </a:lnTo>
                    <a:lnTo>
                      <a:pt x="9266" y="2432"/>
                    </a:lnTo>
                    <a:close/>
                    <a:moveTo>
                      <a:pt x="10046" y="2432"/>
                    </a:moveTo>
                    <a:lnTo>
                      <a:pt x="10046" y="2791"/>
                    </a:lnTo>
                    <a:lnTo>
                      <a:pt x="9693" y="2791"/>
                    </a:lnTo>
                    <a:lnTo>
                      <a:pt x="9693" y="2432"/>
                    </a:lnTo>
                    <a:close/>
                    <a:moveTo>
                      <a:pt x="10474" y="2432"/>
                    </a:moveTo>
                    <a:lnTo>
                      <a:pt x="10474" y="2791"/>
                    </a:lnTo>
                    <a:lnTo>
                      <a:pt x="10120" y="2791"/>
                    </a:lnTo>
                    <a:lnTo>
                      <a:pt x="10120" y="2432"/>
                    </a:lnTo>
                    <a:close/>
                    <a:moveTo>
                      <a:pt x="10901" y="2432"/>
                    </a:moveTo>
                    <a:lnTo>
                      <a:pt x="10901" y="2791"/>
                    </a:lnTo>
                    <a:lnTo>
                      <a:pt x="10548" y="2791"/>
                    </a:lnTo>
                    <a:lnTo>
                      <a:pt x="10548" y="2432"/>
                    </a:lnTo>
                    <a:close/>
                    <a:moveTo>
                      <a:pt x="11328" y="2432"/>
                    </a:moveTo>
                    <a:lnTo>
                      <a:pt x="11328" y="2791"/>
                    </a:lnTo>
                    <a:lnTo>
                      <a:pt x="10975" y="2791"/>
                    </a:lnTo>
                    <a:lnTo>
                      <a:pt x="10975" y="2432"/>
                    </a:lnTo>
                    <a:close/>
                    <a:moveTo>
                      <a:pt x="11755" y="2432"/>
                    </a:moveTo>
                    <a:lnTo>
                      <a:pt x="11755" y="2791"/>
                    </a:lnTo>
                    <a:lnTo>
                      <a:pt x="11402" y="2791"/>
                    </a:lnTo>
                    <a:lnTo>
                      <a:pt x="11402" y="2432"/>
                    </a:lnTo>
                    <a:close/>
                    <a:moveTo>
                      <a:pt x="649" y="2859"/>
                    </a:moveTo>
                    <a:lnTo>
                      <a:pt x="649" y="3218"/>
                    </a:lnTo>
                    <a:lnTo>
                      <a:pt x="296" y="3218"/>
                    </a:lnTo>
                    <a:lnTo>
                      <a:pt x="296" y="2859"/>
                    </a:lnTo>
                    <a:close/>
                    <a:moveTo>
                      <a:pt x="1076" y="2859"/>
                    </a:moveTo>
                    <a:lnTo>
                      <a:pt x="1076" y="3218"/>
                    </a:lnTo>
                    <a:lnTo>
                      <a:pt x="723" y="3218"/>
                    </a:lnTo>
                    <a:lnTo>
                      <a:pt x="723" y="2859"/>
                    </a:lnTo>
                    <a:close/>
                    <a:moveTo>
                      <a:pt x="1504" y="2859"/>
                    </a:moveTo>
                    <a:lnTo>
                      <a:pt x="1504" y="3218"/>
                    </a:lnTo>
                    <a:lnTo>
                      <a:pt x="1151" y="3218"/>
                    </a:lnTo>
                    <a:lnTo>
                      <a:pt x="1151" y="2859"/>
                    </a:lnTo>
                    <a:close/>
                    <a:moveTo>
                      <a:pt x="1931" y="2859"/>
                    </a:moveTo>
                    <a:lnTo>
                      <a:pt x="1931" y="3218"/>
                    </a:lnTo>
                    <a:lnTo>
                      <a:pt x="1578" y="3218"/>
                    </a:lnTo>
                    <a:lnTo>
                      <a:pt x="1578" y="2859"/>
                    </a:lnTo>
                    <a:close/>
                    <a:moveTo>
                      <a:pt x="2358" y="2859"/>
                    </a:moveTo>
                    <a:lnTo>
                      <a:pt x="2358" y="3218"/>
                    </a:lnTo>
                    <a:lnTo>
                      <a:pt x="2005" y="3218"/>
                    </a:lnTo>
                    <a:lnTo>
                      <a:pt x="2005" y="2859"/>
                    </a:lnTo>
                    <a:close/>
                    <a:moveTo>
                      <a:pt x="2785" y="2859"/>
                    </a:moveTo>
                    <a:lnTo>
                      <a:pt x="2785" y="3218"/>
                    </a:lnTo>
                    <a:lnTo>
                      <a:pt x="2432" y="3218"/>
                    </a:lnTo>
                    <a:lnTo>
                      <a:pt x="2432" y="2859"/>
                    </a:lnTo>
                    <a:close/>
                    <a:moveTo>
                      <a:pt x="3212" y="2859"/>
                    </a:moveTo>
                    <a:lnTo>
                      <a:pt x="3212" y="3218"/>
                    </a:lnTo>
                    <a:lnTo>
                      <a:pt x="2859" y="3218"/>
                    </a:lnTo>
                    <a:lnTo>
                      <a:pt x="2859" y="2859"/>
                    </a:lnTo>
                    <a:close/>
                    <a:moveTo>
                      <a:pt x="3639" y="2859"/>
                    </a:moveTo>
                    <a:lnTo>
                      <a:pt x="3639" y="3218"/>
                    </a:lnTo>
                    <a:lnTo>
                      <a:pt x="3286" y="3218"/>
                    </a:lnTo>
                    <a:lnTo>
                      <a:pt x="3286" y="2859"/>
                    </a:lnTo>
                    <a:close/>
                    <a:moveTo>
                      <a:pt x="4066" y="2859"/>
                    </a:moveTo>
                    <a:lnTo>
                      <a:pt x="4066" y="3218"/>
                    </a:lnTo>
                    <a:lnTo>
                      <a:pt x="3713" y="3218"/>
                    </a:lnTo>
                    <a:lnTo>
                      <a:pt x="3713" y="2859"/>
                    </a:lnTo>
                    <a:close/>
                    <a:moveTo>
                      <a:pt x="4494" y="2859"/>
                    </a:moveTo>
                    <a:lnTo>
                      <a:pt x="4494" y="3218"/>
                    </a:lnTo>
                    <a:lnTo>
                      <a:pt x="4140" y="3218"/>
                    </a:lnTo>
                    <a:lnTo>
                      <a:pt x="4140" y="2859"/>
                    </a:lnTo>
                    <a:close/>
                    <a:moveTo>
                      <a:pt x="4921" y="2859"/>
                    </a:moveTo>
                    <a:lnTo>
                      <a:pt x="4921" y="3218"/>
                    </a:lnTo>
                    <a:lnTo>
                      <a:pt x="4568" y="3218"/>
                    </a:lnTo>
                    <a:lnTo>
                      <a:pt x="4568" y="2859"/>
                    </a:lnTo>
                    <a:close/>
                    <a:moveTo>
                      <a:pt x="5348" y="2859"/>
                    </a:moveTo>
                    <a:lnTo>
                      <a:pt x="5348" y="3218"/>
                    </a:lnTo>
                    <a:lnTo>
                      <a:pt x="4995" y="3218"/>
                    </a:lnTo>
                    <a:lnTo>
                      <a:pt x="4995" y="2859"/>
                    </a:lnTo>
                    <a:close/>
                    <a:moveTo>
                      <a:pt x="5775" y="2859"/>
                    </a:moveTo>
                    <a:lnTo>
                      <a:pt x="5775" y="3218"/>
                    </a:lnTo>
                    <a:lnTo>
                      <a:pt x="5422" y="3218"/>
                    </a:lnTo>
                    <a:lnTo>
                      <a:pt x="5422" y="2859"/>
                    </a:lnTo>
                    <a:close/>
                    <a:moveTo>
                      <a:pt x="6202" y="2859"/>
                    </a:moveTo>
                    <a:lnTo>
                      <a:pt x="6202" y="3218"/>
                    </a:lnTo>
                    <a:lnTo>
                      <a:pt x="5849" y="3218"/>
                    </a:lnTo>
                    <a:lnTo>
                      <a:pt x="5849" y="2859"/>
                    </a:lnTo>
                    <a:close/>
                    <a:moveTo>
                      <a:pt x="6629" y="2859"/>
                    </a:moveTo>
                    <a:lnTo>
                      <a:pt x="6629" y="3218"/>
                    </a:lnTo>
                    <a:lnTo>
                      <a:pt x="6276" y="3218"/>
                    </a:lnTo>
                    <a:lnTo>
                      <a:pt x="6276" y="2859"/>
                    </a:lnTo>
                    <a:close/>
                    <a:moveTo>
                      <a:pt x="7056" y="2859"/>
                    </a:moveTo>
                    <a:lnTo>
                      <a:pt x="7056" y="3218"/>
                    </a:lnTo>
                    <a:lnTo>
                      <a:pt x="6703" y="3218"/>
                    </a:lnTo>
                    <a:lnTo>
                      <a:pt x="6703" y="2859"/>
                    </a:lnTo>
                    <a:close/>
                    <a:moveTo>
                      <a:pt x="7484" y="2859"/>
                    </a:moveTo>
                    <a:lnTo>
                      <a:pt x="7484" y="3218"/>
                    </a:lnTo>
                    <a:lnTo>
                      <a:pt x="7130" y="3218"/>
                    </a:lnTo>
                    <a:lnTo>
                      <a:pt x="7130" y="2859"/>
                    </a:lnTo>
                    <a:close/>
                    <a:moveTo>
                      <a:pt x="7911" y="2859"/>
                    </a:moveTo>
                    <a:lnTo>
                      <a:pt x="7911" y="3218"/>
                    </a:lnTo>
                    <a:lnTo>
                      <a:pt x="7558" y="3218"/>
                    </a:lnTo>
                    <a:lnTo>
                      <a:pt x="7558" y="2859"/>
                    </a:lnTo>
                    <a:close/>
                    <a:moveTo>
                      <a:pt x="8338" y="2859"/>
                    </a:moveTo>
                    <a:lnTo>
                      <a:pt x="8338" y="3218"/>
                    </a:lnTo>
                    <a:lnTo>
                      <a:pt x="7985" y="3218"/>
                    </a:lnTo>
                    <a:lnTo>
                      <a:pt x="7985" y="2859"/>
                    </a:lnTo>
                    <a:close/>
                    <a:moveTo>
                      <a:pt x="8765" y="2859"/>
                    </a:moveTo>
                    <a:lnTo>
                      <a:pt x="8765" y="3218"/>
                    </a:lnTo>
                    <a:lnTo>
                      <a:pt x="8412" y="3218"/>
                    </a:lnTo>
                    <a:lnTo>
                      <a:pt x="8412" y="2859"/>
                    </a:lnTo>
                    <a:close/>
                    <a:moveTo>
                      <a:pt x="9192" y="2859"/>
                    </a:moveTo>
                    <a:lnTo>
                      <a:pt x="9192" y="3218"/>
                    </a:lnTo>
                    <a:lnTo>
                      <a:pt x="8839" y="3218"/>
                    </a:lnTo>
                    <a:lnTo>
                      <a:pt x="8839" y="2859"/>
                    </a:lnTo>
                    <a:close/>
                    <a:moveTo>
                      <a:pt x="9619" y="2859"/>
                    </a:moveTo>
                    <a:lnTo>
                      <a:pt x="9619" y="3218"/>
                    </a:lnTo>
                    <a:lnTo>
                      <a:pt x="9266" y="3218"/>
                    </a:lnTo>
                    <a:lnTo>
                      <a:pt x="9266" y="2859"/>
                    </a:lnTo>
                    <a:close/>
                    <a:moveTo>
                      <a:pt x="10046" y="2859"/>
                    </a:moveTo>
                    <a:lnTo>
                      <a:pt x="10046" y="3218"/>
                    </a:lnTo>
                    <a:lnTo>
                      <a:pt x="9693" y="3218"/>
                    </a:lnTo>
                    <a:lnTo>
                      <a:pt x="9693" y="2859"/>
                    </a:lnTo>
                    <a:close/>
                    <a:moveTo>
                      <a:pt x="10474" y="2859"/>
                    </a:moveTo>
                    <a:lnTo>
                      <a:pt x="10474" y="3218"/>
                    </a:lnTo>
                    <a:lnTo>
                      <a:pt x="10120" y="3218"/>
                    </a:lnTo>
                    <a:lnTo>
                      <a:pt x="10120" y="2859"/>
                    </a:lnTo>
                    <a:close/>
                    <a:moveTo>
                      <a:pt x="10901" y="2859"/>
                    </a:moveTo>
                    <a:lnTo>
                      <a:pt x="10901" y="3218"/>
                    </a:lnTo>
                    <a:lnTo>
                      <a:pt x="10548" y="3218"/>
                    </a:lnTo>
                    <a:lnTo>
                      <a:pt x="10548" y="2859"/>
                    </a:lnTo>
                    <a:close/>
                    <a:moveTo>
                      <a:pt x="11328" y="2859"/>
                    </a:moveTo>
                    <a:lnTo>
                      <a:pt x="11328" y="3218"/>
                    </a:lnTo>
                    <a:lnTo>
                      <a:pt x="10975" y="3218"/>
                    </a:lnTo>
                    <a:lnTo>
                      <a:pt x="10975" y="2859"/>
                    </a:lnTo>
                    <a:close/>
                    <a:moveTo>
                      <a:pt x="11755" y="2859"/>
                    </a:moveTo>
                    <a:lnTo>
                      <a:pt x="11755" y="3218"/>
                    </a:lnTo>
                    <a:lnTo>
                      <a:pt x="11402" y="3218"/>
                    </a:lnTo>
                    <a:lnTo>
                      <a:pt x="11402" y="2859"/>
                    </a:lnTo>
                    <a:close/>
                    <a:moveTo>
                      <a:pt x="649" y="3286"/>
                    </a:moveTo>
                    <a:lnTo>
                      <a:pt x="649" y="3645"/>
                    </a:lnTo>
                    <a:lnTo>
                      <a:pt x="296" y="3645"/>
                    </a:lnTo>
                    <a:lnTo>
                      <a:pt x="296" y="3286"/>
                    </a:lnTo>
                    <a:close/>
                    <a:moveTo>
                      <a:pt x="1076" y="3286"/>
                    </a:moveTo>
                    <a:lnTo>
                      <a:pt x="1076" y="3645"/>
                    </a:lnTo>
                    <a:lnTo>
                      <a:pt x="723" y="3645"/>
                    </a:lnTo>
                    <a:lnTo>
                      <a:pt x="723" y="3286"/>
                    </a:lnTo>
                    <a:close/>
                    <a:moveTo>
                      <a:pt x="1504" y="3286"/>
                    </a:moveTo>
                    <a:lnTo>
                      <a:pt x="1504" y="3645"/>
                    </a:lnTo>
                    <a:lnTo>
                      <a:pt x="1151" y="3645"/>
                    </a:lnTo>
                    <a:lnTo>
                      <a:pt x="1151" y="3286"/>
                    </a:lnTo>
                    <a:close/>
                    <a:moveTo>
                      <a:pt x="1931" y="3286"/>
                    </a:moveTo>
                    <a:lnTo>
                      <a:pt x="1931" y="3645"/>
                    </a:lnTo>
                    <a:lnTo>
                      <a:pt x="1578" y="3645"/>
                    </a:lnTo>
                    <a:lnTo>
                      <a:pt x="1578" y="3286"/>
                    </a:lnTo>
                    <a:close/>
                    <a:moveTo>
                      <a:pt x="2358" y="3286"/>
                    </a:moveTo>
                    <a:lnTo>
                      <a:pt x="2358" y="3645"/>
                    </a:lnTo>
                    <a:lnTo>
                      <a:pt x="2005" y="3645"/>
                    </a:lnTo>
                    <a:lnTo>
                      <a:pt x="2005" y="3286"/>
                    </a:lnTo>
                    <a:close/>
                    <a:moveTo>
                      <a:pt x="2785" y="3286"/>
                    </a:moveTo>
                    <a:lnTo>
                      <a:pt x="2785" y="3645"/>
                    </a:lnTo>
                    <a:lnTo>
                      <a:pt x="2432" y="3645"/>
                    </a:lnTo>
                    <a:lnTo>
                      <a:pt x="2432" y="3286"/>
                    </a:lnTo>
                    <a:close/>
                    <a:moveTo>
                      <a:pt x="3212" y="3286"/>
                    </a:moveTo>
                    <a:lnTo>
                      <a:pt x="3212" y="3645"/>
                    </a:lnTo>
                    <a:lnTo>
                      <a:pt x="2859" y="3645"/>
                    </a:lnTo>
                    <a:lnTo>
                      <a:pt x="2859" y="3286"/>
                    </a:lnTo>
                    <a:close/>
                    <a:moveTo>
                      <a:pt x="3639" y="3286"/>
                    </a:moveTo>
                    <a:lnTo>
                      <a:pt x="3639" y="3645"/>
                    </a:lnTo>
                    <a:lnTo>
                      <a:pt x="3286" y="3645"/>
                    </a:lnTo>
                    <a:lnTo>
                      <a:pt x="3286" y="3286"/>
                    </a:lnTo>
                    <a:close/>
                    <a:moveTo>
                      <a:pt x="4066" y="3286"/>
                    </a:moveTo>
                    <a:lnTo>
                      <a:pt x="4066" y="3645"/>
                    </a:lnTo>
                    <a:lnTo>
                      <a:pt x="3713" y="3645"/>
                    </a:lnTo>
                    <a:lnTo>
                      <a:pt x="3713" y="3286"/>
                    </a:lnTo>
                    <a:close/>
                    <a:moveTo>
                      <a:pt x="4494" y="3286"/>
                    </a:moveTo>
                    <a:lnTo>
                      <a:pt x="4494" y="3645"/>
                    </a:lnTo>
                    <a:lnTo>
                      <a:pt x="4140" y="3645"/>
                    </a:lnTo>
                    <a:lnTo>
                      <a:pt x="4140" y="3286"/>
                    </a:lnTo>
                    <a:close/>
                    <a:moveTo>
                      <a:pt x="4921" y="3286"/>
                    </a:moveTo>
                    <a:lnTo>
                      <a:pt x="4921" y="3645"/>
                    </a:lnTo>
                    <a:lnTo>
                      <a:pt x="4568" y="3645"/>
                    </a:lnTo>
                    <a:lnTo>
                      <a:pt x="4568" y="3286"/>
                    </a:lnTo>
                    <a:close/>
                    <a:moveTo>
                      <a:pt x="5348" y="3286"/>
                    </a:moveTo>
                    <a:lnTo>
                      <a:pt x="5348" y="3645"/>
                    </a:lnTo>
                    <a:lnTo>
                      <a:pt x="4995" y="3645"/>
                    </a:lnTo>
                    <a:lnTo>
                      <a:pt x="4995" y="3286"/>
                    </a:lnTo>
                    <a:close/>
                    <a:moveTo>
                      <a:pt x="5775" y="3286"/>
                    </a:moveTo>
                    <a:lnTo>
                      <a:pt x="5775" y="3645"/>
                    </a:lnTo>
                    <a:lnTo>
                      <a:pt x="5422" y="3645"/>
                    </a:lnTo>
                    <a:lnTo>
                      <a:pt x="5422" y="3286"/>
                    </a:lnTo>
                    <a:close/>
                    <a:moveTo>
                      <a:pt x="6202" y="3286"/>
                    </a:moveTo>
                    <a:lnTo>
                      <a:pt x="6202" y="3645"/>
                    </a:lnTo>
                    <a:lnTo>
                      <a:pt x="5849" y="3645"/>
                    </a:lnTo>
                    <a:lnTo>
                      <a:pt x="5849" y="3286"/>
                    </a:lnTo>
                    <a:close/>
                    <a:moveTo>
                      <a:pt x="6629" y="3286"/>
                    </a:moveTo>
                    <a:lnTo>
                      <a:pt x="6629" y="3645"/>
                    </a:lnTo>
                    <a:lnTo>
                      <a:pt x="6276" y="3645"/>
                    </a:lnTo>
                    <a:lnTo>
                      <a:pt x="6276" y="3286"/>
                    </a:lnTo>
                    <a:close/>
                    <a:moveTo>
                      <a:pt x="7056" y="3286"/>
                    </a:moveTo>
                    <a:lnTo>
                      <a:pt x="7056" y="3645"/>
                    </a:lnTo>
                    <a:lnTo>
                      <a:pt x="6703" y="3645"/>
                    </a:lnTo>
                    <a:lnTo>
                      <a:pt x="6703" y="3286"/>
                    </a:lnTo>
                    <a:close/>
                    <a:moveTo>
                      <a:pt x="7484" y="3286"/>
                    </a:moveTo>
                    <a:lnTo>
                      <a:pt x="7484" y="3645"/>
                    </a:lnTo>
                    <a:lnTo>
                      <a:pt x="7130" y="3645"/>
                    </a:lnTo>
                    <a:lnTo>
                      <a:pt x="7130" y="3286"/>
                    </a:lnTo>
                    <a:close/>
                    <a:moveTo>
                      <a:pt x="7911" y="3286"/>
                    </a:moveTo>
                    <a:lnTo>
                      <a:pt x="7911" y="3645"/>
                    </a:lnTo>
                    <a:lnTo>
                      <a:pt x="7558" y="3645"/>
                    </a:lnTo>
                    <a:lnTo>
                      <a:pt x="7558" y="3286"/>
                    </a:lnTo>
                    <a:close/>
                    <a:moveTo>
                      <a:pt x="8338" y="3286"/>
                    </a:moveTo>
                    <a:lnTo>
                      <a:pt x="8338" y="3645"/>
                    </a:lnTo>
                    <a:lnTo>
                      <a:pt x="7985" y="3645"/>
                    </a:lnTo>
                    <a:lnTo>
                      <a:pt x="7985" y="3286"/>
                    </a:lnTo>
                    <a:close/>
                    <a:moveTo>
                      <a:pt x="8765" y="3286"/>
                    </a:moveTo>
                    <a:lnTo>
                      <a:pt x="8765" y="3645"/>
                    </a:lnTo>
                    <a:lnTo>
                      <a:pt x="8412" y="3645"/>
                    </a:lnTo>
                    <a:lnTo>
                      <a:pt x="8412" y="3286"/>
                    </a:lnTo>
                    <a:close/>
                    <a:moveTo>
                      <a:pt x="9192" y="3286"/>
                    </a:moveTo>
                    <a:lnTo>
                      <a:pt x="9192" y="3645"/>
                    </a:lnTo>
                    <a:lnTo>
                      <a:pt x="8839" y="3645"/>
                    </a:lnTo>
                    <a:lnTo>
                      <a:pt x="8839" y="3286"/>
                    </a:lnTo>
                    <a:close/>
                    <a:moveTo>
                      <a:pt x="9619" y="3286"/>
                    </a:moveTo>
                    <a:lnTo>
                      <a:pt x="9619" y="3645"/>
                    </a:lnTo>
                    <a:lnTo>
                      <a:pt x="9266" y="3645"/>
                    </a:lnTo>
                    <a:lnTo>
                      <a:pt x="9266" y="3286"/>
                    </a:lnTo>
                    <a:close/>
                    <a:moveTo>
                      <a:pt x="10046" y="3286"/>
                    </a:moveTo>
                    <a:lnTo>
                      <a:pt x="10046" y="3645"/>
                    </a:lnTo>
                    <a:lnTo>
                      <a:pt x="9693" y="3645"/>
                    </a:lnTo>
                    <a:lnTo>
                      <a:pt x="9693" y="3286"/>
                    </a:lnTo>
                    <a:close/>
                    <a:moveTo>
                      <a:pt x="10474" y="3286"/>
                    </a:moveTo>
                    <a:lnTo>
                      <a:pt x="10474" y="3645"/>
                    </a:lnTo>
                    <a:lnTo>
                      <a:pt x="10120" y="3645"/>
                    </a:lnTo>
                    <a:lnTo>
                      <a:pt x="10120" y="3286"/>
                    </a:lnTo>
                    <a:close/>
                    <a:moveTo>
                      <a:pt x="10901" y="3286"/>
                    </a:moveTo>
                    <a:lnTo>
                      <a:pt x="10901" y="3645"/>
                    </a:lnTo>
                    <a:lnTo>
                      <a:pt x="10548" y="3645"/>
                    </a:lnTo>
                    <a:lnTo>
                      <a:pt x="10548" y="3286"/>
                    </a:lnTo>
                    <a:close/>
                    <a:moveTo>
                      <a:pt x="11328" y="3286"/>
                    </a:moveTo>
                    <a:lnTo>
                      <a:pt x="11328" y="3645"/>
                    </a:lnTo>
                    <a:lnTo>
                      <a:pt x="10975" y="3645"/>
                    </a:lnTo>
                    <a:lnTo>
                      <a:pt x="10975" y="3286"/>
                    </a:lnTo>
                    <a:close/>
                    <a:moveTo>
                      <a:pt x="11755" y="3286"/>
                    </a:moveTo>
                    <a:lnTo>
                      <a:pt x="11755" y="3645"/>
                    </a:lnTo>
                    <a:lnTo>
                      <a:pt x="11402" y="3645"/>
                    </a:lnTo>
                    <a:lnTo>
                      <a:pt x="11402" y="3286"/>
                    </a:lnTo>
                    <a:close/>
                    <a:moveTo>
                      <a:pt x="649" y="3713"/>
                    </a:moveTo>
                    <a:lnTo>
                      <a:pt x="649" y="4072"/>
                    </a:lnTo>
                    <a:lnTo>
                      <a:pt x="296" y="4072"/>
                    </a:lnTo>
                    <a:lnTo>
                      <a:pt x="296" y="3713"/>
                    </a:lnTo>
                    <a:close/>
                    <a:moveTo>
                      <a:pt x="1076" y="3713"/>
                    </a:moveTo>
                    <a:lnTo>
                      <a:pt x="1076" y="4072"/>
                    </a:lnTo>
                    <a:lnTo>
                      <a:pt x="723" y="4072"/>
                    </a:lnTo>
                    <a:lnTo>
                      <a:pt x="723" y="3713"/>
                    </a:lnTo>
                    <a:close/>
                    <a:moveTo>
                      <a:pt x="1504" y="3713"/>
                    </a:moveTo>
                    <a:lnTo>
                      <a:pt x="1504" y="4072"/>
                    </a:lnTo>
                    <a:lnTo>
                      <a:pt x="1151" y="4072"/>
                    </a:lnTo>
                    <a:lnTo>
                      <a:pt x="1151" y="3713"/>
                    </a:lnTo>
                    <a:close/>
                    <a:moveTo>
                      <a:pt x="1931" y="3713"/>
                    </a:moveTo>
                    <a:lnTo>
                      <a:pt x="1931" y="4072"/>
                    </a:lnTo>
                    <a:lnTo>
                      <a:pt x="1578" y="4072"/>
                    </a:lnTo>
                    <a:lnTo>
                      <a:pt x="1578" y="3713"/>
                    </a:lnTo>
                    <a:close/>
                    <a:moveTo>
                      <a:pt x="2358" y="3713"/>
                    </a:moveTo>
                    <a:lnTo>
                      <a:pt x="2358" y="4072"/>
                    </a:lnTo>
                    <a:lnTo>
                      <a:pt x="2005" y="4072"/>
                    </a:lnTo>
                    <a:lnTo>
                      <a:pt x="2005" y="3713"/>
                    </a:lnTo>
                    <a:close/>
                    <a:moveTo>
                      <a:pt x="2785" y="3713"/>
                    </a:moveTo>
                    <a:lnTo>
                      <a:pt x="2785" y="4072"/>
                    </a:lnTo>
                    <a:lnTo>
                      <a:pt x="2432" y="4072"/>
                    </a:lnTo>
                    <a:lnTo>
                      <a:pt x="2432" y="3713"/>
                    </a:lnTo>
                    <a:close/>
                    <a:moveTo>
                      <a:pt x="3212" y="3713"/>
                    </a:moveTo>
                    <a:lnTo>
                      <a:pt x="3212" y="4072"/>
                    </a:lnTo>
                    <a:lnTo>
                      <a:pt x="2859" y="4072"/>
                    </a:lnTo>
                    <a:lnTo>
                      <a:pt x="2859" y="3713"/>
                    </a:lnTo>
                    <a:close/>
                    <a:moveTo>
                      <a:pt x="3639" y="3713"/>
                    </a:moveTo>
                    <a:lnTo>
                      <a:pt x="3639" y="4072"/>
                    </a:lnTo>
                    <a:lnTo>
                      <a:pt x="3286" y="4072"/>
                    </a:lnTo>
                    <a:lnTo>
                      <a:pt x="3286" y="3713"/>
                    </a:lnTo>
                    <a:close/>
                    <a:moveTo>
                      <a:pt x="4066" y="3713"/>
                    </a:moveTo>
                    <a:lnTo>
                      <a:pt x="4066" y="4072"/>
                    </a:lnTo>
                    <a:lnTo>
                      <a:pt x="3713" y="4072"/>
                    </a:lnTo>
                    <a:lnTo>
                      <a:pt x="3713" y="3713"/>
                    </a:lnTo>
                    <a:close/>
                    <a:moveTo>
                      <a:pt x="4494" y="3713"/>
                    </a:moveTo>
                    <a:lnTo>
                      <a:pt x="4494" y="4072"/>
                    </a:lnTo>
                    <a:lnTo>
                      <a:pt x="4140" y="4072"/>
                    </a:lnTo>
                    <a:lnTo>
                      <a:pt x="4140" y="3713"/>
                    </a:lnTo>
                    <a:close/>
                    <a:moveTo>
                      <a:pt x="4921" y="3713"/>
                    </a:moveTo>
                    <a:lnTo>
                      <a:pt x="4921" y="4072"/>
                    </a:lnTo>
                    <a:lnTo>
                      <a:pt x="4568" y="4072"/>
                    </a:lnTo>
                    <a:lnTo>
                      <a:pt x="4568" y="3713"/>
                    </a:lnTo>
                    <a:close/>
                    <a:moveTo>
                      <a:pt x="5348" y="3713"/>
                    </a:moveTo>
                    <a:lnTo>
                      <a:pt x="5348" y="4072"/>
                    </a:lnTo>
                    <a:lnTo>
                      <a:pt x="4995" y="4072"/>
                    </a:lnTo>
                    <a:lnTo>
                      <a:pt x="4995" y="3713"/>
                    </a:lnTo>
                    <a:close/>
                    <a:moveTo>
                      <a:pt x="5775" y="3713"/>
                    </a:moveTo>
                    <a:lnTo>
                      <a:pt x="5775" y="4072"/>
                    </a:lnTo>
                    <a:lnTo>
                      <a:pt x="5422" y="4072"/>
                    </a:lnTo>
                    <a:lnTo>
                      <a:pt x="5422" y="3713"/>
                    </a:lnTo>
                    <a:close/>
                    <a:moveTo>
                      <a:pt x="6202" y="3713"/>
                    </a:moveTo>
                    <a:lnTo>
                      <a:pt x="6202" y="4072"/>
                    </a:lnTo>
                    <a:lnTo>
                      <a:pt x="5849" y="4072"/>
                    </a:lnTo>
                    <a:lnTo>
                      <a:pt x="5849" y="3713"/>
                    </a:lnTo>
                    <a:close/>
                    <a:moveTo>
                      <a:pt x="6629" y="3713"/>
                    </a:moveTo>
                    <a:lnTo>
                      <a:pt x="6629" y="4072"/>
                    </a:lnTo>
                    <a:lnTo>
                      <a:pt x="6276" y="4072"/>
                    </a:lnTo>
                    <a:lnTo>
                      <a:pt x="6276" y="3713"/>
                    </a:lnTo>
                    <a:close/>
                    <a:moveTo>
                      <a:pt x="7056" y="3713"/>
                    </a:moveTo>
                    <a:lnTo>
                      <a:pt x="7056" y="4072"/>
                    </a:lnTo>
                    <a:lnTo>
                      <a:pt x="6703" y="4072"/>
                    </a:lnTo>
                    <a:lnTo>
                      <a:pt x="6703" y="3713"/>
                    </a:lnTo>
                    <a:close/>
                    <a:moveTo>
                      <a:pt x="7484" y="3713"/>
                    </a:moveTo>
                    <a:lnTo>
                      <a:pt x="7484" y="4072"/>
                    </a:lnTo>
                    <a:lnTo>
                      <a:pt x="7130" y="4072"/>
                    </a:lnTo>
                    <a:lnTo>
                      <a:pt x="7130" y="3713"/>
                    </a:lnTo>
                    <a:close/>
                    <a:moveTo>
                      <a:pt x="7911" y="3713"/>
                    </a:moveTo>
                    <a:lnTo>
                      <a:pt x="7911" y="4072"/>
                    </a:lnTo>
                    <a:lnTo>
                      <a:pt x="7558" y="4072"/>
                    </a:lnTo>
                    <a:lnTo>
                      <a:pt x="7558" y="3713"/>
                    </a:lnTo>
                    <a:close/>
                    <a:moveTo>
                      <a:pt x="8338" y="3713"/>
                    </a:moveTo>
                    <a:lnTo>
                      <a:pt x="8338" y="4072"/>
                    </a:lnTo>
                    <a:lnTo>
                      <a:pt x="7985" y="4072"/>
                    </a:lnTo>
                    <a:lnTo>
                      <a:pt x="7985" y="3713"/>
                    </a:lnTo>
                    <a:close/>
                    <a:moveTo>
                      <a:pt x="8765" y="3713"/>
                    </a:moveTo>
                    <a:lnTo>
                      <a:pt x="8765" y="4072"/>
                    </a:lnTo>
                    <a:lnTo>
                      <a:pt x="8412" y="4072"/>
                    </a:lnTo>
                    <a:lnTo>
                      <a:pt x="8412" y="3713"/>
                    </a:lnTo>
                    <a:close/>
                    <a:moveTo>
                      <a:pt x="9192" y="3713"/>
                    </a:moveTo>
                    <a:lnTo>
                      <a:pt x="9192" y="4072"/>
                    </a:lnTo>
                    <a:lnTo>
                      <a:pt x="8839" y="4072"/>
                    </a:lnTo>
                    <a:lnTo>
                      <a:pt x="8839" y="3713"/>
                    </a:lnTo>
                    <a:close/>
                    <a:moveTo>
                      <a:pt x="9619" y="3713"/>
                    </a:moveTo>
                    <a:lnTo>
                      <a:pt x="9619" y="4072"/>
                    </a:lnTo>
                    <a:lnTo>
                      <a:pt x="9266" y="4072"/>
                    </a:lnTo>
                    <a:lnTo>
                      <a:pt x="9266" y="3713"/>
                    </a:lnTo>
                    <a:close/>
                    <a:moveTo>
                      <a:pt x="10046" y="3713"/>
                    </a:moveTo>
                    <a:lnTo>
                      <a:pt x="10046" y="4072"/>
                    </a:lnTo>
                    <a:lnTo>
                      <a:pt x="9693" y="4072"/>
                    </a:lnTo>
                    <a:lnTo>
                      <a:pt x="9693" y="3713"/>
                    </a:lnTo>
                    <a:close/>
                    <a:moveTo>
                      <a:pt x="10474" y="3713"/>
                    </a:moveTo>
                    <a:lnTo>
                      <a:pt x="10474" y="4072"/>
                    </a:lnTo>
                    <a:lnTo>
                      <a:pt x="10120" y="4072"/>
                    </a:lnTo>
                    <a:lnTo>
                      <a:pt x="10120" y="3713"/>
                    </a:lnTo>
                    <a:close/>
                    <a:moveTo>
                      <a:pt x="10901" y="3713"/>
                    </a:moveTo>
                    <a:lnTo>
                      <a:pt x="10901" y="4072"/>
                    </a:lnTo>
                    <a:lnTo>
                      <a:pt x="10548" y="4072"/>
                    </a:lnTo>
                    <a:lnTo>
                      <a:pt x="10548" y="3713"/>
                    </a:lnTo>
                    <a:close/>
                    <a:moveTo>
                      <a:pt x="11328" y="3713"/>
                    </a:moveTo>
                    <a:lnTo>
                      <a:pt x="11328" y="4072"/>
                    </a:lnTo>
                    <a:lnTo>
                      <a:pt x="10975" y="4072"/>
                    </a:lnTo>
                    <a:lnTo>
                      <a:pt x="10975" y="3713"/>
                    </a:lnTo>
                    <a:close/>
                    <a:moveTo>
                      <a:pt x="11755" y="3713"/>
                    </a:moveTo>
                    <a:lnTo>
                      <a:pt x="11755" y="4072"/>
                    </a:lnTo>
                    <a:lnTo>
                      <a:pt x="11402" y="4072"/>
                    </a:lnTo>
                    <a:lnTo>
                      <a:pt x="11402" y="3713"/>
                    </a:lnTo>
                    <a:close/>
                    <a:moveTo>
                      <a:pt x="649" y="4141"/>
                    </a:moveTo>
                    <a:lnTo>
                      <a:pt x="649" y="4499"/>
                    </a:lnTo>
                    <a:lnTo>
                      <a:pt x="296" y="4499"/>
                    </a:lnTo>
                    <a:lnTo>
                      <a:pt x="296" y="4141"/>
                    </a:lnTo>
                    <a:close/>
                    <a:moveTo>
                      <a:pt x="1076" y="4141"/>
                    </a:moveTo>
                    <a:lnTo>
                      <a:pt x="1076" y="4499"/>
                    </a:lnTo>
                    <a:lnTo>
                      <a:pt x="723" y="4499"/>
                    </a:lnTo>
                    <a:lnTo>
                      <a:pt x="723" y="4141"/>
                    </a:lnTo>
                    <a:close/>
                    <a:moveTo>
                      <a:pt x="1504" y="4141"/>
                    </a:moveTo>
                    <a:lnTo>
                      <a:pt x="1504" y="4499"/>
                    </a:lnTo>
                    <a:lnTo>
                      <a:pt x="1151" y="4499"/>
                    </a:lnTo>
                    <a:lnTo>
                      <a:pt x="1151" y="4141"/>
                    </a:lnTo>
                    <a:close/>
                    <a:moveTo>
                      <a:pt x="1931" y="4141"/>
                    </a:moveTo>
                    <a:lnTo>
                      <a:pt x="1931" y="4499"/>
                    </a:lnTo>
                    <a:lnTo>
                      <a:pt x="1578" y="4499"/>
                    </a:lnTo>
                    <a:lnTo>
                      <a:pt x="1578" y="4141"/>
                    </a:lnTo>
                    <a:close/>
                    <a:moveTo>
                      <a:pt x="2358" y="4141"/>
                    </a:moveTo>
                    <a:lnTo>
                      <a:pt x="2358" y="4499"/>
                    </a:lnTo>
                    <a:lnTo>
                      <a:pt x="2005" y="4499"/>
                    </a:lnTo>
                    <a:lnTo>
                      <a:pt x="2005" y="4141"/>
                    </a:lnTo>
                    <a:close/>
                    <a:moveTo>
                      <a:pt x="2785" y="4141"/>
                    </a:moveTo>
                    <a:lnTo>
                      <a:pt x="2785" y="4499"/>
                    </a:lnTo>
                    <a:lnTo>
                      <a:pt x="2432" y="4499"/>
                    </a:lnTo>
                    <a:lnTo>
                      <a:pt x="2432" y="4141"/>
                    </a:lnTo>
                    <a:close/>
                    <a:moveTo>
                      <a:pt x="3212" y="4141"/>
                    </a:moveTo>
                    <a:lnTo>
                      <a:pt x="3212" y="4499"/>
                    </a:lnTo>
                    <a:lnTo>
                      <a:pt x="2859" y="4499"/>
                    </a:lnTo>
                    <a:lnTo>
                      <a:pt x="2859" y="4141"/>
                    </a:lnTo>
                    <a:close/>
                    <a:moveTo>
                      <a:pt x="3639" y="4141"/>
                    </a:moveTo>
                    <a:lnTo>
                      <a:pt x="3639" y="4499"/>
                    </a:lnTo>
                    <a:lnTo>
                      <a:pt x="3286" y="4499"/>
                    </a:lnTo>
                    <a:lnTo>
                      <a:pt x="3286" y="4141"/>
                    </a:lnTo>
                    <a:close/>
                    <a:moveTo>
                      <a:pt x="4066" y="4141"/>
                    </a:moveTo>
                    <a:lnTo>
                      <a:pt x="4066" y="4499"/>
                    </a:lnTo>
                    <a:lnTo>
                      <a:pt x="3713" y="4499"/>
                    </a:lnTo>
                    <a:lnTo>
                      <a:pt x="3713" y="4141"/>
                    </a:lnTo>
                    <a:close/>
                    <a:moveTo>
                      <a:pt x="4494" y="4141"/>
                    </a:moveTo>
                    <a:lnTo>
                      <a:pt x="4494" y="4499"/>
                    </a:lnTo>
                    <a:lnTo>
                      <a:pt x="4140" y="4499"/>
                    </a:lnTo>
                    <a:lnTo>
                      <a:pt x="4140" y="4141"/>
                    </a:lnTo>
                    <a:close/>
                    <a:moveTo>
                      <a:pt x="4921" y="4141"/>
                    </a:moveTo>
                    <a:lnTo>
                      <a:pt x="4921" y="4499"/>
                    </a:lnTo>
                    <a:lnTo>
                      <a:pt x="4568" y="4499"/>
                    </a:lnTo>
                    <a:lnTo>
                      <a:pt x="4568" y="4141"/>
                    </a:lnTo>
                    <a:close/>
                    <a:moveTo>
                      <a:pt x="5348" y="4141"/>
                    </a:moveTo>
                    <a:lnTo>
                      <a:pt x="5348" y="4499"/>
                    </a:lnTo>
                    <a:lnTo>
                      <a:pt x="4995" y="4499"/>
                    </a:lnTo>
                    <a:lnTo>
                      <a:pt x="4995" y="4141"/>
                    </a:lnTo>
                    <a:close/>
                    <a:moveTo>
                      <a:pt x="5775" y="4141"/>
                    </a:moveTo>
                    <a:lnTo>
                      <a:pt x="5775" y="4499"/>
                    </a:lnTo>
                    <a:lnTo>
                      <a:pt x="5422" y="4499"/>
                    </a:lnTo>
                    <a:lnTo>
                      <a:pt x="5422" y="4141"/>
                    </a:lnTo>
                    <a:close/>
                    <a:moveTo>
                      <a:pt x="6202" y="4141"/>
                    </a:moveTo>
                    <a:lnTo>
                      <a:pt x="6202" y="4499"/>
                    </a:lnTo>
                    <a:lnTo>
                      <a:pt x="5849" y="4499"/>
                    </a:lnTo>
                    <a:lnTo>
                      <a:pt x="5849" y="4141"/>
                    </a:lnTo>
                    <a:close/>
                    <a:moveTo>
                      <a:pt x="6629" y="4141"/>
                    </a:moveTo>
                    <a:lnTo>
                      <a:pt x="6629" y="4499"/>
                    </a:lnTo>
                    <a:lnTo>
                      <a:pt x="6276" y="4499"/>
                    </a:lnTo>
                    <a:lnTo>
                      <a:pt x="6276" y="4141"/>
                    </a:lnTo>
                    <a:close/>
                    <a:moveTo>
                      <a:pt x="7056" y="4141"/>
                    </a:moveTo>
                    <a:lnTo>
                      <a:pt x="7056" y="4499"/>
                    </a:lnTo>
                    <a:lnTo>
                      <a:pt x="6703" y="4499"/>
                    </a:lnTo>
                    <a:lnTo>
                      <a:pt x="6703" y="4141"/>
                    </a:lnTo>
                    <a:close/>
                    <a:moveTo>
                      <a:pt x="7484" y="4141"/>
                    </a:moveTo>
                    <a:lnTo>
                      <a:pt x="7484" y="4499"/>
                    </a:lnTo>
                    <a:lnTo>
                      <a:pt x="7130" y="4499"/>
                    </a:lnTo>
                    <a:lnTo>
                      <a:pt x="7130" y="4141"/>
                    </a:lnTo>
                    <a:close/>
                    <a:moveTo>
                      <a:pt x="7911" y="4141"/>
                    </a:moveTo>
                    <a:lnTo>
                      <a:pt x="7911" y="4499"/>
                    </a:lnTo>
                    <a:lnTo>
                      <a:pt x="7558" y="4499"/>
                    </a:lnTo>
                    <a:lnTo>
                      <a:pt x="7558" y="4141"/>
                    </a:lnTo>
                    <a:close/>
                    <a:moveTo>
                      <a:pt x="8338" y="4141"/>
                    </a:moveTo>
                    <a:lnTo>
                      <a:pt x="8338" y="4499"/>
                    </a:lnTo>
                    <a:lnTo>
                      <a:pt x="7985" y="4499"/>
                    </a:lnTo>
                    <a:lnTo>
                      <a:pt x="7985" y="4141"/>
                    </a:lnTo>
                    <a:close/>
                    <a:moveTo>
                      <a:pt x="8765" y="4141"/>
                    </a:moveTo>
                    <a:lnTo>
                      <a:pt x="8765" y="4499"/>
                    </a:lnTo>
                    <a:lnTo>
                      <a:pt x="8412" y="4499"/>
                    </a:lnTo>
                    <a:lnTo>
                      <a:pt x="8412" y="4141"/>
                    </a:lnTo>
                    <a:close/>
                    <a:moveTo>
                      <a:pt x="9192" y="4141"/>
                    </a:moveTo>
                    <a:lnTo>
                      <a:pt x="9192" y="4499"/>
                    </a:lnTo>
                    <a:lnTo>
                      <a:pt x="8839" y="4499"/>
                    </a:lnTo>
                    <a:lnTo>
                      <a:pt x="8839" y="4141"/>
                    </a:lnTo>
                    <a:close/>
                    <a:moveTo>
                      <a:pt x="9619" y="4141"/>
                    </a:moveTo>
                    <a:lnTo>
                      <a:pt x="9619" y="4499"/>
                    </a:lnTo>
                    <a:lnTo>
                      <a:pt x="9266" y="4499"/>
                    </a:lnTo>
                    <a:lnTo>
                      <a:pt x="9266" y="4141"/>
                    </a:lnTo>
                    <a:close/>
                    <a:moveTo>
                      <a:pt x="10046" y="4141"/>
                    </a:moveTo>
                    <a:lnTo>
                      <a:pt x="10046" y="4499"/>
                    </a:lnTo>
                    <a:lnTo>
                      <a:pt x="9693" y="4499"/>
                    </a:lnTo>
                    <a:lnTo>
                      <a:pt x="9693" y="4141"/>
                    </a:lnTo>
                    <a:close/>
                    <a:moveTo>
                      <a:pt x="10474" y="4141"/>
                    </a:moveTo>
                    <a:lnTo>
                      <a:pt x="10474" y="4499"/>
                    </a:lnTo>
                    <a:lnTo>
                      <a:pt x="10120" y="4499"/>
                    </a:lnTo>
                    <a:lnTo>
                      <a:pt x="10120" y="4141"/>
                    </a:lnTo>
                    <a:close/>
                    <a:moveTo>
                      <a:pt x="10901" y="4141"/>
                    </a:moveTo>
                    <a:lnTo>
                      <a:pt x="10901" y="4499"/>
                    </a:lnTo>
                    <a:lnTo>
                      <a:pt x="10548" y="4499"/>
                    </a:lnTo>
                    <a:lnTo>
                      <a:pt x="10548" y="4141"/>
                    </a:lnTo>
                    <a:close/>
                    <a:moveTo>
                      <a:pt x="11328" y="4141"/>
                    </a:moveTo>
                    <a:lnTo>
                      <a:pt x="11328" y="4499"/>
                    </a:lnTo>
                    <a:lnTo>
                      <a:pt x="10975" y="4499"/>
                    </a:lnTo>
                    <a:lnTo>
                      <a:pt x="10975" y="4141"/>
                    </a:lnTo>
                    <a:close/>
                    <a:moveTo>
                      <a:pt x="11755" y="4141"/>
                    </a:moveTo>
                    <a:lnTo>
                      <a:pt x="11755" y="4499"/>
                    </a:lnTo>
                    <a:lnTo>
                      <a:pt x="11402" y="4499"/>
                    </a:lnTo>
                    <a:lnTo>
                      <a:pt x="11402" y="4141"/>
                    </a:lnTo>
                    <a:close/>
                    <a:moveTo>
                      <a:pt x="649" y="4568"/>
                    </a:moveTo>
                    <a:lnTo>
                      <a:pt x="649" y="4926"/>
                    </a:lnTo>
                    <a:lnTo>
                      <a:pt x="296" y="4926"/>
                    </a:lnTo>
                    <a:lnTo>
                      <a:pt x="296" y="4568"/>
                    </a:lnTo>
                    <a:close/>
                    <a:moveTo>
                      <a:pt x="1076" y="4568"/>
                    </a:moveTo>
                    <a:lnTo>
                      <a:pt x="1076" y="4926"/>
                    </a:lnTo>
                    <a:lnTo>
                      <a:pt x="723" y="4926"/>
                    </a:lnTo>
                    <a:lnTo>
                      <a:pt x="723" y="4568"/>
                    </a:lnTo>
                    <a:close/>
                    <a:moveTo>
                      <a:pt x="1504" y="4568"/>
                    </a:moveTo>
                    <a:lnTo>
                      <a:pt x="1504" y="4926"/>
                    </a:lnTo>
                    <a:lnTo>
                      <a:pt x="1151" y="4926"/>
                    </a:lnTo>
                    <a:lnTo>
                      <a:pt x="1151" y="4568"/>
                    </a:lnTo>
                    <a:close/>
                    <a:moveTo>
                      <a:pt x="1931" y="4568"/>
                    </a:moveTo>
                    <a:lnTo>
                      <a:pt x="1931" y="4926"/>
                    </a:lnTo>
                    <a:lnTo>
                      <a:pt x="1578" y="4926"/>
                    </a:lnTo>
                    <a:lnTo>
                      <a:pt x="1578" y="4568"/>
                    </a:lnTo>
                    <a:close/>
                    <a:moveTo>
                      <a:pt x="2358" y="4568"/>
                    </a:moveTo>
                    <a:lnTo>
                      <a:pt x="2358" y="4926"/>
                    </a:lnTo>
                    <a:lnTo>
                      <a:pt x="2005" y="4926"/>
                    </a:lnTo>
                    <a:lnTo>
                      <a:pt x="2005" y="4568"/>
                    </a:lnTo>
                    <a:close/>
                    <a:moveTo>
                      <a:pt x="2785" y="4568"/>
                    </a:moveTo>
                    <a:lnTo>
                      <a:pt x="2785" y="4926"/>
                    </a:lnTo>
                    <a:lnTo>
                      <a:pt x="2432" y="4926"/>
                    </a:lnTo>
                    <a:lnTo>
                      <a:pt x="2432" y="4568"/>
                    </a:lnTo>
                    <a:close/>
                    <a:moveTo>
                      <a:pt x="3212" y="4568"/>
                    </a:moveTo>
                    <a:lnTo>
                      <a:pt x="3212" y="4926"/>
                    </a:lnTo>
                    <a:lnTo>
                      <a:pt x="2859" y="4926"/>
                    </a:lnTo>
                    <a:lnTo>
                      <a:pt x="2859" y="4568"/>
                    </a:lnTo>
                    <a:close/>
                    <a:moveTo>
                      <a:pt x="3639" y="4568"/>
                    </a:moveTo>
                    <a:lnTo>
                      <a:pt x="3639" y="4926"/>
                    </a:lnTo>
                    <a:lnTo>
                      <a:pt x="3286" y="4926"/>
                    </a:lnTo>
                    <a:lnTo>
                      <a:pt x="3286" y="4568"/>
                    </a:lnTo>
                    <a:close/>
                    <a:moveTo>
                      <a:pt x="4066" y="4568"/>
                    </a:moveTo>
                    <a:lnTo>
                      <a:pt x="4066" y="4926"/>
                    </a:lnTo>
                    <a:lnTo>
                      <a:pt x="3713" y="4926"/>
                    </a:lnTo>
                    <a:lnTo>
                      <a:pt x="3713" y="4568"/>
                    </a:lnTo>
                    <a:close/>
                    <a:moveTo>
                      <a:pt x="4494" y="4568"/>
                    </a:moveTo>
                    <a:lnTo>
                      <a:pt x="4494" y="4926"/>
                    </a:lnTo>
                    <a:lnTo>
                      <a:pt x="4140" y="4926"/>
                    </a:lnTo>
                    <a:lnTo>
                      <a:pt x="4140" y="4568"/>
                    </a:lnTo>
                    <a:close/>
                    <a:moveTo>
                      <a:pt x="4921" y="4568"/>
                    </a:moveTo>
                    <a:lnTo>
                      <a:pt x="4921" y="4926"/>
                    </a:lnTo>
                    <a:lnTo>
                      <a:pt x="4568" y="4926"/>
                    </a:lnTo>
                    <a:lnTo>
                      <a:pt x="4568" y="4568"/>
                    </a:lnTo>
                    <a:close/>
                    <a:moveTo>
                      <a:pt x="5348" y="4568"/>
                    </a:moveTo>
                    <a:lnTo>
                      <a:pt x="5348" y="4926"/>
                    </a:lnTo>
                    <a:lnTo>
                      <a:pt x="4995" y="4926"/>
                    </a:lnTo>
                    <a:lnTo>
                      <a:pt x="4995" y="4568"/>
                    </a:lnTo>
                    <a:close/>
                    <a:moveTo>
                      <a:pt x="5775" y="4568"/>
                    </a:moveTo>
                    <a:lnTo>
                      <a:pt x="5775" y="4926"/>
                    </a:lnTo>
                    <a:lnTo>
                      <a:pt x="5422" y="4926"/>
                    </a:lnTo>
                    <a:lnTo>
                      <a:pt x="5422" y="4568"/>
                    </a:lnTo>
                    <a:close/>
                    <a:moveTo>
                      <a:pt x="6202" y="4568"/>
                    </a:moveTo>
                    <a:lnTo>
                      <a:pt x="6202" y="4926"/>
                    </a:lnTo>
                    <a:lnTo>
                      <a:pt x="5849" y="4926"/>
                    </a:lnTo>
                    <a:lnTo>
                      <a:pt x="5849" y="4568"/>
                    </a:lnTo>
                    <a:close/>
                    <a:moveTo>
                      <a:pt x="6629" y="4568"/>
                    </a:moveTo>
                    <a:lnTo>
                      <a:pt x="6629" y="4926"/>
                    </a:lnTo>
                    <a:lnTo>
                      <a:pt x="6276" y="4926"/>
                    </a:lnTo>
                    <a:lnTo>
                      <a:pt x="6276" y="4568"/>
                    </a:lnTo>
                    <a:close/>
                    <a:moveTo>
                      <a:pt x="7056" y="4568"/>
                    </a:moveTo>
                    <a:lnTo>
                      <a:pt x="7056" y="4926"/>
                    </a:lnTo>
                    <a:lnTo>
                      <a:pt x="6703" y="4926"/>
                    </a:lnTo>
                    <a:lnTo>
                      <a:pt x="6703" y="4568"/>
                    </a:lnTo>
                    <a:close/>
                    <a:moveTo>
                      <a:pt x="7484" y="4568"/>
                    </a:moveTo>
                    <a:lnTo>
                      <a:pt x="7484" y="4926"/>
                    </a:lnTo>
                    <a:lnTo>
                      <a:pt x="7130" y="4926"/>
                    </a:lnTo>
                    <a:lnTo>
                      <a:pt x="7130" y="4568"/>
                    </a:lnTo>
                    <a:close/>
                    <a:moveTo>
                      <a:pt x="7911" y="4568"/>
                    </a:moveTo>
                    <a:lnTo>
                      <a:pt x="7911" y="4926"/>
                    </a:lnTo>
                    <a:lnTo>
                      <a:pt x="7558" y="4926"/>
                    </a:lnTo>
                    <a:lnTo>
                      <a:pt x="7558" y="4568"/>
                    </a:lnTo>
                    <a:close/>
                    <a:moveTo>
                      <a:pt x="8338" y="4568"/>
                    </a:moveTo>
                    <a:lnTo>
                      <a:pt x="8338" y="4926"/>
                    </a:lnTo>
                    <a:lnTo>
                      <a:pt x="7985" y="4926"/>
                    </a:lnTo>
                    <a:lnTo>
                      <a:pt x="7985" y="4568"/>
                    </a:lnTo>
                    <a:close/>
                    <a:moveTo>
                      <a:pt x="8765" y="4568"/>
                    </a:moveTo>
                    <a:lnTo>
                      <a:pt x="8765" y="4926"/>
                    </a:lnTo>
                    <a:lnTo>
                      <a:pt x="8412" y="4926"/>
                    </a:lnTo>
                    <a:lnTo>
                      <a:pt x="8412" y="4568"/>
                    </a:lnTo>
                    <a:close/>
                    <a:moveTo>
                      <a:pt x="9192" y="4568"/>
                    </a:moveTo>
                    <a:lnTo>
                      <a:pt x="9192" y="4926"/>
                    </a:lnTo>
                    <a:lnTo>
                      <a:pt x="8839" y="4926"/>
                    </a:lnTo>
                    <a:lnTo>
                      <a:pt x="8839" y="4568"/>
                    </a:lnTo>
                    <a:close/>
                    <a:moveTo>
                      <a:pt x="9619" y="4568"/>
                    </a:moveTo>
                    <a:lnTo>
                      <a:pt x="9619" y="4926"/>
                    </a:lnTo>
                    <a:lnTo>
                      <a:pt x="9266" y="4926"/>
                    </a:lnTo>
                    <a:lnTo>
                      <a:pt x="9266" y="4568"/>
                    </a:lnTo>
                    <a:close/>
                    <a:moveTo>
                      <a:pt x="10046" y="4568"/>
                    </a:moveTo>
                    <a:lnTo>
                      <a:pt x="10046" y="4926"/>
                    </a:lnTo>
                    <a:lnTo>
                      <a:pt x="9693" y="4926"/>
                    </a:lnTo>
                    <a:lnTo>
                      <a:pt x="9693" y="4568"/>
                    </a:lnTo>
                    <a:close/>
                    <a:moveTo>
                      <a:pt x="10474" y="4568"/>
                    </a:moveTo>
                    <a:lnTo>
                      <a:pt x="10474" y="4926"/>
                    </a:lnTo>
                    <a:lnTo>
                      <a:pt x="10120" y="4926"/>
                    </a:lnTo>
                    <a:lnTo>
                      <a:pt x="10120" y="4568"/>
                    </a:lnTo>
                    <a:close/>
                    <a:moveTo>
                      <a:pt x="10901" y="4568"/>
                    </a:moveTo>
                    <a:lnTo>
                      <a:pt x="10901" y="4926"/>
                    </a:lnTo>
                    <a:lnTo>
                      <a:pt x="10548" y="4926"/>
                    </a:lnTo>
                    <a:lnTo>
                      <a:pt x="10548" y="4568"/>
                    </a:lnTo>
                    <a:close/>
                    <a:moveTo>
                      <a:pt x="11328" y="4568"/>
                    </a:moveTo>
                    <a:lnTo>
                      <a:pt x="11328" y="4926"/>
                    </a:lnTo>
                    <a:lnTo>
                      <a:pt x="10975" y="4926"/>
                    </a:lnTo>
                    <a:lnTo>
                      <a:pt x="10975" y="4568"/>
                    </a:lnTo>
                    <a:close/>
                    <a:moveTo>
                      <a:pt x="11755" y="4568"/>
                    </a:moveTo>
                    <a:lnTo>
                      <a:pt x="11755" y="4926"/>
                    </a:lnTo>
                    <a:lnTo>
                      <a:pt x="11402" y="4926"/>
                    </a:lnTo>
                    <a:lnTo>
                      <a:pt x="11402" y="4568"/>
                    </a:lnTo>
                    <a:close/>
                    <a:moveTo>
                      <a:pt x="649" y="4995"/>
                    </a:moveTo>
                    <a:lnTo>
                      <a:pt x="649" y="5354"/>
                    </a:lnTo>
                    <a:lnTo>
                      <a:pt x="296" y="5354"/>
                    </a:lnTo>
                    <a:lnTo>
                      <a:pt x="296" y="4995"/>
                    </a:lnTo>
                    <a:close/>
                    <a:moveTo>
                      <a:pt x="1076" y="4995"/>
                    </a:moveTo>
                    <a:lnTo>
                      <a:pt x="1076" y="5354"/>
                    </a:lnTo>
                    <a:lnTo>
                      <a:pt x="723" y="5354"/>
                    </a:lnTo>
                    <a:lnTo>
                      <a:pt x="723" y="4995"/>
                    </a:lnTo>
                    <a:close/>
                    <a:moveTo>
                      <a:pt x="1504" y="4995"/>
                    </a:moveTo>
                    <a:lnTo>
                      <a:pt x="1504" y="5354"/>
                    </a:lnTo>
                    <a:lnTo>
                      <a:pt x="1151" y="5354"/>
                    </a:lnTo>
                    <a:lnTo>
                      <a:pt x="1151" y="4995"/>
                    </a:lnTo>
                    <a:close/>
                    <a:moveTo>
                      <a:pt x="1931" y="4995"/>
                    </a:moveTo>
                    <a:lnTo>
                      <a:pt x="1931" y="5354"/>
                    </a:lnTo>
                    <a:lnTo>
                      <a:pt x="1578" y="5354"/>
                    </a:lnTo>
                    <a:lnTo>
                      <a:pt x="1578" y="4995"/>
                    </a:lnTo>
                    <a:close/>
                    <a:moveTo>
                      <a:pt x="2358" y="4995"/>
                    </a:moveTo>
                    <a:lnTo>
                      <a:pt x="2358" y="5354"/>
                    </a:lnTo>
                    <a:lnTo>
                      <a:pt x="2005" y="5354"/>
                    </a:lnTo>
                    <a:lnTo>
                      <a:pt x="2005" y="4995"/>
                    </a:lnTo>
                    <a:close/>
                    <a:moveTo>
                      <a:pt x="2785" y="4995"/>
                    </a:moveTo>
                    <a:lnTo>
                      <a:pt x="2785" y="5354"/>
                    </a:lnTo>
                    <a:lnTo>
                      <a:pt x="2432" y="5354"/>
                    </a:lnTo>
                    <a:lnTo>
                      <a:pt x="2432" y="4995"/>
                    </a:lnTo>
                    <a:close/>
                    <a:moveTo>
                      <a:pt x="3212" y="4995"/>
                    </a:moveTo>
                    <a:lnTo>
                      <a:pt x="3212" y="5354"/>
                    </a:lnTo>
                    <a:lnTo>
                      <a:pt x="2859" y="5354"/>
                    </a:lnTo>
                    <a:lnTo>
                      <a:pt x="2859" y="4995"/>
                    </a:lnTo>
                    <a:close/>
                    <a:moveTo>
                      <a:pt x="3639" y="4995"/>
                    </a:moveTo>
                    <a:lnTo>
                      <a:pt x="3639" y="5354"/>
                    </a:lnTo>
                    <a:lnTo>
                      <a:pt x="3286" y="5354"/>
                    </a:lnTo>
                    <a:lnTo>
                      <a:pt x="3286" y="4995"/>
                    </a:lnTo>
                    <a:close/>
                    <a:moveTo>
                      <a:pt x="4066" y="4995"/>
                    </a:moveTo>
                    <a:lnTo>
                      <a:pt x="4066" y="5354"/>
                    </a:lnTo>
                    <a:lnTo>
                      <a:pt x="3713" y="5354"/>
                    </a:lnTo>
                    <a:lnTo>
                      <a:pt x="3713" y="4995"/>
                    </a:lnTo>
                    <a:close/>
                    <a:moveTo>
                      <a:pt x="4494" y="4995"/>
                    </a:moveTo>
                    <a:lnTo>
                      <a:pt x="4494" y="5354"/>
                    </a:lnTo>
                    <a:lnTo>
                      <a:pt x="4140" y="5354"/>
                    </a:lnTo>
                    <a:lnTo>
                      <a:pt x="4140" y="4995"/>
                    </a:lnTo>
                    <a:close/>
                    <a:moveTo>
                      <a:pt x="4921" y="4995"/>
                    </a:moveTo>
                    <a:lnTo>
                      <a:pt x="4921" y="5354"/>
                    </a:lnTo>
                    <a:lnTo>
                      <a:pt x="4568" y="5354"/>
                    </a:lnTo>
                    <a:lnTo>
                      <a:pt x="4568" y="4995"/>
                    </a:lnTo>
                    <a:close/>
                    <a:moveTo>
                      <a:pt x="5348" y="4995"/>
                    </a:moveTo>
                    <a:lnTo>
                      <a:pt x="5348" y="5354"/>
                    </a:lnTo>
                    <a:lnTo>
                      <a:pt x="4995" y="5354"/>
                    </a:lnTo>
                    <a:lnTo>
                      <a:pt x="4995" y="4995"/>
                    </a:lnTo>
                    <a:close/>
                    <a:moveTo>
                      <a:pt x="5775" y="4995"/>
                    </a:moveTo>
                    <a:lnTo>
                      <a:pt x="5775" y="5354"/>
                    </a:lnTo>
                    <a:lnTo>
                      <a:pt x="5422" y="5354"/>
                    </a:lnTo>
                    <a:lnTo>
                      <a:pt x="5422" y="4995"/>
                    </a:lnTo>
                    <a:close/>
                    <a:moveTo>
                      <a:pt x="6202" y="4995"/>
                    </a:moveTo>
                    <a:lnTo>
                      <a:pt x="6202" y="5354"/>
                    </a:lnTo>
                    <a:lnTo>
                      <a:pt x="5849" y="5354"/>
                    </a:lnTo>
                    <a:lnTo>
                      <a:pt x="5849" y="4995"/>
                    </a:lnTo>
                    <a:close/>
                    <a:moveTo>
                      <a:pt x="6629" y="4995"/>
                    </a:moveTo>
                    <a:lnTo>
                      <a:pt x="6629" y="5354"/>
                    </a:lnTo>
                    <a:lnTo>
                      <a:pt x="6276" y="5354"/>
                    </a:lnTo>
                    <a:lnTo>
                      <a:pt x="6276" y="4995"/>
                    </a:lnTo>
                    <a:close/>
                    <a:moveTo>
                      <a:pt x="7056" y="4995"/>
                    </a:moveTo>
                    <a:lnTo>
                      <a:pt x="7056" y="5354"/>
                    </a:lnTo>
                    <a:lnTo>
                      <a:pt x="6703" y="5354"/>
                    </a:lnTo>
                    <a:lnTo>
                      <a:pt x="6703" y="4995"/>
                    </a:lnTo>
                    <a:close/>
                    <a:moveTo>
                      <a:pt x="7484" y="4995"/>
                    </a:moveTo>
                    <a:lnTo>
                      <a:pt x="7484" y="5354"/>
                    </a:lnTo>
                    <a:lnTo>
                      <a:pt x="7130" y="5354"/>
                    </a:lnTo>
                    <a:lnTo>
                      <a:pt x="7130" y="4995"/>
                    </a:lnTo>
                    <a:close/>
                    <a:moveTo>
                      <a:pt x="7911" y="4995"/>
                    </a:moveTo>
                    <a:lnTo>
                      <a:pt x="7911" y="5354"/>
                    </a:lnTo>
                    <a:lnTo>
                      <a:pt x="7558" y="5354"/>
                    </a:lnTo>
                    <a:lnTo>
                      <a:pt x="7558" y="4995"/>
                    </a:lnTo>
                    <a:close/>
                    <a:moveTo>
                      <a:pt x="8338" y="4995"/>
                    </a:moveTo>
                    <a:lnTo>
                      <a:pt x="8338" y="5354"/>
                    </a:lnTo>
                    <a:lnTo>
                      <a:pt x="7985" y="5354"/>
                    </a:lnTo>
                    <a:lnTo>
                      <a:pt x="7985" y="4995"/>
                    </a:lnTo>
                    <a:close/>
                    <a:moveTo>
                      <a:pt x="8765" y="4995"/>
                    </a:moveTo>
                    <a:lnTo>
                      <a:pt x="8765" y="5354"/>
                    </a:lnTo>
                    <a:lnTo>
                      <a:pt x="8412" y="5354"/>
                    </a:lnTo>
                    <a:lnTo>
                      <a:pt x="8412" y="4995"/>
                    </a:lnTo>
                    <a:close/>
                    <a:moveTo>
                      <a:pt x="9192" y="4995"/>
                    </a:moveTo>
                    <a:lnTo>
                      <a:pt x="9192" y="5354"/>
                    </a:lnTo>
                    <a:lnTo>
                      <a:pt x="8839" y="5354"/>
                    </a:lnTo>
                    <a:lnTo>
                      <a:pt x="8839" y="4995"/>
                    </a:lnTo>
                    <a:close/>
                    <a:moveTo>
                      <a:pt x="9619" y="4995"/>
                    </a:moveTo>
                    <a:lnTo>
                      <a:pt x="9619" y="5354"/>
                    </a:lnTo>
                    <a:lnTo>
                      <a:pt x="9266" y="5354"/>
                    </a:lnTo>
                    <a:lnTo>
                      <a:pt x="9266" y="4995"/>
                    </a:lnTo>
                    <a:close/>
                    <a:moveTo>
                      <a:pt x="10046" y="4995"/>
                    </a:moveTo>
                    <a:lnTo>
                      <a:pt x="10046" y="5354"/>
                    </a:lnTo>
                    <a:lnTo>
                      <a:pt x="9693" y="5354"/>
                    </a:lnTo>
                    <a:lnTo>
                      <a:pt x="9693" y="4995"/>
                    </a:lnTo>
                    <a:close/>
                    <a:moveTo>
                      <a:pt x="10474" y="4995"/>
                    </a:moveTo>
                    <a:lnTo>
                      <a:pt x="10474" y="5354"/>
                    </a:lnTo>
                    <a:lnTo>
                      <a:pt x="10120" y="5354"/>
                    </a:lnTo>
                    <a:lnTo>
                      <a:pt x="10120" y="4995"/>
                    </a:lnTo>
                    <a:close/>
                    <a:moveTo>
                      <a:pt x="10901" y="4995"/>
                    </a:moveTo>
                    <a:lnTo>
                      <a:pt x="10901" y="5354"/>
                    </a:lnTo>
                    <a:lnTo>
                      <a:pt x="10548" y="5354"/>
                    </a:lnTo>
                    <a:lnTo>
                      <a:pt x="10548" y="4995"/>
                    </a:lnTo>
                    <a:close/>
                    <a:moveTo>
                      <a:pt x="11328" y="4995"/>
                    </a:moveTo>
                    <a:lnTo>
                      <a:pt x="11328" y="5354"/>
                    </a:lnTo>
                    <a:lnTo>
                      <a:pt x="10975" y="5354"/>
                    </a:lnTo>
                    <a:lnTo>
                      <a:pt x="10975" y="4995"/>
                    </a:lnTo>
                    <a:close/>
                    <a:moveTo>
                      <a:pt x="11755" y="4995"/>
                    </a:moveTo>
                    <a:lnTo>
                      <a:pt x="11755" y="5354"/>
                    </a:lnTo>
                    <a:lnTo>
                      <a:pt x="11402" y="5354"/>
                    </a:lnTo>
                    <a:lnTo>
                      <a:pt x="11402" y="4995"/>
                    </a:lnTo>
                    <a:close/>
                    <a:moveTo>
                      <a:pt x="649" y="5422"/>
                    </a:moveTo>
                    <a:lnTo>
                      <a:pt x="649" y="5781"/>
                    </a:lnTo>
                    <a:lnTo>
                      <a:pt x="296" y="5781"/>
                    </a:lnTo>
                    <a:lnTo>
                      <a:pt x="296" y="5422"/>
                    </a:lnTo>
                    <a:close/>
                    <a:moveTo>
                      <a:pt x="1076" y="5422"/>
                    </a:moveTo>
                    <a:lnTo>
                      <a:pt x="1076" y="5781"/>
                    </a:lnTo>
                    <a:lnTo>
                      <a:pt x="723" y="5781"/>
                    </a:lnTo>
                    <a:lnTo>
                      <a:pt x="723" y="5422"/>
                    </a:lnTo>
                    <a:close/>
                    <a:moveTo>
                      <a:pt x="1504" y="5422"/>
                    </a:moveTo>
                    <a:lnTo>
                      <a:pt x="1504" y="5781"/>
                    </a:lnTo>
                    <a:lnTo>
                      <a:pt x="1151" y="5781"/>
                    </a:lnTo>
                    <a:lnTo>
                      <a:pt x="1151" y="5422"/>
                    </a:lnTo>
                    <a:close/>
                    <a:moveTo>
                      <a:pt x="1931" y="5422"/>
                    </a:moveTo>
                    <a:lnTo>
                      <a:pt x="1931" y="5781"/>
                    </a:lnTo>
                    <a:lnTo>
                      <a:pt x="1578" y="5781"/>
                    </a:lnTo>
                    <a:lnTo>
                      <a:pt x="1578" y="5422"/>
                    </a:lnTo>
                    <a:close/>
                    <a:moveTo>
                      <a:pt x="2358" y="5422"/>
                    </a:moveTo>
                    <a:lnTo>
                      <a:pt x="2358" y="5781"/>
                    </a:lnTo>
                    <a:lnTo>
                      <a:pt x="2005" y="5781"/>
                    </a:lnTo>
                    <a:lnTo>
                      <a:pt x="2005" y="5422"/>
                    </a:lnTo>
                    <a:close/>
                    <a:moveTo>
                      <a:pt x="2785" y="5422"/>
                    </a:moveTo>
                    <a:lnTo>
                      <a:pt x="2785" y="5781"/>
                    </a:lnTo>
                    <a:lnTo>
                      <a:pt x="2432" y="5781"/>
                    </a:lnTo>
                    <a:lnTo>
                      <a:pt x="2432" y="5422"/>
                    </a:lnTo>
                    <a:close/>
                    <a:moveTo>
                      <a:pt x="3212" y="5422"/>
                    </a:moveTo>
                    <a:lnTo>
                      <a:pt x="3212" y="5781"/>
                    </a:lnTo>
                    <a:lnTo>
                      <a:pt x="2859" y="5781"/>
                    </a:lnTo>
                    <a:lnTo>
                      <a:pt x="2859" y="5422"/>
                    </a:lnTo>
                    <a:close/>
                    <a:moveTo>
                      <a:pt x="3639" y="5422"/>
                    </a:moveTo>
                    <a:lnTo>
                      <a:pt x="3639" y="5781"/>
                    </a:lnTo>
                    <a:lnTo>
                      <a:pt x="3286" y="5781"/>
                    </a:lnTo>
                    <a:lnTo>
                      <a:pt x="3286" y="5422"/>
                    </a:lnTo>
                    <a:close/>
                    <a:moveTo>
                      <a:pt x="4066" y="5422"/>
                    </a:moveTo>
                    <a:lnTo>
                      <a:pt x="4066" y="5781"/>
                    </a:lnTo>
                    <a:lnTo>
                      <a:pt x="3713" y="5781"/>
                    </a:lnTo>
                    <a:lnTo>
                      <a:pt x="3713" y="5422"/>
                    </a:lnTo>
                    <a:close/>
                    <a:moveTo>
                      <a:pt x="4494" y="5422"/>
                    </a:moveTo>
                    <a:lnTo>
                      <a:pt x="4494" y="5781"/>
                    </a:lnTo>
                    <a:lnTo>
                      <a:pt x="4140" y="5781"/>
                    </a:lnTo>
                    <a:lnTo>
                      <a:pt x="4140" y="5422"/>
                    </a:lnTo>
                    <a:close/>
                    <a:moveTo>
                      <a:pt x="4921" y="5422"/>
                    </a:moveTo>
                    <a:lnTo>
                      <a:pt x="4921" y="5781"/>
                    </a:lnTo>
                    <a:lnTo>
                      <a:pt x="4568" y="5781"/>
                    </a:lnTo>
                    <a:lnTo>
                      <a:pt x="4568" y="5422"/>
                    </a:lnTo>
                    <a:close/>
                    <a:moveTo>
                      <a:pt x="5348" y="5422"/>
                    </a:moveTo>
                    <a:lnTo>
                      <a:pt x="5348" y="5781"/>
                    </a:lnTo>
                    <a:lnTo>
                      <a:pt x="4995" y="5781"/>
                    </a:lnTo>
                    <a:lnTo>
                      <a:pt x="4995" y="5422"/>
                    </a:lnTo>
                    <a:close/>
                    <a:moveTo>
                      <a:pt x="5775" y="5422"/>
                    </a:moveTo>
                    <a:lnTo>
                      <a:pt x="5775" y="5781"/>
                    </a:lnTo>
                    <a:lnTo>
                      <a:pt x="5422" y="5781"/>
                    </a:lnTo>
                    <a:lnTo>
                      <a:pt x="5422" y="5422"/>
                    </a:lnTo>
                    <a:close/>
                    <a:moveTo>
                      <a:pt x="6202" y="5422"/>
                    </a:moveTo>
                    <a:lnTo>
                      <a:pt x="6202" y="5781"/>
                    </a:lnTo>
                    <a:lnTo>
                      <a:pt x="5849" y="5781"/>
                    </a:lnTo>
                    <a:lnTo>
                      <a:pt x="5849" y="5422"/>
                    </a:lnTo>
                    <a:close/>
                    <a:moveTo>
                      <a:pt x="6629" y="5422"/>
                    </a:moveTo>
                    <a:lnTo>
                      <a:pt x="6629" y="5781"/>
                    </a:lnTo>
                    <a:lnTo>
                      <a:pt x="6276" y="5781"/>
                    </a:lnTo>
                    <a:lnTo>
                      <a:pt x="6276" y="5422"/>
                    </a:lnTo>
                    <a:close/>
                    <a:moveTo>
                      <a:pt x="7056" y="5422"/>
                    </a:moveTo>
                    <a:lnTo>
                      <a:pt x="7056" y="5781"/>
                    </a:lnTo>
                    <a:lnTo>
                      <a:pt x="6703" y="5781"/>
                    </a:lnTo>
                    <a:lnTo>
                      <a:pt x="6703" y="5422"/>
                    </a:lnTo>
                    <a:close/>
                    <a:moveTo>
                      <a:pt x="7484" y="5422"/>
                    </a:moveTo>
                    <a:lnTo>
                      <a:pt x="7484" y="5781"/>
                    </a:lnTo>
                    <a:lnTo>
                      <a:pt x="7130" y="5781"/>
                    </a:lnTo>
                    <a:lnTo>
                      <a:pt x="7130" y="5422"/>
                    </a:lnTo>
                    <a:close/>
                    <a:moveTo>
                      <a:pt x="7911" y="5422"/>
                    </a:moveTo>
                    <a:lnTo>
                      <a:pt x="7911" y="5781"/>
                    </a:lnTo>
                    <a:lnTo>
                      <a:pt x="7558" y="5781"/>
                    </a:lnTo>
                    <a:lnTo>
                      <a:pt x="7558" y="5422"/>
                    </a:lnTo>
                    <a:close/>
                    <a:moveTo>
                      <a:pt x="8338" y="5422"/>
                    </a:moveTo>
                    <a:lnTo>
                      <a:pt x="8338" y="5781"/>
                    </a:lnTo>
                    <a:lnTo>
                      <a:pt x="7985" y="5781"/>
                    </a:lnTo>
                    <a:lnTo>
                      <a:pt x="7985" y="5422"/>
                    </a:lnTo>
                    <a:close/>
                    <a:moveTo>
                      <a:pt x="8765" y="5422"/>
                    </a:moveTo>
                    <a:lnTo>
                      <a:pt x="8765" y="5781"/>
                    </a:lnTo>
                    <a:lnTo>
                      <a:pt x="8412" y="5781"/>
                    </a:lnTo>
                    <a:lnTo>
                      <a:pt x="8412" y="5422"/>
                    </a:lnTo>
                    <a:close/>
                    <a:moveTo>
                      <a:pt x="9192" y="5422"/>
                    </a:moveTo>
                    <a:lnTo>
                      <a:pt x="9192" y="5781"/>
                    </a:lnTo>
                    <a:lnTo>
                      <a:pt x="8839" y="5781"/>
                    </a:lnTo>
                    <a:lnTo>
                      <a:pt x="8839" y="5422"/>
                    </a:lnTo>
                    <a:close/>
                    <a:moveTo>
                      <a:pt x="9619" y="5422"/>
                    </a:moveTo>
                    <a:lnTo>
                      <a:pt x="9619" y="5781"/>
                    </a:lnTo>
                    <a:lnTo>
                      <a:pt x="9266" y="5781"/>
                    </a:lnTo>
                    <a:lnTo>
                      <a:pt x="9266" y="5422"/>
                    </a:lnTo>
                    <a:close/>
                    <a:moveTo>
                      <a:pt x="10046" y="5422"/>
                    </a:moveTo>
                    <a:lnTo>
                      <a:pt x="10046" y="5781"/>
                    </a:lnTo>
                    <a:lnTo>
                      <a:pt x="9693" y="5781"/>
                    </a:lnTo>
                    <a:lnTo>
                      <a:pt x="9693" y="5422"/>
                    </a:lnTo>
                    <a:close/>
                    <a:moveTo>
                      <a:pt x="10474" y="5422"/>
                    </a:moveTo>
                    <a:lnTo>
                      <a:pt x="10474" y="5781"/>
                    </a:lnTo>
                    <a:lnTo>
                      <a:pt x="10120" y="5781"/>
                    </a:lnTo>
                    <a:lnTo>
                      <a:pt x="10120" y="5422"/>
                    </a:lnTo>
                    <a:close/>
                    <a:moveTo>
                      <a:pt x="10901" y="5422"/>
                    </a:moveTo>
                    <a:lnTo>
                      <a:pt x="10901" y="5781"/>
                    </a:lnTo>
                    <a:lnTo>
                      <a:pt x="10548" y="5781"/>
                    </a:lnTo>
                    <a:lnTo>
                      <a:pt x="10548" y="5422"/>
                    </a:lnTo>
                    <a:close/>
                    <a:moveTo>
                      <a:pt x="11328" y="5422"/>
                    </a:moveTo>
                    <a:lnTo>
                      <a:pt x="11328" y="5781"/>
                    </a:lnTo>
                    <a:lnTo>
                      <a:pt x="10975" y="5781"/>
                    </a:lnTo>
                    <a:lnTo>
                      <a:pt x="10975" y="5422"/>
                    </a:lnTo>
                    <a:close/>
                    <a:moveTo>
                      <a:pt x="11755" y="5422"/>
                    </a:moveTo>
                    <a:lnTo>
                      <a:pt x="11755" y="5781"/>
                    </a:lnTo>
                    <a:lnTo>
                      <a:pt x="11402" y="5781"/>
                    </a:lnTo>
                    <a:lnTo>
                      <a:pt x="11402" y="5422"/>
                    </a:lnTo>
                    <a:close/>
                    <a:moveTo>
                      <a:pt x="649" y="5849"/>
                    </a:moveTo>
                    <a:lnTo>
                      <a:pt x="649" y="6208"/>
                    </a:lnTo>
                    <a:lnTo>
                      <a:pt x="296" y="6208"/>
                    </a:lnTo>
                    <a:lnTo>
                      <a:pt x="296" y="5849"/>
                    </a:lnTo>
                    <a:close/>
                    <a:moveTo>
                      <a:pt x="1076" y="5849"/>
                    </a:moveTo>
                    <a:lnTo>
                      <a:pt x="1076" y="6208"/>
                    </a:lnTo>
                    <a:lnTo>
                      <a:pt x="723" y="6208"/>
                    </a:lnTo>
                    <a:lnTo>
                      <a:pt x="723" y="5849"/>
                    </a:lnTo>
                    <a:close/>
                    <a:moveTo>
                      <a:pt x="1504" y="5849"/>
                    </a:moveTo>
                    <a:lnTo>
                      <a:pt x="1504" y="6208"/>
                    </a:lnTo>
                    <a:lnTo>
                      <a:pt x="1151" y="6208"/>
                    </a:lnTo>
                    <a:lnTo>
                      <a:pt x="1151" y="5849"/>
                    </a:lnTo>
                    <a:close/>
                    <a:moveTo>
                      <a:pt x="1931" y="5849"/>
                    </a:moveTo>
                    <a:lnTo>
                      <a:pt x="1931" y="6208"/>
                    </a:lnTo>
                    <a:lnTo>
                      <a:pt x="1578" y="6208"/>
                    </a:lnTo>
                    <a:lnTo>
                      <a:pt x="1578" y="5849"/>
                    </a:lnTo>
                    <a:close/>
                    <a:moveTo>
                      <a:pt x="2358" y="5849"/>
                    </a:moveTo>
                    <a:lnTo>
                      <a:pt x="2358" y="6208"/>
                    </a:lnTo>
                    <a:lnTo>
                      <a:pt x="2005" y="6208"/>
                    </a:lnTo>
                    <a:lnTo>
                      <a:pt x="2005" y="5849"/>
                    </a:lnTo>
                    <a:close/>
                    <a:moveTo>
                      <a:pt x="2785" y="5849"/>
                    </a:moveTo>
                    <a:lnTo>
                      <a:pt x="2785" y="6208"/>
                    </a:lnTo>
                    <a:lnTo>
                      <a:pt x="2432" y="6208"/>
                    </a:lnTo>
                    <a:lnTo>
                      <a:pt x="2432" y="5849"/>
                    </a:lnTo>
                    <a:close/>
                    <a:moveTo>
                      <a:pt x="3212" y="5849"/>
                    </a:moveTo>
                    <a:lnTo>
                      <a:pt x="3212" y="6208"/>
                    </a:lnTo>
                    <a:lnTo>
                      <a:pt x="2859" y="6208"/>
                    </a:lnTo>
                    <a:lnTo>
                      <a:pt x="2859" y="5849"/>
                    </a:lnTo>
                    <a:close/>
                    <a:moveTo>
                      <a:pt x="3639" y="5849"/>
                    </a:moveTo>
                    <a:lnTo>
                      <a:pt x="3639" y="6208"/>
                    </a:lnTo>
                    <a:lnTo>
                      <a:pt x="3286" y="6208"/>
                    </a:lnTo>
                    <a:lnTo>
                      <a:pt x="3286" y="5849"/>
                    </a:lnTo>
                    <a:close/>
                    <a:moveTo>
                      <a:pt x="4066" y="5849"/>
                    </a:moveTo>
                    <a:lnTo>
                      <a:pt x="4066" y="6208"/>
                    </a:lnTo>
                    <a:lnTo>
                      <a:pt x="3713" y="6208"/>
                    </a:lnTo>
                    <a:lnTo>
                      <a:pt x="3713" y="5849"/>
                    </a:lnTo>
                    <a:close/>
                    <a:moveTo>
                      <a:pt x="4494" y="5849"/>
                    </a:moveTo>
                    <a:lnTo>
                      <a:pt x="4494" y="6208"/>
                    </a:lnTo>
                    <a:lnTo>
                      <a:pt x="4140" y="6208"/>
                    </a:lnTo>
                    <a:lnTo>
                      <a:pt x="4140" y="5849"/>
                    </a:lnTo>
                    <a:close/>
                    <a:moveTo>
                      <a:pt x="4921" y="5849"/>
                    </a:moveTo>
                    <a:lnTo>
                      <a:pt x="4921" y="6208"/>
                    </a:lnTo>
                    <a:lnTo>
                      <a:pt x="4568" y="6208"/>
                    </a:lnTo>
                    <a:lnTo>
                      <a:pt x="4568" y="5849"/>
                    </a:lnTo>
                    <a:close/>
                    <a:moveTo>
                      <a:pt x="5348" y="5849"/>
                    </a:moveTo>
                    <a:lnTo>
                      <a:pt x="5348" y="6208"/>
                    </a:lnTo>
                    <a:lnTo>
                      <a:pt x="4995" y="6208"/>
                    </a:lnTo>
                    <a:lnTo>
                      <a:pt x="4995" y="5849"/>
                    </a:lnTo>
                    <a:close/>
                    <a:moveTo>
                      <a:pt x="5775" y="5849"/>
                    </a:moveTo>
                    <a:lnTo>
                      <a:pt x="5775" y="6208"/>
                    </a:lnTo>
                    <a:lnTo>
                      <a:pt x="5422" y="6208"/>
                    </a:lnTo>
                    <a:lnTo>
                      <a:pt x="5422" y="5849"/>
                    </a:lnTo>
                    <a:close/>
                    <a:moveTo>
                      <a:pt x="6202" y="5849"/>
                    </a:moveTo>
                    <a:lnTo>
                      <a:pt x="6202" y="6208"/>
                    </a:lnTo>
                    <a:lnTo>
                      <a:pt x="5849" y="6208"/>
                    </a:lnTo>
                    <a:lnTo>
                      <a:pt x="5849" y="5849"/>
                    </a:lnTo>
                    <a:close/>
                    <a:moveTo>
                      <a:pt x="6629" y="5849"/>
                    </a:moveTo>
                    <a:lnTo>
                      <a:pt x="6629" y="6208"/>
                    </a:lnTo>
                    <a:lnTo>
                      <a:pt x="6276" y="6208"/>
                    </a:lnTo>
                    <a:lnTo>
                      <a:pt x="6276" y="5849"/>
                    </a:lnTo>
                    <a:close/>
                    <a:moveTo>
                      <a:pt x="7056" y="5849"/>
                    </a:moveTo>
                    <a:lnTo>
                      <a:pt x="7056" y="6208"/>
                    </a:lnTo>
                    <a:lnTo>
                      <a:pt x="6703" y="6208"/>
                    </a:lnTo>
                    <a:lnTo>
                      <a:pt x="6703" y="5849"/>
                    </a:lnTo>
                    <a:close/>
                    <a:moveTo>
                      <a:pt x="7484" y="5849"/>
                    </a:moveTo>
                    <a:lnTo>
                      <a:pt x="7484" y="6208"/>
                    </a:lnTo>
                    <a:lnTo>
                      <a:pt x="7130" y="6208"/>
                    </a:lnTo>
                    <a:lnTo>
                      <a:pt x="7130" y="5849"/>
                    </a:lnTo>
                    <a:close/>
                    <a:moveTo>
                      <a:pt x="7911" y="5849"/>
                    </a:moveTo>
                    <a:lnTo>
                      <a:pt x="7911" y="6208"/>
                    </a:lnTo>
                    <a:lnTo>
                      <a:pt x="7558" y="6208"/>
                    </a:lnTo>
                    <a:lnTo>
                      <a:pt x="7558" y="5849"/>
                    </a:lnTo>
                    <a:close/>
                    <a:moveTo>
                      <a:pt x="8338" y="5849"/>
                    </a:moveTo>
                    <a:lnTo>
                      <a:pt x="8338" y="6208"/>
                    </a:lnTo>
                    <a:lnTo>
                      <a:pt x="7985" y="6208"/>
                    </a:lnTo>
                    <a:lnTo>
                      <a:pt x="7985" y="5849"/>
                    </a:lnTo>
                    <a:close/>
                    <a:moveTo>
                      <a:pt x="8765" y="5849"/>
                    </a:moveTo>
                    <a:lnTo>
                      <a:pt x="8765" y="6208"/>
                    </a:lnTo>
                    <a:lnTo>
                      <a:pt x="8412" y="6208"/>
                    </a:lnTo>
                    <a:lnTo>
                      <a:pt x="8412" y="5849"/>
                    </a:lnTo>
                    <a:close/>
                    <a:moveTo>
                      <a:pt x="9192" y="5849"/>
                    </a:moveTo>
                    <a:lnTo>
                      <a:pt x="9192" y="6208"/>
                    </a:lnTo>
                    <a:lnTo>
                      <a:pt x="8839" y="6208"/>
                    </a:lnTo>
                    <a:lnTo>
                      <a:pt x="8839" y="5849"/>
                    </a:lnTo>
                    <a:close/>
                    <a:moveTo>
                      <a:pt x="9619" y="5849"/>
                    </a:moveTo>
                    <a:lnTo>
                      <a:pt x="9619" y="6208"/>
                    </a:lnTo>
                    <a:lnTo>
                      <a:pt x="9266" y="6208"/>
                    </a:lnTo>
                    <a:lnTo>
                      <a:pt x="9266" y="5849"/>
                    </a:lnTo>
                    <a:close/>
                    <a:moveTo>
                      <a:pt x="10046" y="5849"/>
                    </a:moveTo>
                    <a:lnTo>
                      <a:pt x="10046" y="6208"/>
                    </a:lnTo>
                    <a:lnTo>
                      <a:pt x="9693" y="6208"/>
                    </a:lnTo>
                    <a:lnTo>
                      <a:pt x="9693" y="5849"/>
                    </a:lnTo>
                    <a:close/>
                    <a:moveTo>
                      <a:pt x="10474" y="5849"/>
                    </a:moveTo>
                    <a:lnTo>
                      <a:pt x="10474" y="6208"/>
                    </a:lnTo>
                    <a:lnTo>
                      <a:pt x="10120" y="6208"/>
                    </a:lnTo>
                    <a:lnTo>
                      <a:pt x="10120" y="5849"/>
                    </a:lnTo>
                    <a:close/>
                    <a:moveTo>
                      <a:pt x="10901" y="5849"/>
                    </a:moveTo>
                    <a:lnTo>
                      <a:pt x="10901" y="6208"/>
                    </a:lnTo>
                    <a:lnTo>
                      <a:pt x="10548" y="6208"/>
                    </a:lnTo>
                    <a:lnTo>
                      <a:pt x="10548" y="5849"/>
                    </a:lnTo>
                    <a:close/>
                    <a:moveTo>
                      <a:pt x="11328" y="5849"/>
                    </a:moveTo>
                    <a:lnTo>
                      <a:pt x="11328" y="6208"/>
                    </a:lnTo>
                    <a:lnTo>
                      <a:pt x="10975" y="6208"/>
                    </a:lnTo>
                    <a:lnTo>
                      <a:pt x="10975" y="5849"/>
                    </a:lnTo>
                    <a:close/>
                    <a:moveTo>
                      <a:pt x="11755" y="5849"/>
                    </a:moveTo>
                    <a:lnTo>
                      <a:pt x="11755" y="6208"/>
                    </a:lnTo>
                    <a:lnTo>
                      <a:pt x="11402" y="6208"/>
                    </a:lnTo>
                    <a:lnTo>
                      <a:pt x="11402" y="5849"/>
                    </a:lnTo>
                    <a:close/>
                    <a:moveTo>
                      <a:pt x="649" y="6276"/>
                    </a:moveTo>
                    <a:lnTo>
                      <a:pt x="649" y="6635"/>
                    </a:lnTo>
                    <a:lnTo>
                      <a:pt x="296" y="6635"/>
                    </a:lnTo>
                    <a:lnTo>
                      <a:pt x="296" y="6276"/>
                    </a:lnTo>
                    <a:close/>
                    <a:moveTo>
                      <a:pt x="1076" y="6276"/>
                    </a:moveTo>
                    <a:lnTo>
                      <a:pt x="1076" y="6635"/>
                    </a:lnTo>
                    <a:lnTo>
                      <a:pt x="723" y="6635"/>
                    </a:lnTo>
                    <a:lnTo>
                      <a:pt x="723" y="6276"/>
                    </a:lnTo>
                    <a:close/>
                    <a:moveTo>
                      <a:pt x="1504" y="6276"/>
                    </a:moveTo>
                    <a:lnTo>
                      <a:pt x="1504" y="6635"/>
                    </a:lnTo>
                    <a:lnTo>
                      <a:pt x="1151" y="6635"/>
                    </a:lnTo>
                    <a:lnTo>
                      <a:pt x="1151" y="6276"/>
                    </a:lnTo>
                    <a:close/>
                    <a:moveTo>
                      <a:pt x="1931" y="6276"/>
                    </a:moveTo>
                    <a:lnTo>
                      <a:pt x="1931" y="6635"/>
                    </a:lnTo>
                    <a:lnTo>
                      <a:pt x="1578" y="6635"/>
                    </a:lnTo>
                    <a:lnTo>
                      <a:pt x="1578" y="6276"/>
                    </a:lnTo>
                    <a:close/>
                    <a:moveTo>
                      <a:pt x="2358" y="6276"/>
                    </a:moveTo>
                    <a:lnTo>
                      <a:pt x="2358" y="6635"/>
                    </a:lnTo>
                    <a:lnTo>
                      <a:pt x="2005" y="6635"/>
                    </a:lnTo>
                    <a:lnTo>
                      <a:pt x="2005" y="6276"/>
                    </a:lnTo>
                    <a:close/>
                    <a:moveTo>
                      <a:pt x="2785" y="6276"/>
                    </a:moveTo>
                    <a:lnTo>
                      <a:pt x="2785" y="6635"/>
                    </a:lnTo>
                    <a:lnTo>
                      <a:pt x="2432" y="6635"/>
                    </a:lnTo>
                    <a:lnTo>
                      <a:pt x="2432" y="6276"/>
                    </a:lnTo>
                    <a:close/>
                    <a:moveTo>
                      <a:pt x="3212" y="6276"/>
                    </a:moveTo>
                    <a:lnTo>
                      <a:pt x="3212" y="6635"/>
                    </a:lnTo>
                    <a:lnTo>
                      <a:pt x="2859" y="6635"/>
                    </a:lnTo>
                    <a:lnTo>
                      <a:pt x="2859" y="6276"/>
                    </a:lnTo>
                    <a:close/>
                    <a:moveTo>
                      <a:pt x="3639" y="6276"/>
                    </a:moveTo>
                    <a:lnTo>
                      <a:pt x="3639" y="6635"/>
                    </a:lnTo>
                    <a:lnTo>
                      <a:pt x="3286" y="6635"/>
                    </a:lnTo>
                    <a:lnTo>
                      <a:pt x="3286" y="6276"/>
                    </a:lnTo>
                    <a:close/>
                    <a:moveTo>
                      <a:pt x="4066" y="6276"/>
                    </a:moveTo>
                    <a:lnTo>
                      <a:pt x="4066" y="6635"/>
                    </a:lnTo>
                    <a:lnTo>
                      <a:pt x="3713" y="6635"/>
                    </a:lnTo>
                    <a:lnTo>
                      <a:pt x="3713" y="6276"/>
                    </a:lnTo>
                    <a:close/>
                    <a:moveTo>
                      <a:pt x="4494" y="6276"/>
                    </a:moveTo>
                    <a:lnTo>
                      <a:pt x="4494" y="6635"/>
                    </a:lnTo>
                    <a:lnTo>
                      <a:pt x="4140" y="6635"/>
                    </a:lnTo>
                    <a:lnTo>
                      <a:pt x="4140" y="6276"/>
                    </a:lnTo>
                    <a:close/>
                    <a:moveTo>
                      <a:pt x="4921" y="6276"/>
                    </a:moveTo>
                    <a:lnTo>
                      <a:pt x="4921" y="6635"/>
                    </a:lnTo>
                    <a:lnTo>
                      <a:pt x="4568" y="6635"/>
                    </a:lnTo>
                    <a:lnTo>
                      <a:pt x="4568" y="6276"/>
                    </a:lnTo>
                    <a:close/>
                    <a:moveTo>
                      <a:pt x="5348" y="6276"/>
                    </a:moveTo>
                    <a:lnTo>
                      <a:pt x="5348" y="6635"/>
                    </a:lnTo>
                    <a:lnTo>
                      <a:pt x="4995" y="6635"/>
                    </a:lnTo>
                    <a:lnTo>
                      <a:pt x="4995" y="6276"/>
                    </a:lnTo>
                    <a:close/>
                    <a:moveTo>
                      <a:pt x="5775" y="6276"/>
                    </a:moveTo>
                    <a:lnTo>
                      <a:pt x="5775" y="6635"/>
                    </a:lnTo>
                    <a:lnTo>
                      <a:pt x="5422" y="6635"/>
                    </a:lnTo>
                    <a:lnTo>
                      <a:pt x="5422" y="6276"/>
                    </a:lnTo>
                    <a:close/>
                    <a:moveTo>
                      <a:pt x="6202" y="6276"/>
                    </a:moveTo>
                    <a:lnTo>
                      <a:pt x="6202" y="6635"/>
                    </a:lnTo>
                    <a:lnTo>
                      <a:pt x="5849" y="6635"/>
                    </a:lnTo>
                    <a:lnTo>
                      <a:pt x="5849" y="6276"/>
                    </a:lnTo>
                    <a:close/>
                    <a:moveTo>
                      <a:pt x="6629" y="6276"/>
                    </a:moveTo>
                    <a:lnTo>
                      <a:pt x="6629" y="6635"/>
                    </a:lnTo>
                    <a:lnTo>
                      <a:pt x="6276" y="6635"/>
                    </a:lnTo>
                    <a:lnTo>
                      <a:pt x="6276" y="6276"/>
                    </a:lnTo>
                    <a:close/>
                    <a:moveTo>
                      <a:pt x="7056" y="6276"/>
                    </a:moveTo>
                    <a:lnTo>
                      <a:pt x="7056" y="6635"/>
                    </a:lnTo>
                    <a:lnTo>
                      <a:pt x="6703" y="6635"/>
                    </a:lnTo>
                    <a:lnTo>
                      <a:pt x="6703" y="6276"/>
                    </a:lnTo>
                    <a:close/>
                    <a:moveTo>
                      <a:pt x="7484" y="6276"/>
                    </a:moveTo>
                    <a:lnTo>
                      <a:pt x="7484" y="6635"/>
                    </a:lnTo>
                    <a:lnTo>
                      <a:pt x="7130" y="6635"/>
                    </a:lnTo>
                    <a:lnTo>
                      <a:pt x="7130" y="6276"/>
                    </a:lnTo>
                    <a:close/>
                    <a:moveTo>
                      <a:pt x="7911" y="6276"/>
                    </a:moveTo>
                    <a:lnTo>
                      <a:pt x="7911" y="6635"/>
                    </a:lnTo>
                    <a:lnTo>
                      <a:pt x="7558" y="6635"/>
                    </a:lnTo>
                    <a:lnTo>
                      <a:pt x="7558" y="6276"/>
                    </a:lnTo>
                    <a:close/>
                    <a:moveTo>
                      <a:pt x="8338" y="6276"/>
                    </a:moveTo>
                    <a:lnTo>
                      <a:pt x="8338" y="6635"/>
                    </a:lnTo>
                    <a:lnTo>
                      <a:pt x="7985" y="6635"/>
                    </a:lnTo>
                    <a:lnTo>
                      <a:pt x="7985" y="6276"/>
                    </a:lnTo>
                    <a:close/>
                    <a:moveTo>
                      <a:pt x="8765" y="6276"/>
                    </a:moveTo>
                    <a:lnTo>
                      <a:pt x="8765" y="6635"/>
                    </a:lnTo>
                    <a:lnTo>
                      <a:pt x="8412" y="6635"/>
                    </a:lnTo>
                    <a:lnTo>
                      <a:pt x="8412" y="6276"/>
                    </a:lnTo>
                    <a:close/>
                    <a:moveTo>
                      <a:pt x="9192" y="6276"/>
                    </a:moveTo>
                    <a:lnTo>
                      <a:pt x="9192" y="6635"/>
                    </a:lnTo>
                    <a:lnTo>
                      <a:pt x="8839" y="6635"/>
                    </a:lnTo>
                    <a:lnTo>
                      <a:pt x="8839" y="6276"/>
                    </a:lnTo>
                    <a:close/>
                    <a:moveTo>
                      <a:pt x="9619" y="6276"/>
                    </a:moveTo>
                    <a:lnTo>
                      <a:pt x="9619" y="6635"/>
                    </a:lnTo>
                    <a:lnTo>
                      <a:pt x="9266" y="6635"/>
                    </a:lnTo>
                    <a:lnTo>
                      <a:pt x="9266" y="6276"/>
                    </a:lnTo>
                    <a:close/>
                    <a:moveTo>
                      <a:pt x="10046" y="6276"/>
                    </a:moveTo>
                    <a:lnTo>
                      <a:pt x="10046" y="6635"/>
                    </a:lnTo>
                    <a:lnTo>
                      <a:pt x="9693" y="6635"/>
                    </a:lnTo>
                    <a:lnTo>
                      <a:pt x="9693" y="6276"/>
                    </a:lnTo>
                    <a:close/>
                    <a:moveTo>
                      <a:pt x="10474" y="6276"/>
                    </a:moveTo>
                    <a:lnTo>
                      <a:pt x="10474" y="6635"/>
                    </a:lnTo>
                    <a:lnTo>
                      <a:pt x="10120" y="6635"/>
                    </a:lnTo>
                    <a:lnTo>
                      <a:pt x="10120" y="6276"/>
                    </a:lnTo>
                    <a:close/>
                    <a:moveTo>
                      <a:pt x="10901" y="6276"/>
                    </a:moveTo>
                    <a:lnTo>
                      <a:pt x="10901" y="6635"/>
                    </a:lnTo>
                    <a:lnTo>
                      <a:pt x="10548" y="6635"/>
                    </a:lnTo>
                    <a:lnTo>
                      <a:pt x="10548" y="6276"/>
                    </a:lnTo>
                    <a:close/>
                    <a:moveTo>
                      <a:pt x="11328" y="6276"/>
                    </a:moveTo>
                    <a:lnTo>
                      <a:pt x="11328" y="6635"/>
                    </a:lnTo>
                    <a:lnTo>
                      <a:pt x="10975" y="6635"/>
                    </a:lnTo>
                    <a:lnTo>
                      <a:pt x="10975" y="6276"/>
                    </a:lnTo>
                    <a:close/>
                    <a:moveTo>
                      <a:pt x="11755" y="6276"/>
                    </a:moveTo>
                    <a:lnTo>
                      <a:pt x="11755" y="6635"/>
                    </a:lnTo>
                    <a:lnTo>
                      <a:pt x="11402" y="6635"/>
                    </a:lnTo>
                    <a:lnTo>
                      <a:pt x="11402" y="6276"/>
                    </a:lnTo>
                    <a:close/>
                    <a:moveTo>
                      <a:pt x="649" y="6703"/>
                    </a:moveTo>
                    <a:lnTo>
                      <a:pt x="649" y="7062"/>
                    </a:lnTo>
                    <a:lnTo>
                      <a:pt x="296" y="7062"/>
                    </a:lnTo>
                    <a:lnTo>
                      <a:pt x="296" y="6703"/>
                    </a:lnTo>
                    <a:close/>
                    <a:moveTo>
                      <a:pt x="1076" y="6703"/>
                    </a:moveTo>
                    <a:lnTo>
                      <a:pt x="1076" y="7062"/>
                    </a:lnTo>
                    <a:lnTo>
                      <a:pt x="723" y="7062"/>
                    </a:lnTo>
                    <a:lnTo>
                      <a:pt x="723" y="6703"/>
                    </a:lnTo>
                    <a:close/>
                    <a:moveTo>
                      <a:pt x="1504" y="6703"/>
                    </a:moveTo>
                    <a:lnTo>
                      <a:pt x="1504" y="7062"/>
                    </a:lnTo>
                    <a:lnTo>
                      <a:pt x="1151" y="7062"/>
                    </a:lnTo>
                    <a:lnTo>
                      <a:pt x="1151" y="6703"/>
                    </a:lnTo>
                    <a:close/>
                    <a:moveTo>
                      <a:pt x="1931" y="6703"/>
                    </a:moveTo>
                    <a:lnTo>
                      <a:pt x="1931" y="7062"/>
                    </a:lnTo>
                    <a:lnTo>
                      <a:pt x="1578" y="7062"/>
                    </a:lnTo>
                    <a:lnTo>
                      <a:pt x="1578" y="6703"/>
                    </a:lnTo>
                    <a:close/>
                    <a:moveTo>
                      <a:pt x="2358" y="6703"/>
                    </a:moveTo>
                    <a:lnTo>
                      <a:pt x="2358" y="7062"/>
                    </a:lnTo>
                    <a:lnTo>
                      <a:pt x="2005" y="7062"/>
                    </a:lnTo>
                    <a:lnTo>
                      <a:pt x="2005" y="6703"/>
                    </a:lnTo>
                    <a:close/>
                    <a:moveTo>
                      <a:pt x="2785" y="6703"/>
                    </a:moveTo>
                    <a:lnTo>
                      <a:pt x="2785" y="7062"/>
                    </a:lnTo>
                    <a:lnTo>
                      <a:pt x="2432" y="7062"/>
                    </a:lnTo>
                    <a:lnTo>
                      <a:pt x="2432" y="6703"/>
                    </a:lnTo>
                    <a:close/>
                    <a:moveTo>
                      <a:pt x="3212" y="6703"/>
                    </a:moveTo>
                    <a:lnTo>
                      <a:pt x="3212" y="7062"/>
                    </a:lnTo>
                    <a:lnTo>
                      <a:pt x="2859" y="7062"/>
                    </a:lnTo>
                    <a:lnTo>
                      <a:pt x="2859" y="6703"/>
                    </a:lnTo>
                    <a:close/>
                    <a:moveTo>
                      <a:pt x="3639" y="6703"/>
                    </a:moveTo>
                    <a:lnTo>
                      <a:pt x="3639" y="7062"/>
                    </a:lnTo>
                    <a:lnTo>
                      <a:pt x="3286" y="7062"/>
                    </a:lnTo>
                    <a:lnTo>
                      <a:pt x="3286" y="6703"/>
                    </a:lnTo>
                    <a:close/>
                    <a:moveTo>
                      <a:pt x="4066" y="6703"/>
                    </a:moveTo>
                    <a:lnTo>
                      <a:pt x="4066" y="7062"/>
                    </a:lnTo>
                    <a:lnTo>
                      <a:pt x="3713" y="7062"/>
                    </a:lnTo>
                    <a:lnTo>
                      <a:pt x="3713" y="6703"/>
                    </a:lnTo>
                    <a:close/>
                    <a:moveTo>
                      <a:pt x="4494" y="6703"/>
                    </a:moveTo>
                    <a:lnTo>
                      <a:pt x="4494" y="7062"/>
                    </a:lnTo>
                    <a:lnTo>
                      <a:pt x="4140" y="7062"/>
                    </a:lnTo>
                    <a:lnTo>
                      <a:pt x="4140" y="6703"/>
                    </a:lnTo>
                    <a:close/>
                    <a:moveTo>
                      <a:pt x="4921" y="6703"/>
                    </a:moveTo>
                    <a:lnTo>
                      <a:pt x="4921" y="7062"/>
                    </a:lnTo>
                    <a:lnTo>
                      <a:pt x="4568" y="7062"/>
                    </a:lnTo>
                    <a:lnTo>
                      <a:pt x="4568" y="6703"/>
                    </a:lnTo>
                    <a:close/>
                    <a:moveTo>
                      <a:pt x="5348" y="6703"/>
                    </a:moveTo>
                    <a:lnTo>
                      <a:pt x="5348" y="7062"/>
                    </a:lnTo>
                    <a:lnTo>
                      <a:pt x="4995" y="7062"/>
                    </a:lnTo>
                    <a:lnTo>
                      <a:pt x="4995" y="6703"/>
                    </a:lnTo>
                    <a:close/>
                    <a:moveTo>
                      <a:pt x="5775" y="6703"/>
                    </a:moveTo>
                    <a:lnTo>
                      <a:pt x="5775" y="7062"/>
                    </a:lnTo>
                    <a:lnTo>
                      <a:pt x="5422" y="7062"/>
                    </a:lnTo>
                    <a:lnTo>
                      <a:pt x="5422" y="6703"/>
                    </a:lnTo>
                    <a:close/>
                    <a:moveTo>
                      <a:pt x="6202" y="6703"/>
                    </a:moveTo>
                    <a:lnTo>
                      <a:pt x="6202" y="7062"/>
                    </a:lnTo>
                    <a:lnTo>
                      <a:pt x="5849" y="7062"/>
                    </a:lnTo>
                    <a:lnTo>
                      <a:pt x="5849" y="6703"/>
                    </a:lnTo>
                    <a:close/>
                    <a:moveTo>
                      <a:pt x="6629" y="6703"/>
                    </a:moveTo>
                    <a:lnTo>
                      <a:pt x="6629" y="7062"/>
                    </a:lnTo>
                    <a:lnTo>
                      <a:pt x="6276" y="7062"/>
                    </a:lnTo>
                    <a:lnTo>
                      <a:pt x="6276" y="6703"/>
                    </a:lnTo>
                    <a:close/>
                    <a:moveTo>
                      <a:pt x="7056" y="6703"/>
                    </a:moveTo>
                    <a:lnTo>
                      <a:pt x="7056" y="7062"/>
                    </a:lnTo>
                    <a:lnTo>
                      <a:pt x="6703" y="7062"/>
                    </a:lnTo>
                    <a:lnTo>
                      <a:pt x="6703" y="6703"/>
                    </a:lnTo>
                    <a:close/>
                    <a:moveTo>
                      <a:pt x="7484" y="6703"/>
                    </a:moveTo>
                    <a:lnTo>
                      <a:pt x="7484" y="7062"/>
                    </a:lnTo>
                    <a:lnTo>
                      <a:pt x="7130" y="7062"/>
                    </a:lnTo>
                    <a:lnTo>
                      <a:pt x="7130" y="6703"/>
                    </a:lnTo>
                    <a:close/>
                    <a:moveTo>
                      <a:pt x="7911" y="6703"/>
                    </a:moveTo>
                    <a:lnTo>
                      <a:pt x="7911" y="7062"/>
                    </a:lnTo>
                    <a:lnTo>
                      <a:pt x="7558" y="7062"/>
                    </a:lnTo>
                    <a:lnTo>
                      <a:pt x="7558" y="6703"/>
                    </a:lnTo>
                    <a:close/>
                    <a:moveTo>
                      <a:pt x="8338" y="6703"/>
                    </a:moveTo>
                    <a:lnTo>
                      <a:pt x="8338" y="7062"/>
                    </a:lnTo>
                    <a:lnTo>
                      <a:pt x="7985" y="7062"/>
                    </a:lnTo>
                    <a:lnTo>
                      <a:pt x="7985" y="6703"/>
                    </a:lnTo>
                    <a:close/>
                    <a:moveTo>
                      <a:pt x="8765" y="6703"/>
                    </a:moveTo>
                    <a:lnTo>
                      <a:pt x="8765" y="7062"/>
                    </a:lnTo>
                    <a:lnTo>
                      <a:pt x="8412" y="7062"/>
                    </a:lnTo>
                    <a:lnTo>
                      <a:pt x="8412" y="6703"/>
                    </a:lnTo>
                    <a:close/>
                    <a:moveTo>
                      <a:pt x="9192" y="6703"/>
                    </a:moveTo>
                    <a:lnTo>
                      <a:pt x="9192" y="7062"/>
                    </a:lnTo>
                    <a:lnTo>
                      <a:pt x="8839" y="7062"/>
                    </a:lnTo>
                    <a:lnTo>
                      <a:pt x="8839" y="6703"/>
                    </a:lnTo>
                    <a:close/>
                    <a:moveTo>
                      <a:pt x="9619" y="6703"/>
                    </a:moveTo>
                    <a:lnTo>
                      <a:pt x="9619" y="7062"/>
                    </a:lnTo>
                    <a:lnTo>
                      <a:pt x="9266" y="7062"/>
                    </a:lnTo>
                    <a:lnTo>
                      <a:pt x="9266" y="6703"/>
                    </a:lnTo>
                    <a:close/>
                    <a:moveTo>
                      <a:pt x="10046" y="6703"/>
                    </a:moveTo>
                    <a:lnTo>
                      <a:pt x="10046" y="7062"/>
                    </a:lnTo>
                    <a:lnTo>
                      <a:pt x="9693" y="7062"/>
                    </a:lnTo>
                    <a:lnTo>
                      <a:pt x="9693" y="6703"/>
                    </a:lnTo>
                    <a:close/>
                    <a:moveTo>
                      <a:pt x="10474" y="6703"/>
                    </a:moveTo>
                    <a:lnTo>
                      <a:pt x="10474" y="7062"/>
                    </a:lnTo>
                    <a:lnTo>
                      <a:pt x="10120" y="7062"/>
                    </a:lnTo>
                    <a:lnTo>
                      <a:pt x="10120" y="6703"/>
                    </a:lnTo>
                    <a:close/>
                    <a:moveTo>
                      <a:pt x="10901" y="6703"/>
                    </a:moveTo>
                    <a:lnTo>
                      <a:pt x="10901" y="7062"/>
                    </a:lnTo>
                    <a:lnTo>
                      <a:pt x="10548" y="7062"/>
                    </a:lnTo>
                    <a:lnTo>
                      <a:pt x="10548" y="6703"/>
                    </a:lnTo>
                    <a:close/>
                    <a:moveTo>
                      <a:pt x="11328" y="6703"/>
                    </a:moveTo>
                    <a:lnTo>
                      <a:pt x="11328" y="7062"/>
                    </a:lnTo>
                    <a:lnTo>
                      <a:pt x="10975" y="7062"/>
                    </a:lnTo>
                    <a:lnTo>
                      <a:pt x="10975" y="6703"/>
                    </a:lnTo>
                    <a:close/>
                    <a:moveTo>
                      <a:pt x="11755" y="6703"/>
                    </a:moveTo>
                    <a:lnTo>
                      <a:pt x="11755" y="7062"/>
                    </a:lnTo>
                    <a:lnTo>
                      <a:pt x="11402" y="7062"/>
                    </a:lnTo>
                    <a:lnTo>
                      <a:pt x="11402" y="6703"/>
                    </a:lnTo>
                    <a:close/>
                    <a:moveTo>
                      <a:pt x="649" y="7130"/>
                    </a:moveTo>
                    <a:lnTo>
                      <a:pt x="649" y="7489"/>
                    </a:lnTo>
                    <a:lnTo>
                      <a:pt x="296" y="7489"/>
                    </a:lnTo>
                    <a:lnTo>
                      <a:pt x="296" y="7130"/>
                    </a:lnTo>
                    <a:close/>
                    <a:moveTo>
                      <a:pt x="1076" y="7130"/>
                    </a:moveTo>
                    <a:lnTo>
                      <a:pt x="1076" y="7489"/>
                    </a:lnTo>
                    <a:lnTo>
                      <a:pt x="723" y="7489"/>
                    </a:lnTo>
                    <a:lnTo>
                      <a:pt x="723" y="7130"/>
                    </a:lnTo>
                    <a:close/>
                    <a:moveTo>
                      <a:pt x="1504" y="7130"/>
                    </a:moveTo>
                    <a:lnTo>
                      <a:pt x="1504" y="7489"/>
                    </a:lnTo>
                    <a:lnTo>
                      <a:pt x="1151" y="7489"/>
                    </a:lnTo>
                    <a:lnTo>
                      <a:pt x="1151" y="7130"/>
                    </a:lnTo>
                    <a:close/>
                    <a:moveTo>
                      <a:pt x="1931" y="7130"/>
                    </a:moveTo>
                    <a:lnTo>
                      <a:pt x="1931" y="7489"/>
                    </a:lnTo>
                    <a:lnTo>
                      <a:pt x="1578" y="7489"/>
                    </a:lnTo>
                    <a:lnTo>
                      <a:pt x="1578" y="7130"/>
                    </a:lnTo>
                    <a:close/>
                    <a:moveTo>
                      <a:pt x="2358" y="7130"/>
                    </a:moveTo>
                    <a:lnTo>
                      <a:pt x="2358" y="7489"/>
                    </a:lnTo>
                    <a:lnTo>
                      <a:pt x="2005" y="7489"/>
                    </a:lnTo>
                    <a:lnTo>
                      <a:pt x="2005" y="7130"/>
                    </a:lnTo>
                    <a:close/>
                    <a:moveTo>
                      <a:pt x="2785" y="7130"/>
                    </a:moveTo>
                    <a:lnTo>
                      <a:pt x="2785" y="7489"/>
                    </a:lnTo>
                    <a:lnTo>
                      <a:pt x="2432" y="7489"/>
                    </a:lnTo>
                    <a:lnTo>
                      <a:pt x="2432" y="7130"/>
                    </a:lnTo>
                    <a:close/>
                    <a:moveTo>
                      <a:pt x="3212" y="7130"/>
                    </a:moveTo>
                    <a:lnTo>
                      <a:pt x="3212" y="7489"/>
                    </a:lnTo>
                    <a:lnTo>
                      <a:pt x="2859" y="7489"/>
                    </a:lnTo>
                    <a:lnTo>
                      <a:pt x="2859" y="7130"/>
                    </a:lnTo>
                    <a:close/>
                    <a:moveTo>
                      <a:pt x="3639" y="7130"/>
                    </a:moveTo>
                    <a:lnTo>
                      <a:pt x="3639" y="7489"/>
                    </a:lnTo>
                    <a:lnTo>
                      <a:pt x="3286" y="7489"/>
                    </a:lnTo>
                    <a:lnTo>
                      <a:pt x="3286" y="7130"/>
                    </a:lnTo>
                    <a:close/>
                    <a:moveTo>
                      <a:pt x="4066" y="7130"/>
                    </a:moveTo>
                    <a:lnTo>
                      <a:pt x="4066" y="7489"/>
                    </a:lnTo>
                    <a:lnTo>
                      <a:pt x="3713" y="7489"/>
                    </a:lnTo>
                    <a:lnTo>
                      <a:pt x="3713" y="7130"/>
                    </a:lnTo>
                    <a:close/>
                    <a:moveTo>
                      <a:pt x="4494" y="7130"/>
                    </a:moveTo>
                    <a:lnTo>
                      <a:pt x="4494" y="7489"/>
                    </a:lnTo>
                    <a:lnTo>
                      <a:pt x="4140" y="7489"/>
                    </a:lnTo>
                    <a:lnTo>
                      <a:pt x="4140" y="7130"/>
                    </a:lnTo>
                    <a:close/>
                    <a:moveTo>
                      <a:pt x="4921" y="7130"/>
                    </a:moveTo>
                    <a:lnTo>
                      <a:pt x="4921" y="7489"/>
                    </a:lnTo>
                    <a:lnTo>
                      <a:pt x="4568" y="7489"/>
                    </a:lnTo>
                    <a:lnTo>
                      <a:pt x="4568" y="7130"/>
                    </a:lnTo>
                    <a:close/>
                    <a:moveTo>
                      <a:pt x="5348" y="7130"/>
                    </a:moveTo>
                    <a:lnTo>
                      <a:pt x="5348" y="7489"/>
                    </a:lnTo>
                    <a:lnTo>
                      <a:pt x="4995" y="7489"/>
                    </a:lnTo>
                    <a:lnTo>
                      <a:pt x="4995" y="7130"/>
                    </a:lnTo>
                    <a:close/>
                    <a:moveTo>
                      <a:pt x="5775" y="7130"/>
                    </a:moveTo>
                    <a:lnTo>
                      <a:pt x="5775" y="7489"/>
                    </a:lnTo>
                    <a:lnTo>
                      <a:pt x="5422" y="7489"/>
                    </a:lnTo>
                    <a:lnTo>
                      <a:pt x="5422" y="7130"/>
                    </a:lnTo>
                    <a:close/>
                    <a:moveTo>
                      <a:pt x="6202" y="7130"/>
                    </a:moveTo>
                    <a:lnTo>
                      <a:pt x="6202" y="7489"/>
                    </a:lnTo>
                    <a:lnTo>
                      <a:pt x="5849" y="7489"/>
                    </a:lnTo>
                    <a:lnTo>
                      <a:pt x="5849" y="7130"/>
                    </a:lnTo>
                    <a:close/>
                    <a:moveTo>
                      <a:pt x="6629" y="7130"/>
                    </a:moveTo>
                    <a:lnTo>
                      <a:pt x="6629" y="7489"/>
                    </a:lnTo>
                    <a:lnTo>
                      <a:pt x="6276" y="7489"/>
                    </a:lnTo>
                    <a:lnTo>
                      <a:pt x="6276" y="7130"/>
                    </a:lnTo>
                    <a:close/>
                    <a:moveTo>
                      <a:pt x="7056" y="7130"/>
                    </a:moveTo>
                    <a:lnTo>
                      <a:pt x="7056" y="7489"/>
                    </a:lnTo>
                    <a:lnTo>
                      <a:pt x="6703" y="7489"/>
                    </a:lnTo>
                    <a:lnTo>
                      <a:pt x="6703" y="7130"/>
                    </a:lnTo>
                    <a:close/>
                    <a:moveTo>
                      <a:pt x="7484" y="7130"/>
                    </a:moveTo>
                    <a:lnTo>
                      <a:pt x="7484" y="7489"/>
                    </a:lnTo>
                    <a:lnTo>
                      <a:pt x="7130" y="7489"/>
                    </a:lnTo>
                    <a:lnTo>
                      <a:pt x="7130" y="7130"/>
                    </a:lnTo>
                    <a:close/>
                    <a:moveTo>
                      <a:pt x="7911" y="7130"/>
                    </a:moveTo>
                    <a:lnTo>
                      <a:pt x="7911" y="7489"/>
                    </a:lnTo>
                    <a:lnTo>
                      <a:pt x="7558" y="7489"/>
                    </a:lnTo>
                    <a:lnTo>
                      <a:pt x="7558" y="7130"/>
                    </a:lnTo>
                    <a:close/>
                    <a:moveTo>
                      <a:pt x="8338" y="7130"/>
                    </a:moveTo>
                    <a:lnTo>
                      <a:pt x="8338" y="7489"/>
                    </a:lnTo>
                    <a:lnTo>
                      <a:pt x="7985" y="7489"/>
                    </a:lnTo>
                    <a:lnTo>
                      <a:pt x="7985" y="7130"/>
                    </a:lnTo>
                    <a:close/>
                    <a:moveTo>
                      <a:pt x="8765" y="7130"/>
                    </a:moveTo>
                    <a:lnTo>
                      <a:pt x="8765" y="7489"/>
                    </a:lnTo>
                    <a:lnTo>
                      <a:pt x="8412" y="7489"/>
                    </a:lnTo>
                    <a:lnTo>
                      <a:pt x="8412" y="7130"/>
                    </a:lnTo>
                    <a:close/>
                    <a:moveTo>
                      <a:pt x="9192" y="7130"/>
                    </a:moveTo>
                    <a:lnTo>
                      <a:pt x="9192" y="7489"/>
                    </a:lnTo>
                    <a:lnTo>
                      <a:pt x="8839" y="7489"/>
                    </a:lnTo>
                    <a:lnTo>
                      <a:pt x="8839" y="7130"/>
                    </a:lnTo>
                    <a:close/>
                    <a:moveTo>
                      <a:pt x="9619" y="7130"/>
                    </a:moveTo>
                    <a:lnTo>
                      <a:pt x="9619" y="7489"/>
                    </a:lnTo>
                    <a:lnTo>
                      <a:pt x="9266" y="7489"/>
                    </a:lnTo>
                    <a:lnTo>
                      <a:pt x="9266" y="7130"/>
                    </a:lnTo>
                    <a:close/>
                    <a:moveTo>
                      <a:pt x="10046" y="7130"/>
                    </a:moveTo>
                    <a:lnTo>
                      <a:pt x="10046" y="7489"/>
                    </a:lnTo>
                    <a:lnTo>
                      <a:pt x="9693" y="7489"/>
                    </a:lnTo>
                    <a:lnTo>
                      <a:pt x="9693" y="7130"/>
                    </a:lnTo>
                    <a:close/>
                    <a:moveTo>
                      <a:pt x="10474" y="7130"/>
                    </a:moveTo>
                    <a:lnTo>
                      <a:pt x="10474" y="7489"/>
                    </a:lnTo>
                    <a:lnTo>
                      <a:pt x="10120" y="7489"/>
                    </a:lnTo>
                    <a:lnTo>
                      <a:pt x="10120" y="7130"/>
                    </a:lnTo>
                    <a:close/>
                    <a:moveTo>
                      <a:pt x="10901" y="7130"/>
                    </a:moveTo>
                    <a:lnTo>
                      <a:pt x="10901" y="7489"/>
                    </a:lnTo>
                    <a:lnTo>
                      <a:pt x="10548" y="7489"/>
                    </a:lnTo>
                    <a:lnTo>
                      <a:pt x="10548" y="7130"/>
                    </a:lnTo>
                    <a:close/>
                    <a:moveTo>
                      <a:pt x="11328" y="7130"/>
                    </a:moveTo>
                    <a:lnTo>
                      <a:pt x="11328" y="7489"/>
                    </a:lnTo>
                    <a:lnTo>
                      <a:pt x="10975" y="7489"/>
                    </a:lnTo>
                    <a:lnTo>
                      <a:pt x="10975" y="7130"/>
                    </a:lnTo>
                    <a:close/>
                    <a:moveTo>
                      <a:pt x="11755" y="7130"/>
                    </a:moveTo>
                    <a:lnTo>
                      <a:pt x="11755" y="7489"/>
                    </a:lnTo>
                    <a:lnTo>
                      <a:pt x="11402" y="7489"/>
                    </a:lnTo>
                    <a:lnTo>
                      <a:pt x="11402" y="7130"/>
                    </a:lnTo>
                    <a:close/>
                    <a:moveTo>
                      <a:pt x="649" y="7558"/>
                    </a:moveTo>
                    <a:lnTo>
                      <a:pt x="649" y="7916"/>
                    </a:lnTo>
                    <a:lnTo>
                      <a:pt x="296" y="7916"/>
                    </a:lnTo>
                    <a:lnTo>
                      <a:pt x="296" y="7558"/>
                    </a:lnTo>
                    <a:close/>
                    <a:moveTo>
                      <a:pt x="1076" y="7558"/>
                    </a:moveTo>
                    <a:lnTo>
                      <a:pt x="1076" y="7916"/>
                    </a:lnTo>
                    <a:lnTo>
                      <a:pt x="723" y="7916"/>
                    </a:lnTo>
                    <a:lnTo>
                      <a:pt x="723" y="7558"/>
                    </a:lnTo>
                    <a:close/>
                    <a:moveTo>
                      <a:pt x="1504" y="7558"/>
                    </a:moveTo>
                    <a:lnTo>
                      <a:pt x="1504" y="7916"/>
                    </a:lnTo>
                    <a:lnTo>
                      <a:pt x="1151" y="7916"/>
                    </a:lnTo>
                    <a:lnTo>
                      <a:pt x="1151" y="7558"/>
                    </a:lnTo>
                    <a:close/>
                    <a:moveTo>
                      <a:pt x="1931" y="7558"/>
                    </a:moveTo>
                    <a:lnTo>
                      <a:pt x="1931" y="7916"/>
                    </a:lnTo>
                    <a:lnTo>
                      <a:pt x="1578" y="7916"/>
                    </a:lnTo>
                    <a:lnTo>
                      <a:pt x="1578" y="7558"/>
                    </a:lnTo>
                    <a:close/>
                    <a:moveTo>
                      <a:pt x="2358" y="7558"/>
                    </a:moveTo>
                    <a:lnTo>
                      <a:pt x="2358" y="7916"/>
                    </a:lnTo>
                    <a:lnTo>
                      <a:pt x="2005" y="7916"/>
                    </a:lnTo>
                    <a:lnTo>
                      <a:pt x="2005" y="7558"/>
                    </a:lnTo>
                    <a:close/>
                    <a:moveTo>
                      <a:pt x="2785" y="7558"/>
                    </a:moveTo>
                    <a:lnTo>
                      <a:pt x="2785" y="7916"/>
                    </a:lnTo>
                    <a:lnTo>
                      <a:pt x="2432" y="7916"/>
                    </a:lnTo>
                    <a:lnTo>
                      <a:pt x="2432" y="7558"/>
                    </a:lnTo>
                    <a:close/>
                    <a:moveTo>
                      <a:pt x="3212" y="7558"/>
                    </a:moveTo>
                    <a:lnTo>
                      <a:pt x="3212" y="7916"/>
                    </a:lnTo>
                    <a:lnTo>
                      <a:pt x="2859" y="7916"/>
                    </a:lnTo>
                    <a:lnTo>
                      <a:pt x="2859" y="7558"/>
                    </a:lnTo>
                    <a:close/>
                    <a:moveTo>
                      <a:pt x="3639" y="7558"/>
                    </a:moveTo>
                    <a:lnTo>
                      <a:pt x="3639" y="7916"/>
                    </a:lnTo>
                    <a:lnTo>
                      <a:pt x="3286" y="7916"/>
                    </a:lnTo>
                    <a:lnTo>
                      <a:pt x="3286" y="7558"/>
                    </a:lnTo>
                    <a:close/>
                    <a:moveTo>
                      <a:pt x="4066" y="7558"/>
                    </a:moveTo>
                    <a:lnTo>
                      <a:pt x="4066" y="7916"/>
                    </a:lnTo>
                    <a:lnTo>
                      <a:pt x="3713" y="7916"/>
                    </a:lnTo>
                    <a:lnTo>
                      <a:pt x="3713" y="7558"/>
                    </a:lnTo>
                    <a:close/>
                    <a:moveTo>
                      <a:pt x="4494" y="7558"/>
                    </a:moveTo>
                    <a:lnTo>
                      <a:pt x="4494" y="7916"/>
                    </a:lnTo>
                    <a:lnTo>
                      <a:pt x="4140" y="7916"/>
                    </a:lnTo>
                    <a:lnTo>
                      <a:pt x="4140" y="7558"/>
                    </a:lnTo>
                    <a:close/>
                    <a:moveTo>
                      <a:pt x="4921" y="7558"/>
                    </a:moveTo>
                    <a:lnTo>
                      <a:pt x="4921" y="7916"/>
                    </a:lnTo>
                    <a:lnTo>
                      <a:pt x="4568" y="7916"/>
                    </a:lnTo>
                    <a:lnTo>
                      <a:pt x="4568" y="7558"/>
                    </a:lnTo>
                    <a:close/>
                    <a:moveTo>
                      <a:pt x="5348" y="7558"/>
                    </a:moveTo>
                    <a:lnTo>
                      <a:pt x="5348" y="7916"/>
                    </a:lnTo>
                    <a:lnTo>
                      <a:pt x="4995" y="7916"/>
                    </a:lnTo>
                    <a:lnTo>
                      <a:pt x="4995" y="7558"/>
                    </a:lnTo>
                    <a:close/>
                    <a:moveTo>
                      <a:pt x="5775" y="7558"/>
                    </a:moveTo>
                    <a:lnTo>
                      <a:pt x="5775" y="7916"/>
                    </a:lnTo>
                    <a:lnTo>
                      <a:pt x="5422" y="7916"/>
                    </a:lnTo>
                    <a:lnTo>
                      <a:pt x="5422" y="7558"/>
                    </a:lnTo>
                    <a:close/>
                    <a:moveTo>
                      <a:pt x="6202" y="7558"/>
                    </a:moveTo>
                    <a:lnTo>
                      <a:pt x="6202" y="7916"/>
                    </a:lnTo>
                    <a:lnTo>
                      <a:pt x="5849" y="7916"/>
                    </a:lnTo>
                    <a:lnTo>
                      <a:pt x="5849" y="7558"/>
                    </a:lnTo>
                    <a:close/>
                    <a:moveTo>
                      <a:pt x="6629" y="7558"/>
                    </a:moveTo>
                    <a:lnTo>
                      <a:pt x="6629" y="7916"/>
                    </a:lnTo>
                    <a:lnTo>
                      <a:pt x="6276" y="7916"/>
                    </a:lnTo>
                    <a:lnTo>
                      <a:pt x="6276" y="7558"/>
                    </a:lnTo>
                    <a:close/>
                    <a:moveTo>
                      <a:pt x="7056" y="7558"/>
                    </a:moveTo>
                    <a:lnTo>
                      <a:pt x="7056" y="7916"/>
                    </a:lnTo>
                    <a:lnTo>
                      <a:pt x="6703" y="7916"/>
                    </a:lnTo>
                    <a:lnTo>
                      <a:pt x="6703" y="7558"/>
                    </a:lnTo>
                    <a:close/>
                    <a:moveTo>
                      <a:pt x="7484" y="7558"/>
                    </a:moveTo>
                    <a:lnTo>
                      <a:pt x="7484" y="7916"/>
                    </a:lnTo>
                    <a:lnTo>
                      <a:pt x="7130" y="7916"/>
                    </a:lnTo>
                    <a:lnTo>
                      <a:pt x="7130" y="7558"/>
                    </a:lnTo>
                    <a:close/>
                    <a:moveTo>
                      <a:pt x="7911" y="7558"/>
                    </a:moveTo>
                    <a:lnTo>
                      <a:pt x="7911" y="7916"/>
                    </a:lnTo>
                    <a:lnTo>
                      <a:pt x="7558" y="7916"/>
                    </a:lnTo>
                    <a:lnTo>
                      <a:pt x="7558" y="7558"/>
                    </a:lnTo>
                    <a:close/>
                    <a:moveTo>
                      <a:pt x="8338" y="7558"/>
                    </a:moveTo>
                    <a:lnTo>
                      <a:pt x="8338" y="7916"/>
                    </a:lnTo>
                    <a:lnTo>
                      <a:pt x="7985" y="7916"/>
                    </a:lnTo>
                    <a:lnTo>
                      <a:pt x="7985" y="7558"/>
                    </a:lnTo>
                    <a:close/>
                    <a:moveTo>
                      <a:pt x="8765" y="7558"/>
                    </a:moveTo>
                    <a:lnTo>
                      <a:pt x="8765" y="7916"/>
                    </a:lnTo>
                    <a:lnTo>
                      <a:pt x="8412" y="7916"/>
                    </a:lnTo>
                    <a:lnTo>
                      <a:pt x="8412" y="7558"/>
                    </a:lnTo>
                    <a:close/>
                    <a:moveTo>
                      <a:pt x="9192" y="7558"/>
                    </a:moveTo>
                    <a:lnTo>
                      <a:pt x="9192" y="7916"/>
                    </a:lnTo>
                    <a:lnTo>
                      <a:pt x="8839" y="7916"/>
                    </a:lnTo>
                    <a:lnTo>
                      <a:pt x="8839" y="7558"/>
                    </a:lnTo>
                    <a:close/>
                    <a:moveTo>
                      <a:pt x="9619" y="7558"/>
                    </a:moveTo>
                    <a:lnTo>
                      <a:pt x="9619" y="7916"/>
                    </a:lnTo>
                    <a:lnTo>
                      <a:pt x="9266" y="7916"/>
                    </a:lnTo>
                    <a:lnTo>
                      <a:pt x="9266" y="7558"/>
                    </a:lnTo>
                    <a:close/>
                    <a:moveTo>
                      <a:pt x="10046" y="7558"/>
                    </a:moveTo>
                    <a:lnTo>
                      <a:pt x="10046" y="7916"/>
                    </a:lnTo>
                    <a:lnTo>
                      <a:pt x="9693" y="7916"/>
                    </a:lnTo>
                    <a:lnTo>
                      <a:pt x="9693" y="7558"/>
                    </a:lnTo>
                    <a:close/>
                    <a:moveTo>
                      <a:pt x="10474" y="7558"/>
                    </a:moveTo>
                    <a:lnTo>
                      <a:pt x="10474" y="7916"/>
                    </a:lnTo>
                    <a:lnTo>
                      <a:pt x="10120" y="7916"/>
                    </a:lnTo>
                    <a:lnTo>
                      <a:pt x="10120" y="7558"/>
                    </a:lnTo>
                    <a:close/>
                    <a:moveTo>
                      <a:pt x="10901" y="7558"/>
                    </a:moveTo>
                    <a:lnTo>
                      <a:pt x="10901" y="7916"/>
                    </a:lnTo>
                    <a:lnTo>
                      <a:pt x="10548" y="7916"/>
                    </a:lnTo>
                    <a:lnTo>
                      <a:pt x="10548" y="7558"/>
                    </a:lnTo>
                    <a:close/>
                    <a:moveTo>
                      <a:pt x="11328" y="7558"/>
                    </a:moveTo>
                    <a:lnTo>
                      <a:pt x="11328" y="7916"/>
                    </a:lnTo>
                    <a:lnTo>
                      <a:pt x="10975" y="7916"/>
                    </a:lnTo>
                    <a:lnTo>
                      <a:pt x="10975" y="7558"/>
                    </a:lnTo>
                    <a:close/>
                    <a:moveTo>
                      <a:pt x="11755" y="7558"/>
                    </a:moveTo>
                    <a:lnTo>
                      <a:pt x="11755" y="7916"/>
                    </a:lnTo>
                    <a:lnTo>
                      <a:pt x="11402" y="7916"/>
                    </a:lnTo>
                    <a:lnTo>
                      <a:pt x="11402" y="7558"/>
                    </a:lnTo>
                    <a:close/>
                    <a:moveTo>
                      <a:pt x="649" y="7985"/>
                    </a:moveTo>
                    <a:lnTo>
                      <a:pt x="649" y="8344"/>
                    </a:lnTo>
                    <a:lnTo>
                      <a:pt x="296" y="8344"/>
                    </a:lnTo>
                    <a:lnTo>
                      <a:pt x="296" y="7985"/>
                    </a:lnTo>
                    <a:close/>
                    <a:moveTo>
                      <a:pt x="1076" y="7985"/>
                    </a:moveTo>
                    <a:lnTo>
                      <a:pt x="1076" y="8344"/>
                    </a:lnTo>
                    <a:lnTo>
                      <a:pt x="723" y="8344"/>
                    </a:lnTo>
                    <a:lnTo>
                      <a:pt x="723" y="7985"/>
                    </a:lnTo>
                    <a:close/>
                    <a:moveTo>
                      <a:pt x="1504" y="7985"/>
                    </a:moveTo>
                    <a:lnTo>
                      <a:pt x="1504" y="8344"/>
                    </a:lnTo>
                    <a:lnTo>
                      <a:pt x="1151" y="8344"/>
                    </a:lnTo>
                    <a:lnTo>
                      <a:pt x="1151" y="7985"/>
                    </a:lnTo>
                    <a:close/>
                    <a:moveTo>
                      <a:pt x="1931" y="7985"/>
                    </a:moveTo>
                    <a:lnTo>
                      <a:pt x="1931" y="8344"/>
                    </a:lnTo>
                    <a:lnTo>
                      <a:pt x="1578" y="8344"/>
                    </a:lnTo>
                    <a:lnTo>
                      <a:pt x="1578" y="7985"/>
                    </a:lnTo>
                    <a:close/>
                    <a:moveTo>
                      <a:pt x="2358" y="7985"/>
                    </a:moveTo>
                    <a:lnTo>
                      <a:pt x="2358" y="8344"/>
                    </a:lnTo>
                    <a:lnTo>
                      <a:pt x="2005" y="8344"/>
                    </a:lnTo>
                    <a:lnTo>
                      <a:pt x="2005" y="7985"/>
                    </a:lnTo>
                    <a:close/>
                    <a:moveTo>
                      <a:pt x="2785" y="7985"/>
                    </a:moveTo>
                    <a:lnTo>
                      <a:pt x="2785" y="8344"/>
                    </a:lnTo>
                    <a:lnTo>
                      <a:pt x="2432" y="8344"/>
                    </a:lnTo>
                    <a:lnTo>
                      <a:pt x="2432" y="7985"/>
                    </a:lnTo>
                    <a:close/>
                    <a:moveTo>
                      <a:pt x="3212" y="7985"/>
                    </a:moveTo>
                    <a:lnTo>
                      <a:pt x="3212" y="8344"/>
                    </a:lnTo>
                    <a:lnTo>
                      <a:pt x="2859" y="8344"/>
                    </a:lnTo>
                    <a:lnTo>
                      <a:pt x="2859" y="7985"/>
                    </a:lnTo>
                    <a:close/>
                    <a:moveTo>
                      <a:pt x="3639" y="7985"/>
                    </a:moveTo>
                    <a:lnTo>
                      <a:pt x="3639" y="8344"/>
                    </a:lnTo>
                    <a:lnTo>
                      <a:pt x="3286" y="8344"/>
                    </a:lnTo>
                    <a:lnTo>
                      <a:pt x="3286" y="7985"/>
                    </a:lnTo>
                    <a:close/>
                    <a:moveTo>
                      <a:pt x="4066" y="7985"/>
                    </a:moveTo>
                    <a:lnTo>
                      <a:pt x="4066" y="8344"/>
                    </a:lnTo>
                    <a:lnTo>
                      <a:pt x="3713" y="8344"/>
                    </a:lnTo>
                    <a:lnTo>
                      <a:pt x="3713" y="7985"/>
                    </a:lnTo>
                    <a:close/>
                    <a:moveTo>
                      <a:pt x="4494" y="7985"/>
                    </a:moveTo>
                    <a:lnTo>
                      <a:pt x="4494" y="8344"/>
                    </a:lnTo>
                    <a:lnTo>
                      <a:pt x="4140" y="8344"/>
                    </a:lnTo>
                    <a:lnTo>
                      <a:pt x="4140" y="7985"/>
                    </a:lnTo>
                    <a:close/>
                    <a:moveTo>
                      <a:pt x="4921" y="7985"/>
                    </a:moveTo>
                    <a:lnTo>
                      <a:pt x="4921" y="8344"/>
                    </a:lnTo>
                    <a:lnTo>
                      <a:pt x="4568" y="8344"/>
                    </a:lnTo>
                    <a:lnTo>
                      <a:pt x="4568" y="7985"/>
                    </a:lnTo>
                    <a:close/>
                    <a:moveTo>
                      <a:pt x="5348" y="7985"/>
                    </a:moveTo>
                    <a:lnTo>
                      <a:pt x="5348" y="8344"/>
                    </a:lnTo>
                    <a:lnTo>
                      <a:pt x="4995" y="8344"/>
                    </a:lnTo>
                    <a:lnTo>
                      <a:pt x="4995" y="7985"/>
                    </a:lnTo>
                    <a:close/>
                    <a:moveTo>
                      <a:pt x="5775" y="7985"/>
                    </a:moveTo>
                    <a:lnTo>
                      <a:pt x="5775" y="8344"/>
                    </a:lnTo>
                    <a:lnTo>
                      <a:pt x="5422" y="8344"/>
                    </a:lnTo>
                    <a:lnTo>
                      <a:pt x="5422" y="7985"/>
                    </a:lnTo>
                    <a:close/>
                    <a:moveTo>
                      <a:pt x="6202" y="7985"/>
                    </a:moveTo>
                    <a:lnTo>
                      <a:pt x="6202" y="8344"/>
                    </a:lnTo>
                    <a:lnTo>
                      <a:pt x="5849" y="8344"/>
                    </a:lnTo>
                    <a:lnTo>
                      <a:pt x="5849" y="7985"/>
                    </a:lnTo>
                    <a:close/>
                    <a:moveTo>
                      <a:pt x="6629" y="7985"/>
                    </a:moveTo>
                    <a:lnTo>
                      <a:pt x="6629" y="8344"/>
                    </a:lnTo>
                    <a:lnTo>
                      <a:pt x="6276" y="8344"/>
                    </a:lnTo>
                    <a:lnTo>
                      <a:pt x="6276" y="7985"/>
                    </a:lnTo>
                    <a:close/>
                    <a:moveTo>
                      <a:pt x="7056" y="7985"/>
                    </a:moveTo>
                    <a:lnTo>
                      <a:pt x="7056" y="8344"/>
                    </a:lnTo>
                    <a:lnTo>
                      <a:pt x="6703" y="8344"/>
                    </a:lnTo>
                    <a:lnTo>
                      <a:pt x="6703" y="7985"/>
                    </a:lnTo>
                    <a:close/>
                    <a:moveTo>
                      <a:pt x="7484" y="7985"/>
                    </a:moveTo>
                    <a:lnTo>
                      <a:pt x="7484" y="8344"/>
                    </a:lnTo>
                    <a:lnTo>
                      <a:pt x="7130" y="8344"/>
                    </a:lnTo>
                    <a:lnTo>
                      <a:pt x="7130" y="7985"/>
                    </a:lnTo>
                    <a:close/>
                    <a:moveTo>
                      <a:pt x="7911" y="7985"/>
                    </a:moveTo>
                    <a:lnTo>
                      <a:pt x="7911" y="8344"/>
                    </a:lnTo>
                    <a:lnTo>
                      <a:pt x="7558" y="8344"/>
                    </a:lnTo>
                    <a:lnTo>
                      <a:pt x="7558" y="7985"/>
                    </a:lnTo>
                    <a:close/>
                    <a:moveTo>
                      <a:pt x="8338" y="7985"/>
                    </a:moveTo>
                    <a:lnTo>
                      <a:pt x="8338" y="8344"/>
                    </a:lnTo>
                    <a:lnTo>
                      <a:pt x="7985" y="8344"/>
                    </a:lnTo>
                    <a:lnTo>
                      <a:pt x="7985" y="7985"/>
                    </a:lnTo>
                    <a:close/>
                    <a:moveTo>
                      <a:pt x="8765" y="7985"/>
                    </a:moveTo>
                    <a:lnTo>
                      <a:pt x="8765" y="8344"/>
                    </a:lnTo>
                    <a:lnTo>
                      <a:pt x="8412" y="8344"/>
                    </a:lnTo>
                    <a:lnTo>
                      <a:pt x="8412" y="7985"/>
                    </a:lnTo>
                    <a:close/>
                    <a:moveTo>
                      <a:pt x="9192" y="7985"/>
                    </a:moveTo>
                    <a:lnTo>
                      <a:pt x="9192" y="8344"/>
                    </a:lnTo>
                    <a:lnTo>
                      <a:pt x="8839" y="8344"/>
                    </a:lnTo>
                    <a:lnTo>
                      <a:pt x="8839" y="7985"/>
                    </a:lnTo>
                    <a:close/>
                    <a:moveTo>
                      <a:pt x="9619" y="7985"/>
                    </a:moveTo>
                    <a:lnTo>
                      <a:pt x="9619" y="8344"/>
                    </a:lnTo>
                    <a:lnTo>
                      <a:pt x="9266" y="8344"/>
                    </a:lnTo>
                    <a:lnTo>
                      <a:pt x="9266" y="7985"/>
                    </a:lnTo>
                    <a:close/>
                    <a:moveTo>
                      <a:pt x="10046" y="7985"/>
                    </a:moveTo>
                    <a:lnTo>
                      <a:pt x="10046" y="8344"/>
                    </a:lnTo>
                    <a:lnTo>
                      <a:pt x="9693" y="8344"/>
                    </a:lnTo>
                    <a:lnTo>
                      <a:pt x="9693" y="7985"/>
                    </a:lnTo>
                    <a:close/>
                    <a:moveTo>
                      <a:pt x="10474" y="7985"/>
                    </a:moveTo>
                    <a:lnTo>
                      <a:pt x="10474" y="8344"/>
                    </a:lnTo>
                    <a:lnTo>
                      <a:pt x="10120" y="8344"/>
                    </a:lnTo>
                    <a:lnTo>
                      <a:pt x="10120" y="7985"/>
                    </a:lnTo>
                    <a:close/>
                    <a:moveTo>
                      <a:pt x="10901" y="7985"/>
                    </a:moveTo>
                    <a:lnTo>
                      <a:pt x="10901" y="8344"/>
                    </a:lnTo>
                    <a:lnTo>
                      <a:pt x="10548" y="8344"/>
                    </a:lnTo>
                    <a:lnTo>
                      <a:pt x="10548" y="7985"/>
                    </a:lnTo>
                    <a:close/>
                    <a:moveTo>
                      <a:pt x="11328" y="7985"/>
                    </a:moveTo>
                    <a:lnTo>
                      <a:pt x="11328" y="8344"/>
                    </a:lnTo>
                    <a:lnTo>
                      <a:pt x="10975" y="8344"/>
                    </a:lnTo>
                    <a:lnTo>
                      <a:pt x="10975" y="7985"/>
                    </a:lnTo>
                    <a:close/>
                    <a:moveTo>
                      <a:pt x="11755" y="7985"/>
                    </a:moveTo>
                    <a:lnTo>
                      <a:pt x="11755" y="8344"/>
                    </a:lnTo>
                    <a:lnTo>
                      <a:pt x="11402" y="8344"/>
                    </a:lnTo>
                    <a:lnTo>
                      <a:pt x="11402" y="7985"/>
                    </a:lnTo>
                    <a:close/>
                    <a:moveTo>
                      <a:pt x="649" y="8412"/>
                    </a:moveTo>
                    <a:lnTo>
                      <a:pt x="649" y="8771"/>
                    </a:lnTo>
                    <a:lnTo>
                      <a:pt x="296" y="8771"/>
                    </a:lnTo>
                    <a:lnTo>
                      <a:pt x="296" y="8412"/>
                    </a:lnTo>
                    <a:close/>
                    <a:moveTo>
                      <a:pt x="1076" y="8412"/>
                    </a:moveTo>
                    <a:lnTo>
                      <a:pt x="1076" y="8771"/>
                    </a:lnTo>
                    <a:lnTo>
                      <a:pt x="723" y="8771"/>
                    </a:lnTo>
                    <a:lnTo>
                      <a:pt x="723" y="8412"/>
                    </a:lnTo>
                    <a:close/>
                    <a:moveTo>
                      <a:pt x="1504" y="8412"/>
                    </a:moveTo>
                    <a:lnTo>
                      <a:pt x="1504" y="8771"/>
                    </a:lnTo>
                    <a:lnTo>
                      <a:pt x="1151" y="8771"/>
                    </a:lnTo>
                    <a:lnTo>
                      <a:pt x="1151" y="8412"/>
                    </a:lnTo>
                    <a:close/>
                    <a:moveTo>
                      <a:pt x="1931" y="8412"/>
                    </a:moveTo>
                    <a:lnTo>
                      <a:pt x="1931" y="8771"/>
                    </a:lnTo>
                    <a:lnTo>
                      <a:pt x="1578" y="8771"/>
                    </a:lnTo>
                    <a:lnTo>
                      <a:pt x="1578" y="8412"/>
                    </a:lnTo>
                    <a:close/>
                    <a:moveTo>
                      <a:pt x="2358" y="8412"/>
                    </a:moveTo>
                    <a:lnTo>
                      <a:pt x="2358" y="8771"/>
                    </a:lnTo>
                    <a:lnTo>
                      <a:pt x="2005" y="8771"/>
                    </a:lnTo>
                    <a:lnTo>
                      <a:pt x="2005" y="8412"/>
                    </a:lnTo>
                    <a:close/>
                    <a:moveTo>
                      <a:pt x="2785" y="8412"/>
                    </a:moveTo>
                    <a:lnTo>
                      <a:pt x="2785" y="8771"/>
                    </a:lnTo>
                    <a:lnTo>
                      <a:pt x="2432" y="8771"/>
                    </a:lnTo>
                    <a:lnTo>
                      <a:pt x="2432" y="8412"/>
                    </a:lnTo>
                    <a:close/>
                    <a:moveTo>
                      <a:pt x="3212" y="8412"/>
                    </a:moveTo>
                    <a:lnTo>
                      <a:pt x="3212" y="8771"/>
                    </a:lnTo>
                    <a:lnTo>
                      <a:pt x="2859" y="8771"/>
                    </a:lnTo>
                    <a:lnTo>
                      <a:pt x="2859" y="8412"/>
                    </a:lnTo>
                    <a:close/>
                    <a:moveTo>
                      <a:pt x="3639" y="8412"/>
                    </a:moveTo>
                    <a:lnTo>
                      <a:pt x="3639" y="8771"/>
                    </a:lnTo>
                    <a:lnTo>
                      <a:pt x="3286" y="8771"/>
                    </a:lnTo>
                    <a:lnTo>
                      <a:pt x="3286" y="8412"/>
                    </a:lnTo>
                    <a:close/>
                    <a:moveTo>
                      <a:pt x="4066" y="8412"/>
                    </a:moveTo>
                    <a:lnTo>
                      <a:pt x="4066" y="8771"/>
                    </a:lnTo>
                    <a:lnTo>
                      <a:pt x="3713" y="8771"/>
                    </a:lnTo>
                    <a:lnTo>
                      <a:pt x="3713" y="8412"/>
                    </a:lnTo>
                    <a:close/>
                    <a:moveTo>
                      <a:pt x="4494" y="8412"/>
                    </a:moveTo>
                    <a:lnTo>
                      <a:pt x="4494" y="8771"/>
                    </a:lnTo>
                    <a:lnTo>
                      <a:pt x="4140" y="8771"/>
                    </a:lnTo>
                    <a:lnTo>
                      <a:pt x="4140" y="8412"/>
                    </a:lnTo>
                    <a:close/>
                    <a:moveTo>
                      <a:pt x="4921" y="8412"/>
                    </a:moveTo>
                    <a:lnTo>
                      <a:pt x="4921" y="8771"/>
                    </a:lnTo>
                    <a:lnTo>
                      <a:pt x="4568" y="8771"/>
                    </a:lnTo>
                    <a:lnTo>
                      <a:pt x="4568" y="8412"/>
                    </a:lnTo>
                    <a:close/>
                    <a:moveTo>
                      <a:pt x="5348" y="8412"/>
                    </a:moveTo>
                    <a:lnTo>
                      <a:pt x="5348" y="8771"/>
                    </a:lnTo>
                    <a:lnTo>
                      <a:pt x="4995" y="8771"/>
                    </a:lnTo>
                    <a:lnTo>
                      <a:pt x="4995" y="8412"/>
                    </a:lnTo>
                    <a:close/>
                    <a:moveTo>
                      <a:pt x="5775" y="8412"/>
                    </a:moveTo>
                    <a:lnTo>
                      <a:pt x="5775" y="8771"/>
                    </a:lnTo>
                    <a:lnTo>
                      <a:pt x="5422" y="8771"/>
                    </a:lnTo>
                    <a:lnTo>
                      <a:pt x="5422" y="8412"/>
                    </a:lnTo>
                    <a:close/>
                    <a:moveTo>
                      <a:pt x="6202" y="8412"/>
                    </a:moveTo>
                    <a:lnTo>
                      <a:pt x="6202" y="8771"/>
                    </a:lnTo>
                    <a:lnTo>
                      <a:pt x="5849" y="8771"/>
                    </a:lnTo>
                    <a:lnTo>
                      <a:pt x="5849" y="8412"/>
                    </a:lnTo>
                    <a:close/>
                    <a:moveTo>
                      <a:pt x="6629" y="8412"/>
                    </a:moveTo>
                    <a:lnTo>
                      <a:pt x="6629" y="8771"/>
                    </a:lnTo>
                    <a:lnTo>
                      <a:pt x="6276" y="8771"/>
                    </a:lnTo>
                    <a:lnTo>
                      <a:pt x="6276" y="8412"/>
                    </a:lnTo>
                    <a:close/>
                    <a:moveTo>
                      <a:pt x="7056" y="8412"/>
                    </a:moveTo>
                    <a:lnTo>
                      <a:pt x="7056" y="8771"/>
                    </a:lnTo>
                    <a:lnTo>
                      <a:pt x="6703" y="8771"/>
                    </a:lnTo>
                    <a:lnTo>
                      <a:pt x="6703" y="8412"/>
                    </a:lnTo>
                    <a:close/>
                    <a:moveTo>
                      <a:pt x="7484" y="8412"/>
                    </a:moveTo>
                    <a:lnTo>
                      <a:pt x="7484" y="8771"/>
                    </a:lnTo>
                    <a:lnTo>
                      <a:pt x="7130" y="8771"/>
                    </a:lnTo>
                    <a:lnTo>
                      <a:pt x="7130" y="8412"/>
                    </a:lnTo>
                    <a:close/>
                    <a:moveTo>
                      <a:pt x="7911" y="8412"/>
                    </a:moveTo>
                    <a:lnTo>
                      <a:pt x="7911" y="8771"/>
                    </a:lnTo>
                    <a:lnTo>
                      <a:pt x="7558" y="8771"/>
                    </a:lnTo>
                    <a:lnTo>
                      <a:pt x="7558" y="8412"/>
                    </a:lnTo>
                    <a:close/>
                    <a:moveTo>
                      <a:pt x="8338" y="8412"/>
                    </a:moveTo>
                    <a:lnTo>
                      <a:pt x="8338" y="8771"/>
                    </a:lnTo>
                    <a:lnTo>
                      <a:pt x="7985" y="8771"/>
                    </a:lnTo>
                    <a:lnTo>
                      <a:pt x="7985" y="8412"/>
                    </a:lnTo>
                    <a:close/>
                    <a:moveTo>
                      <a:pt x="8765" y="8412"/>
                    </a:moveTo>
                    <a:lnTo>
                      <a:pt x="8765" y="8771"/>
                    </a:lnTo>
                    <a:lnTo>
                      <a:pt x="8412" y="8771"/>
                    </a:lnTo>
                    <a:lnTo>
                      <a:pt x="8412" y="8412"/>
                    </a:lnTo>
                    <a:close/>
                    <a:moveTo>
                      <a:pt x="9192" y="8412"/>
                    </a:moveTo>
                    <a:lnTo>
                      <a:pt x="9192" y="8771"/>
                    </a:lnTo>
                    <a:lnTo>
                      <a:pt x="8839" y="8771"/>
                    </a:lnTo>
                    <a:lnTo>
                      <a:pt x="8839" y="8412"/>
                    </a:lnTo>
                    <a:close/>
                    <a:moveTo>
                      <a:pt x="9619" y="8412"/>
                    </a:moveTo>
                    <a:lnTo>
                      <a:pt x="9619" y="8771"/>
                    </a:lnTo>
                    <a:lnTo>
                      <a:pt x="9266" y="8771"/>
                    </a:lnTo>
                    <a:lnTo>
                      <a:pt x="9266" y="8412"/>
                    </a:lnTo>
                    <a:close/>
                    <a:moveTo>
                      <a:pt x="10046" y="8412"/>
                    </a:moveTo>
                    <a:lnTo>
                      <a:pt x="10046" y="8771"/>
                    </a:lnTo>
                    <a:lnTo>
                      <a:pt x="9693" y="8771"/>
                    </a:lnTo>
                    <a:lnTo>
                      <a:pt x="9693" y="8412"/>
                    </a:lnTo>
                    <a:close/>
                    <a:moveTo>
                      <a:pt x="10474" y="8412"/>
                    </a:moveTo>
                    <a:lnTo>
                      <a:pt x="10474" y="8771"/>
                    </a:lnTo>
                    <a:lnTo>
                      <a:pt x="10120" y="8771"/>
                    </a:lnTo>
                    <a:lnTo>
                      <a:pt x="10120" y="8412"/>
                    </a:lnTo>
                    <a:close/>
                    <a:moveTo>
                      <a:pt x="10901" y="8412"/>
                    </a:moveTo>
                    <a:lnTo>
                      <a:pt x="10901" y="8771"/>
                    </a:lnTo>
                    <a:lnTo>
                      <a:pt x="10548" y="8771"/>
                    </a:lnTo>
                    <a:lnTo>
                      <a:pt x="10548" y="8412"/>
                    </a:lnTo>
                    <a:close/>
                    <a:moveTo>
                      <a:pt x="11328" y="8412"/>
                    </a:moveTo>
                    <a:lnTo>
                      <a:pt x="11328" y="8771"/>
                    </a:lnTo>
                    <a:lnTo>
                      <a:pt x="10975" y="8771"/>
                    </a:lnTo>
                    <a:lnTo>
                      <a:pt x="10975" y="8412"/>
                    </a:lnTo>
                    <a:close/>
                    <a:moveTo>
                      <a:pt x="11755" y="8412"/>
                    </a:moveTo>
                    <a:lnTo>
                      <a:pt x="11755" y="8771"/>
                    </a:lnTo>
                    <a:lnTo>
                      <a:pt x="11402" y="8771"/>
                    </a:lnTo>
                    <a:lnTo>
                      <a:pt x="11402" y="8412"/>
                    </a:lnTo>
                    <a:close/>
                    <a:moveTo>
                      <a:pt x="649" y="8839"/>
                    </a:moveTo>
                    <a:lnTo>
                      <a:pt x="649" y="9198"/>
                    </a:lnTo>
                    <a:lnTo>
                      <a:pt x="296" y="9198"/>
                    </a:lnTo>
                    <a:lnTo>
                      <a:pt x="296" y="8839"/>
                    </a:lnTo>
                    <a:close/>
                    <a:moveTo>
                      <a:pt x="1076" y="8839"/>
                    </a:moveTo>
                    <a:lnTo>
                      <a:pt x="1076" y="9198"/>
                    </a:lnTo>
                    <a:lnTo>
                      <a:pt x="723" y="9198"/>
                    </a:lnTo>
                    <a:lnTo>
                      <a:pt x="723" y="8839"/>
                    </a:lnTo>
                    <a:close/>
                    <a:moveTo>
                      <a:pt x="1504" y="8839"/>
                    </a:moveTo>
                    <a:lnTo>
                      <a:pt x="1504" y="9198"/>
                    </a:lnTo>
                    <a:lnTo>
                      <a:pt x="1151" y="9198"/>
                    </a:lnTo>
                    <a:lnTo>
                      <a:pt x="1151" y="8839"/>
                    </a:lnTo>
                    <a:close/>
                    <a:moveTo>
                      <a:pt x="1931" y="8839"/>
                    </a:moveTo>
                    <a:lnTo>
                      <a:pt x="1931" y="9198"/>
                    </a:lnTo>
                    <a:lnTo>
                      <a:pt x="1578" y="9198"/>
                    </a:lnTo>
                    <a:lnTo>
                      <a:pt x="1578" y="8839"/>
                    </a:lnTo>
                    <a:close/>
                    <a:moveTo>
                      <a:pt x="2358" y="8839"/>
                    </a:moveTo>
                    <a:lnTo>
                      <a:pt x="2358" y="9198"/>
                    </a:lnTo>
                    <a:lnTo>
                      <a:pt x="2005" y="9198"/>
                    </a:lnTo>
                    <a:lnTo>
                      <a:pt x="2005" y="8839"/>
                    </a:lnTo>
                    <a:close/>
                    <a:moveTo>
                      <a:pt x="2785" y="8839"/>
                    </a:moveTo>
                    <a:lnTo>
                      <a:pt x="2785" y="9198"/>
                    </a:lnTo>
                    <a:lnTo>
                      <a:pt x="2432" y="9198"/>
                    </a:lnTo>
                    <a:lnTo>
                      <a:pt x="2432" y="8839"/>
                    </a:lnTo>
                    <a:close/>
                    <a:moveTo>
                      <a:pt x="3212" y="8839"/>
                    </a:moveTo>
                    <a:lnTo>
                      <a:pt x="3212" y="9198"/>
                    </a:lnTo>
                    <a:lnTo>
                      <a:pt x="2859" y="9198"/>
                    </a:lnTo>
                    <a:lnTo>
                      <a:pt x="2859" y="8839"/>
                    </a:lnTo>
                    <a:close/>
                    <a:moveTo>
                      <a:pt x="3639" y="8839"/>
                    </a:moveTo>
                    <a:lnTo>
                      <a:pt x="3639" y="9198"/>
                    </a:lnTo>
                    <a:lnTo>
                      <a:pt x="3286" y="9198"/>
                    </a:lnTo>
                    <a:lnTo>
                      <a:pt x="3286" y="8839"/>
                    </a:lnTo>
                    <a:close/>
                    <a:moveTo>
                      <a:pt x="4066" y="8839"/>
                    </a:moveTo>
                    <a:lnTo>
                      <a:pt x="4066" y="9198"/>
                    </a:lnTo>
                    <a:lnTo>
                      <a:pt x="3713" y="9198"/>
                    </a:lnTo>
                    <a:lnTo>
                      <a:pt x="3713" y="8839"/>
                    </a:lnTo>
                    <a:close/>
                    <a:moveTo>
                      <a:pt x="4494" y="8839"/>
                    </a:moveTo>
                    <a:lnTo>
                      <a:pt x="4494" y="9198"/>
                    </a:lnTo>
                    <a:lnTo>
                      <a:pt x="4140" y="9198"/>
                    </a:lnTo>
                    <a:lnTo>
                      <a:pt x="4140" y="8839"/>
                    </a:lnTo>
                    <a:close/>
                    <a:moveTo>
                      <a:pt x="4921" y="8839"/>
                    </a:moveTo>
                    <a:lnTo>
                      <a:pt x="4921" y="9198"/>
                    </a:lnTo>
                    <a:lnTo>
                      <a:pt x="4568" y="9198"/>
                    </a:lnTo>
                    <a:lnTo>
                      <a:pt x="4568" y="8839"/>
                    </a:lnTo>
                    <a:close/>
                    <a:moveTo>
                      <a:pt x="5348" y="8839"/>
                    </a:moveTo>
                    <a:lnTo>
                      <a:pt x="5348" y="9198"/>
                    </a:lnTo>
                    <a:lnTo>
                      <a:pt x="4995" y="9198"/>
                    </a:lnTo>
                    <a:lnTo>
                      <a:pt x="4995" y="8839"/>
                    </a:lnTo>
                    <a:close/>
                    <a:moveTo>
                      <a:pt x="5775" y="8839"/>
                    </a:moveTo>
                    <a:lnTo>
                      <a:pt x="5775" y="9198"/>
                    </a:lnTo>
                    <a:lnTo>
                      <a:pt x="5422" y="9198"/>
                    </a:lnTo>
                    <a:lnTo>
                      <a:pt x="5422" y="8839"/>
                    </a:lnTo>
                    <a:close/>
                    <a:moveTo>
                      <a:pt x="6202" y="8839"/>
                    </a:moveTo>
                    <a:lnTo>
                      <a:pt x="6202" y="9198"/>
                    </a:lnTo>
                    <a:lnTo>
                      <a:pt x="5849" y="9198"/>
                    </a:lnTo>
                    <a:lnTo>
                      <a:pt x="5849" y="8839"/>
                    </a:lnTo>
                    <a:close/>
                    <a:moveTo>
                      <a:pt x="6629" y="8839"/>
                    </a:moveTo>
                    <a:lnTo>
                      <a:pt x="6629" y="9198"/>
                    </a:lnTo>
                    <a:lnTo>
                      <a:pt x="6276" y="9198"/>
                    </a:lnTo>
                    <a:lnTo>
                      <a:pt x="6276" y="8839"/>
                    </a:lnTo>
                    <a:close/>
                    <a:moveTo>
                      <a:pt x="7056" y="8839"/>
                    </a:moveTo>
                    <a:lnTo>
                      <a:pt x="7056" y="9198"/>
                    </a:lnTo>
                    <a:lnTo>
                      <a:pt x="6703" y="9198"/>
                    </a:lnTo>
                    <a:lnTo>
                      <a:pt x="6703" y="8839"/>
                    </a:lnTo>
                    <a:close/>
                    <a:moveTo>
                      <a:pt x="7484" y="8839"/>
                    </a:moveTo>
                    <a:lnTo>
                      <a:pt x="7484" y="9198"/>
                    </a:lnTo>
                    <a:lnTo>
                      <a:pt x="7130" y="9198"/>
                    </a:lnTo>
                    <a:lnTo>
                      <a:pt x="7130" y="8839"/>
                    </a:lnTo>
                    <a:close/>
                    <a:moveTo>
                      <a:pt x="7911" y="8839"/>
                    </a:moveTo>
                    <a:lnTo>
                      <a:pt x="7911" y="9198"/>
                    </a:lnTo>
                    <a:lnTo>
                      <a:pt x="7558" y="9198"/>
                    </a:lnTo>
                    <a:lnTo>
                      <a:pt x="7558" y="8839"/>
                    </a:lnTo>
                    <a:close/>
                    <a:moveTo>
                      <a:pt x="8338" y="8839"/>
                    </a:moveTo>
                    <a:lnTo>
                      <a:pt x="8338" y="9198"/>
                    </a:lnTo>
                    <a:lnTo>
                      <a:pt x="7985" y="9198"/>
                    </a:lnTo>
                    <a:lnTo>
                      <a:pt x="7985" y="8839"/>
                    </a:lnTo>
                    <a:close/>
                    <a:moveTo>
                      <a:pt x="8765" y="8839"/>
                    </a:moveTo>
                    <a:lnTo>
                      <a:pt x="8765" y="9198"/>
                    </a:lnTo>
                    <a:lnTo>
                      <a:pt x="8412" y="9198"/>
                    </a:lnTo>
                    <a:lnTo>
                      <a:pt x="8412" y="8839"/>
                    </a:lnTo>
                    <a:close/>
                    <a:moveTo>
                      <a:pt x="9192" y="8839"/>
                    </a:moveTo>
                    <a:lnTo>
                      <a:pt x="9192" y="9198"/>
                    </a:lnTo>
                    <a:lnTo>
                      <a:pt x="8839" y="9198"/>
                    </a:lnTo>
                    <a:lnTo>
                      <a:pt x="8839" y="8839"/>
                    </a:lnTo>
                    <a:close/>
                    <a:moveTo>
                      <a:pt x="9619" y="8839"/>
                    </a:moveTo>
                    <a:lnTo>
                      <a:pt x="9619" y="9198"/>
                    </a:lnTo>
                    <a:lnTo>
                      <a:pt x="9266" y="9198"/>
                    </a:lnTo>
                    <a:lnTo>
                      <a:pt x="9266" y="8839"/>
                    </a:lnTo>
                    <a:close/>
                    <a:moveTo>
                      <a:pt x="10046" y="8839"/>
                    </a:moveTo>
                    <a:lnTo>
                      <a:pt x="10046" y="9198"/>
                    </a:lnTo>
                    <a:lnTo>
                      <a:pt x="9693" y="9198"/>
                    </a:lnTo>
                    <a:lnTo>
                      <a:pt x="9693" y="8839"/>
                    </a:lnTo>
                    <a:close/>
                    <a:moveTo>
                      <a:pt x="10474" y="8839"/>
                    </a:moveTo>
                    <a:lnTo>
                      <a:pt x="10474" y="9198"/>
                    </a:lnTo>
                    <a:lnTo>
                      <a:pt x="10120" y="9198"/>
                    </a:lnTo>
                    <a:lnTo>
                      <a:pt x="10120" y="8839"/>
                    </a:lnTo>
                    <a:close/>
                    <a:moveTo>
                      <a:pt x="10901" y="8839"/>
                    </a:moveTo>
                    <a:lnTo>
                      <a:pt x="10901" y="9198"/>
                    </a:lnTo>
                    <a:lnTo>
                      <a:pt x="10548" y="9198"/>
                    </a:lnTo>
                    <a:lnTo>
                      <a:pt x="10548" y="8839"/>
                    </a:lnTo>
                    <a:close/>
                    <a:moveTo>
                      <a:pt x="11328" y="8839"/>
                    </a:moveTo>
                    <a:lnTo>
                      <a:pt x="11328" y="9198"/>
                    </a:lnTo>
                    <a:lnTo>
                      <a:pt x="10975" y="9198"/>
                    </a:lnTo>
                    <a:lnTo>
                      <a:pt x="10975" y="8839"/>
                    </a:lnTo>
                    <a:close/>
                    <a:moveTo>
                      <a:pt x="11755" y="8839"/>
                    </a:moveTo>
                    <a:lnTo>
                      <a:pt x="11755" y="9198"/>
                    </a:lnTo>
                    <a:lnTo>
                      <a:pt x="11402" y="9198"/>
                    </a:lnTo>
                    <a:lnTo>
                      <a:pt x="11402" y="8839"/>
                    </a:lnTo>
                    <a:close/>
                    <a:moveTo>
                      <a:pt x="649" y="9266"/>
                    </a:moveTo>
                    <a:lnTo>
                      <a:pt x="649" y="9625"/>
                    </a:lnTo>
                    <a:lnTo>
                      <a:pt x="296" y="9625"/>
                    </a:lnTo>
                    <a:lnTo>
                      <a:pt x="296" y="9266"/>
                    </a:lnTo>
                    <a:close/>
                    <a:moveTo>
                      <a:pt x="1076" y="9266"/>
                    </a:moveTo>
                    <a:lnTo>
                      <a:pt x="1076" y="9625"/>
                    </a:lnTo>
                    <a:lnTo>
                      <a:pt x="723" y="9625"/>
                    </a:lnTo>
                    <a:lnTo>
                      <a:pt x="723" y="9266"/>
                    </a:lnTo>
                    <a:close/>
                    <a:moveTo>
                      <a:pt x="1504" y="9266"/>
                    </a:moveTo>
                    <a:lnTo>
                      <a:pt x="1504" y="9625"/>
                    </a:lnTo>
                    <a:lnTo>
                      <a:pt x="1151" y="9625"/>
                    </a:lnTo>
                    <a:lnTo>
                      <a:pt x="1151" y="9266"/>
                    </a:lnTo>
                    <a:close/>
                    <a:moveTo>
                      <a:pt x="1931" y="9266"/>
                    </a:moveTo>
                    <a:lnTo>
                      <a:pt x="1931" y="9625"/>
                    </a:lnTo>
                    <a:lnTo>
                      <a:pt x="1578" y="9625"/>
                    </a:lnTo>
                    <a:lnTo>
                      <a:pt x="1578" y="9266"/>
                    </a:lnTo>
                    <a:close/>
                    <a:moveTo>
                      <a:pt x="2358" y="9266"/>
                    </a:moveTo>
                    <a:lnTo>
                      <a:pt x="2358" y="9625"/>
                    </a:lnTo>
                    <a:lnTo>
                      <a:pt x="2005" y="9625"/>
                    </a:lnTo>
                    <a:lnTo>
                      <a:pt x="2005" y="9266"/>
                    </a:lnTo>
                    <a:close/>
                    <a:moveTo>
                      <a:pt x="2785" y="9266"/>
                    </a:moveTo>
                    <a:lnTo>
                      <a:pt x="2785" y="9625"/>
                    </a:lnTo>
                    <a:lnTo>
                      <a:pt x="2432" y="9625"/>
                    </a:lnTo>
                    <a:lnTo>
                      <a:pt x="2432" y="9266"/>
                    </a:lnTo>
                    <a:close/>
                    <a:moveTo>
                      <a:pt x="3212" y="9266"/>
                    </a:moveTo>
                    <a:lnTo>
                      <a:pt x="3212" y="9625"/>
                    </a:lnTo>
                    <a:lnTo>
                      <a:pt x="2859" y="9625"/>
                    </a:lnTo>
                    <a:lnTo>
                      <a:pt x="2859" y="9266"/>
                    </a:lnTo>
                    <a:close/>
                    <a:moveTo>
                      <a:pt x="3639" y="9266"/>
                    </a:moveTo>
                    <a:lnTo>
                      <a:pt x="3639" y="9625"/>
                    </a:lnTo>
                    <a:lnTo>
                      <a:pt x="3286" y="9625"/>
                    </a:lnTo>
                    <a:lnTo>
                      <a:pt x="3286" y="9266"/>
                    </a:lnTo>
                    <a:close/>
                    <a:moveTo>
                      <a:pt x="4066" y="9266"/>
                    </a:moveTo>
                    <a:lnTo>
                      <a:pt x="4066" y="9625"/>
                    </a:lnTo>
                    <a:lnTo>
                      <a:pt x="3713" y="9625"/>
                    </a:lnTo>
                    <a:lnTo>
                      <a:pt x="3713" y="9266"/>
                    </a:lnTo>
                    <a:close/>
                    <a:moveTo>
                      <a:pt x="4494" y="9266"/>
                    </a:moveTo>
                    <a:lnTo>
                      <a:pt x="4494" y="9625"/>
                    </a:lnTo>
                    <a:lnTo>
                      <a:pt x="4140" y="9625"/>
                    </a:lnTo>
                    <a:lnTo>
                      <a:pt x="4140" y="9266"/>
                    </a:lnTo>
                    <a:close/>
                    <a:moveTo>
                      <a:pt x="4921" y="9266"/>
                    </a:moveTo>
                    <a:lnTo>
                      <a:pt x="4921" y="9625"/>
                    </a:lnTo>
                    <a:lnTo>
                      <a:pt x="4568" y="9625"/>
                    </a:lnTo>
                    <a:lnTo>
                      <a:pt x="4568" y="9266"/>
                    </a:lnTo>
                    <a:close/>
                    <a:moveTo>
                      <a:pt x="5348" y="9266"/>
                    </a:moveTo>
                    <a:lnTo>
                      <a:pt x="5348" y="9625"/>
                    </a:lnTo>
                    <a:lnTo>
                      <a:pt x="4995" y="9625"/>
                    </a:lnTo>
                    <a:lnTo>
                      <a:pt x="4995" y="9266"/>
                    </a:lnTo>
                    <a:close/>
                    <a:moveTo>
                      <a:pt x="5775" y="9266"/>
                    </a:moveTo>
                    <a:lnTo>
                      <a:pt x="5775" y="9625"/>
                    </a:lnTo>
                    <a:lnTo>
                      <a:pt x="5422" y="9625"/>
                    </a:lnTo>
                    <a:lnTo>
                      <a:pt x="5422" y="9266"/>
                    </a:lnTo>
                    <a:close/>
                    <a:moveTo>
                      <a:pt x="6202" y="9266"/>
                    </a:moveTo>
                    <a:lnTo>
                      <a:pt x="6202" y="9625"/>
                    </a:lnTo>
                    <a:lnTo>
                      <a:pt x="5849" y="9625"/>
                    </a:lnTo>
                    <a:lnTo>
                      <a:pt x="5849" y="9266"/>
                    </a:lnTo>
                    <a:close/>
                    <a:moveTo>
                      <a:pt x="6629" y="9266"/>
                    </a:moveTo>
                    <a:lnTo>
                      <a:pt x="6629" y="9625"/>
                    </a:lnTo>
                    <a:lnTo>
                      <a:pt x="6276" y="9625"/>
                    </a:lnTo>
                    <a:lnTo>
                      <a:pt x="6276" y="9266"/>
                    </a:lnTo>
                    <a:close/>
                    <a:moveTo>
                      <a:pt x="7056" y="9266"/>
                    </a:moveTo>
                    <a:lnTo>
                      <a:pt x="7056" y="9625"/>
                    </a:lnTo>
                    <a:lnTo>
                      <a:pt x="6703" y="9625"/>
                    </a:lnTo>
                    <a:lnTo>
                      <a:pt x="6703" y="9266"/>
                    </a:lnTo>
                    <a:close/>
                    <a:moveTo>
                      <a:pt x="7484" y="9266"/>
                    </a:moveTo>
                    <a:lnTo>
                      <a:pt x="7484" y="9625"/>
                    </a:lnTo>
                    <a:lnTo>
                      <a:pt x="7130" y="9625"/>
                    </a:lnTo>
                    <a:lnTo>
                      <a:pt x="7130" y="9266"/>
                    </a:lnTo>
                    <a:close/>
                    <a:moveTo>
                      <a:pt x="7911" y="9266"/>
                    </a:moveTo>
                    <a:lnTo>
                      <a:pt x="7911" y="9625"/>
                    </a:lnTo>
                    <a:lnTo>
                      <a:pt x="7558" y="9625"/>
                    </a:lnTo>
                    <a:lnTo>
                      <a:pt x="7558" y="9266"/>
                    </a:lnTo>
                    <a:close/>
                    <a:moveTo>
                      <a:pt x="8338" y="9266"/>
                    </a:moveTo>
                    <a:lnTo>
                      <a:pt x="8338" y="9625"/>
                    </a:lnTo>
                    <a:lnTo>
                      <a:pt x="7985" y="9625"/>
                    </a:lnTo>
                    <a:lnTo>
                      <a:pt x="7985" y="9266"/>
                    </a:lnTo>
                    <a:close/>
                    <a:moveTo>
                      <a:pt x="8765" y="9266"/>
                    </a:moveTo>
                    <a:lnTo>
                      <a:pt x="8765" y="9625"/>
                    </a:lnTo>
                    <a:lnTo>
                      <a:pt x="8412" y="9625"/>
                    </a:lnTo>
                    <a:lnTo>
                      <a:pt x="8412" y="9266"/>
                    </a:lnTo>
                    <a:close/>
                    <a:moveTo>
                      <a:pt x="9192" y="9266"/>
                    </a:moveTo>
                    <a:lnTo>
                      <a:pt x="9192" y="9625"/>
                    </a:lnTo>
                    <a:lnTo>
                      <a:pt x="8839" y="9625"/>
                    </a:lnTo>
                    <a:lnTo>
                      <a:pt x="8839" y="9266"/>
                    </a:lnTo>
                    <a:close/>
                    <a:moveTo>
                      <a:pt x="9619" y="9266"/>
                    </a:moveTo>
                    <a:lnTo>
                      <a:pt x="9619" y="9625"/>
                    </a:lnTo>
                    <a:lnTo>
                      <a:pt x="9266" y="9625"/>
                    </a:lnTo>
                    <a:lnTo>
                      <a:pt x="9266" y="9266"/>
                    </a:lnTo>
                    <a:close/>
                    <a:moveTo>
                      <a:pt x="10046" y="9266"/>
                    </a:moveTo>
                    <a:lnTo>
                      <a:pt x="10046" y="9625"/>
                    </a:lnTo>
                    <a:lnTo>
                      <a:pt x="9693" y="9625"/>
                    </a:lnTo>
                    <a:lnTo>
                      <a:pt x="9693" y="9266"/>
                    </a:lnTo>
                    <a:close/>
                    <a:moveTo>
                      <a:pt x="10474" y="9266"/>
                    </a:moveTo>
                    <a:lnTo>
                      <a:pt x="10474" y="9625"/>
                    </a:lnTo>
                    <a:lnTo>
                      <a:pt x="10120" y="9625"/>
                    </a:lnTo>
                    <a:lnTo>
                      <a:pt x="10120" y="9266"/>
                    </a:lnTo>
                    <a:close/>
                    <a:moveTo>
                      <a:pt x="10901" y="9266"/>
                    </a:moveTo>
                    <a:lnTo>
                      <a:pt x="10901" y="9625"/>
                    </a:lnTo>
                    <a:lnTo>
                      <a:pt x="10548" y="9625"/>
                    </a:lnTo>
                    <a:lnTo>
                      <a:pt x="10548" y="9266"/>
                    </a:lnTo>
                    <a:close/>
                    <a:moveTo>
                      <a:pt x="11328" y="9266"/>
                    </a:moveTo>
                    <a:lnTo>
                      <a:pt x="11328" y="9625"/>
                    </a:lnTo>
                    <a:lnTo>
                      <a:pt x="10975" y="9625"/>
                    </a:lnTo>
                    <a:lnTo>
                      <a:pt x="10975" y="9266"/>
                    </a:lnTo>
                    <a:close/>
                    <a:moveTo>
                      <a:pt x="11755" y="9266"/>
                    </a:moveTo>
                    <a:lnTo>
                      <a:pt x="11755" y="9625"/>
                    </a:lnTo>
                    <a:lnTo>
                      <a:pt x="11402" y="9625"/>
                    </a:lnTo>
                    <a:lnTo>
                      <a:pt x="11402" y="9266"/>
                    </a:lnTo>
                    <a:close/>
                    <a:moveTo>
                      <a:pt x="649" y="9693"/>
                    </a:moveTo>
                    <a:lnTo>
                      <a:pt x="649" y="10052"/>
                    </a:lnTo>
                    <a:lnTo>
                      <a:pt x="296" y="10052"/>
                    </a:lnTo>
                    <a:lnTo>
                      <a:pt x="296" y="9693"/>
                    </a:lnTo>
                    <a:close/>
                    <a:moveTo>
                      <a:pt x="1076" y="9693"/>
                    </a:moveTo>
                    <a:lnTo>
                      <a:pt x="1076" y="10052"/>
                    </a:lnTo>
                    <a:lnTo>
                      <a:pt x="723" y="10052"/>
                    </a:lnTo>
                    <a:lnTo>
                      <a:pt x="723" y="9693"/>
                    </a:lnTo>
                    <a:close/>
                    <a:moveTo>
                      <a:pt x="1504" y="9693"/>
                    </a:moveTo>
                    <a:lnTo>
                      <a:pt x="1504" y="10052"/>
                    </a:lnTo>
                    <a:lnTo>
                      <a:pt x="1151" y="10052"/>
                    </a:lnTo>
                    <a:lnTo>
                      <a:pt x="1151" y="9693"/>
                    </a:lnTo>
                    <a:close/>
                    <a:moveTo>
                      <a:pt x="1931" y="9693"/>
                    </a:moveTo>
                    <a:lnTo>
                      <a:pt x="1931" y="10052"/>
                    </a:lnTo>
                    <a:lnTo>
                      <a:pt x="1578" y="10052"/>
                    </a:lnTo>
                    <a:lnTo>
                      <a:pt x="1578" y="9693"/>
                    </a:lnTo>
                    <a:close/>
                    <a:moveTo>
                      <a:pt x="2358" y="9693"/>
                    </a:moveTo>
                    <a:lnTo>
                      <a:pt x="2358" y="10052"/>
                    </a:lnTo>
                    <a:lnTo>
                      <a:pt x="2005" y="10052"/>
                    </a:lnTo>
                    <a:lnTo>
                      <a:pt x="2005" y="9693"/>
                    </a:lnTo>
                    <a:close/>
                    <a:moveTo>
                      <a:pt x="2785" y="9693"/>
                    </a:moveTo>
                    <a:lnTo>
                      <a:pt x="2785" y="10052"/>
                    </a:lnTo>
                    <a:lnTo>
                      <a:pt x="2432" y="10052"/>
                    </a:lnTo>
                    <a:lnTo>
                      <a:pt x="2432" y="9693"/>
                    </a:lnTo>
                    <a:close/>
                    <a:moveTo>
                      <a:pt x="3212" y="9693"/>
                    </a:moveTo>
                    <a:lnTo>
                      <a:pt x="3212" y="10052"/>
                    </a:lnTo>
                    <a:lnTo>
                      <a:pt x="2859" y="10052"/>
                    </a:lnTo>
                    <a:lnTo>
                      <a:pt x="2859" y="9693"/>
                    </a:lnTo>
                    <a:close/>
                    <a:moveTo>
                      <a:pt x="3639" y="9693"/>
                    </a:moveTo>
                    <a:lnTo>
                      <a:pt x="3639" y="10052"/>
                    </a:lnTo>
                    <a:lnTo>
                      <a:pt x="3286" y="10052"/>
                    </a:lnTo>
                    <a:lnTo>
                      <a:pt x="3286" y="9693"/>
                    </a:lnTo>
                    <a:close/>
                    <a:moveTo>
                      <a:pt x="4066" y="9693"/>
                    </a:moveTo>
                    <a:lnTo>
                      <a:pt x="4066" y="10052"/>
                    </a:lnTo>
                    <a:lnTo>
                      <a:pt x="3713" y="10052"/>
                    </a:lnTo>
                    <a:lnTo>
                      <a:pt x="3713" y="9693"/>
                    </a:lnTo>
                    <a:close/>
                    <a:moveTo>
                      <a:pt x="4494" y="9693"/>
                    </a:moveTo>
                    <a:lnTo>
                      <a:pt x="4494" y="10052"/>
                    </a:lnTo>
                    <a:lnTo>
                      <a:pt x="4140" y="10052"/>
                    </a:lnTo>
                    <a:lnTo>
                      <a:pt x="4140" y="9693"/>
                    </a:lnTo>
                    <a:close/>
                    <a:moveTo>
                      <a:pt x="4921" y="9693"/>
                    </a:moveTo>
                    <a:lnTo>
                      <a:pt x="4921" y="10052"/>
                    </a:lnTo>
                    <a:lnTo>
                      <a:pt x="4568" y="10052"/>
                    </a:lnTo>
                    <a:lnTo>
                      <a:pt x="4568" y="9693"/>
                    </a:lnTo>
                    <a:close/>
                    <a:moveTo>
                      <a:pt x="5348" y="9693"/>
                    </a:moveTo>
                    <a:lnTo>
                      <a:pt x="5348" y="10052"/>
                    </a:lnTo>
                    <a:lnTo>
                      <a:pt x="4995" y="10052"/>
                    </a:lnTo>
                    <a:lnTo>
                      <a:pt x="4995" y="9693"/>
                    </a:lnTo>
                    <a:close/>
                    <a:moveTo>
                      <a:pt x="5775" y="9693"/>
                    </a:moveTo>
                    <a:lnTo>
                      <a:pt x="5775" y="10052"/>
                    </a:lnTo>
                    <a:lnTo>
                      <a:pt x="5422" y="10052"/>
                    </a:lnTo>
                    <a:lnTo>
                      <a:pt x="5422" y="9693"/>
                    </a:lnTo>
                    <a:close/>
                    <a:moveTo>
                      <a:pt x="6202" y="9693"/>
                    </a:moveTo>
                    <a:lnTo>
                      <a:pt x="6202" y="10052"/>
                    </a:lnTo>
                    <a:lnTo>
                      <a:pt x="5849" y="10052"/>
                    </a:lnTo>
                    <a:lnTo>
                      <a:pt x="5849" y="9693"/>
                    </a:lnTo>
                    <a:close/>
                    <a:moveTo>
                      <a:pt x="6629" y="9693"/>
                    </a:moveTo>
                    <a:lnTo>
                      <a:pt x="6629" y="10052"/>
                    </a:lnTo>
                    <a:lnTo>
                      <a:pt x="6276" y="10052"/>
                    </a:lnTo>
                    <a:lnTo>
                      <a:pt x="6276" y="9693"/>
                    </a:lnTo>
                    <a:close/>
                    <a:moveTo>
                      <a:pt x="7056" y="9693"/>
                    </a:moveTo>
                    <a:lnTo>
                      <a:pt x="7056" y="10052"/>
                    </a:lnTo>
                    <a:lnTo>
                      <a:pt x="6703" y="10052"/>
                    </a:lnTo>
                    <a:lnTo>
                      <a:pt x="6703" y="9693"/>
                    </a:lnTo>
                    <a:close/>
                    <a:moveTo>
                      <a:pt x="7484" y="9693"/>
                    </a:moveTo>
                    <a:lnTo>
                      <a:pt x="7484" y="10052"/>
                    </a:lnTo>
                    <a:lnTo>
                      <a:pt x="7130" y="10052"/>
                    </a:lnTo>
                    <a:lnTo>
                      <a:pt x="7130" y="9693"/>
                    </a:lnTo>
                    <a:close/>
                    <a:moveTo>
                      <a:pt x="7911" y="9693"/>
                    </a:moveTo>
                    <a:lnTo>
                      <a:pt x="7911" y="10052"/>
                    </a:lnTo>
                    <a:lnTo>
                      <a:pt x="7558" y="10052"/>
                    </a:lnTo>
                    <a:lnTo>
                      <a:pt x="7558" y="9693"/>
                    </a:lnTo>
                    <a:close/>
                    <a:moveTo>
                      <a:pt x="8338" y="9693"/>
                    </a:moveTo>
                    <a:lnTo>
                      <a:pt x="8338" y="10052"/>
                    </a:lnTo>
                    <a:lnTo>
                      <a:pt x="7985" y="10052"/>
                    </a:lnTo>
                    <a:lnTo>
                      <a:pt x="7985" y="9693"/>
                    </a:lnTo>
                    <a:close/>
                    <a:moveTo>
                      <a:pt x="8765" y="9693"/>
                    </a:moveTo>
                    <a:lnTo>
                      <a:pt x="8765" y="10052"/>
                    </a:lnTo>
                    <a:lnTo>
                      <a:pt x="8412" y="10052"/>
                    </a:lnTo>
                    <a:lnTo>
                      <a:pt x="8412" y="9693"/>
                    </a:lnTo>
                    <a:close/>
                    <a:moveTo>
                      <a:pt x="9192" y="9693"/>
                    </a:moveTo>
                    <a:lnTo>
                      <a:pt x="9192" y="10052"/>
                    </a:lnTo>
                    <a:lnTo>
                      <a:pt x="8839" y="10052"/>
                    </a:lnTo>
                    <a:lnTo>
                      <a:pt x="8839" y="9693"/>
                    </a:lnTo>
                    <a:close/>
                    <a:moveTo>
                      <a:pt x="9619" y="9693"/>
                    </a:moveTo>
                    <a:lnTo>
                      <a:pt x="9619" y="10052"/>
                    </a:lnTo>
                    <a:lnTo>
                      <a:pt x="9266" y="10052"/>
                    </a:lnTo>
                    <a:lnTo>
                      <a:pt x="9266" y="9693"/>
                    </a:lnTo>
                    <a:close/>
                    <a:moveTo>
                      <a:pt x="10046" y="9693"/>
                    </a:moveTo>
                    <a:lnTo>
                      <a:pt x="10046" y="10052"/>
                    </a:lnTo>
                    <a:lnTo>
                      <a:pt x="9693" y="10052"/>
                    </a:lnTo>
                    <a:lnTo>
                      <a:pt x="9693" y="9693"/>
                    </a:lnTo>
                    <a:close/>
                    <a:moveTo>
                      <a:pt x="10474" y="9693"/>
                    </a:moveTo>
                    <a:lnTo>
                      <a:pt x="10474" y="10052"/>
                    </a:lnTo>
                    <a:lnTo>
                      <a:pt x="10120" y="10052"/>
                    </a:lnTo>
                    <a:lnTo>
                      <a:pt x="10120" y="9693"/>
                    </a:lnTo>
                    <a:close/>
                    <a:moveTo>
                      <a:pt x="10901" y="9693"/>
                    </a:moveTo>
                    <a:lnTo>
                      <a:pt x="10901" y="10052"/>
                    </a:lnTo>
                    <a:lnTo>
                      <a:pt x="10548" y="10052"/>
                    </a:lnTo>
                    <a:lnTo>
                      <a:pt x="10548" y="9693"/>
                    </a:lnTo>
                    <a:close/>
                    <a:moveTo>
                      <a:pt x="11328" y="9693"/>
                    </a:moveTo>
                    <a:lnTo>
                      <a:pt x="11328" y="10052"/>
                    </a:lnTo>
                    <a:lnTo>
                      <a:pt x="10975" y="10052"/>
                    </a:lnTo>
                    <a:lnTo>
                      <a:pt x="10975" y="9693"/>
                    </a:lnTo>
                    <a:close/>
                    <a:moveTo>
                      <a:pt x="11755" y="9693"/>
                    </a:moveTo>
                    <a:lnTo>
                      <a:pt x="11755" y="10052"/>
                    </a:lnTo>
                    <a:lnTo>
                      <a:pt x="11402" y="10052"/>
                    </a:lnTo>
                    <a:lnTo>
                      <a:pt x="11402" y="9693"/>
                    </a:lnTo>
                    <a:close/>
                    <a:moveTo>
                      <a:pt x="649" y="10120"/>
                    </a:moveTo>
                    <a:lnTo>
                      <a:pt x="649" y="10479"/>
                    </a:lnTo>
                    <a:lnTo>
                      <a:pt x="296" y="10479"/>
                    </a:lnTo>
                    <a:lnTo>
                      <a:pt x="296" y="10120"/>
                    </a:lnTo>
                    <a:close/>
                    <a:moveTo>
                      <a:pt x="1076" y="10120"/>
                    </a:moveTo>
                    <a:lnTo>
                      <a:pt x="1076" y="10479"/>
                    </a:lnTo>
                    <a:lnTo>
                      <a:pt x="723" y="10479"/>
                    </a:lnTo>
                    <a:lnTo>
                      <a:pt x="723" y="10120"/>
                    </a:lnTo>
                    <a:close/>
                    <a:moveTo>
                      <a:pt x="1504" y="10120"/>
                    </a:moveTo>
                    <a:lnTo>
                      <a:pt x="1504" y="10479"/>
                    </a:lnTo>
                    <a:lnTo>
                      <a:pt x="1151" y="10479"/>
                    </a:lnTo>
                    <a:lnTo>
                      <a:pt x="1151" y="10120"/>
                    </a:lnTo>
                    <a:close/>
                    <a:moveTo>
                      <a:pt x="1931" y="10120"/>
                    </a:moveTo>
                    <a:lnTo>
                      <a:pt x="1931" y="10479"/>
                    </a:lnTo>
                    <a:lnTo>
                      <a:pt x="1578" y="10479"/>
                    </a:lnTo>
                    <a:lnTo>
                      <a:pt x="1578" y="10120"/>
                    </a:lnTo>
                    <a:close/>
                    <a:moveTo>
                      <a:pt x="2358" y="10120"/>
                    </a:moveTo>
                    <a:lnTo>
                      <a:pt x="2358" y="10479"/>
                    </a:lnTo>
                    <a:lnTo>
                      <a:pt x="2005" y="10479"/>
                    </a:lnTo>
                    <a:lnTo>
                      <a:pt x="2005" y="10120"/>
                    </a:lnTo>
                    <a:close/>
                    <a:moveTo>
                      <a:pt x="2785" y="10120"/>
                    </a:moveTo>
                    <a:lnTo>
                      <a:pt x="2785" y="10479"/>
                    </a:lnTo>
                    <a:lnTo>
                      <a:pt x="2432" y="10479"/>
                    </a:lnTo>
                    <a:lnTo>
                      <a:pt x="2432" y="10120"/>
                    </a:lnTo>
                    <a:close/>
                    <a:moveTo>
                      <a:pt x="3212" y="10120"/>
                    </a:moveTo>
                    <a:lnTo>
                      <a:pt x="3212" y="10479"/>
                    </a:lnTo>
                    <a:lnTo>
                      <a:pt x="2859" y="10479"/>
                    </a:lnTo>
                    <a:lnTo>
                      <a:pt x="2859" y="10120"/>
                    </a:lnTo>
                    <a:close/>
                    <a:moveTo>
                      <a:pt x="3639" y="10120"/>
                    </a:moveTo>
                    <a:lnTo>
                      <a:pt x="3639" y="10479"/>
                    </a:lnTo>
                    <a:lnTo>
                      <a:pt x="3286" y="10479"/>
                    </a:lnTo>
                    <a:lnTo>
                      <a:pt x="3286" y="10120"/>
                    </a:lnTo>
                    <a:close/>
                    <a:moveTo>
                      <a:pt x="4066" y="10120"/>
                    </a:moveTo>
                    <a:lnTo>
                      <a:pt x="4066" y="10479"/>
                    </a:lnTo>
                    <a:lnTo>
                      <a:pt x="3713" y="10479"/>
                    </a:lnTo>
                    <a:lnTo>
                      <a:pt x="3713" y="10120"/>
                    </a:lnTo>
                    <a:close/>
                    <a:moveTo>
                      <a:pt x="4494" y="10120"/>
                    </a:moveTo>
                    <a:lnTo>
                      <a:pt x="4494" y="10479"/>
                    </a:lnTo>
                    <a:lnTo>
                      <a:pt x="4140" y="10479"/>
                    </a:lnTo>
                    <a:lnTo>
                      <a:pt x="4140" y="10120"/>
                    </a:lnTo>
                    <a:close/>
                    <a:moveTo>
                      <a:pt x="4921" y="10120"/>
                    </a:moveTo>
                    <a:lnTo>
                      <a:pt x="4921" y="10479"/>
                    </a:lnTo>
                    <a:lnTo>
                      <a:pt x="4568" y="10479"/>
                    </a:lnTo>
                    <a:lnTo>
                      <a:pt x="4568" y="10120"/>
                    </a:lnTo>
                    <a:close/>
                    <a:moveTo>
                      <a:pt x="5348" y="10120"/>
                    </a:moveTo>
                    <a:lnTo>
                      <a:pt x="5348" y="10479"/>
                    </a:lnTo>
                    <a:lnTo>
                      <a:pt x="4995" y="10479"/>
                    </a:lnTo>
                    <a:lnTo>
                      <a:pt x="4995" y="10120"/>
                    </a:lnTo>
                    <a:close/>
                    <a:moveTo>
                      <a:pt x="5775" y="10120"/>
                    </a:moveTo>
                    <a:lnTo>
                      <a:pt x="5775" y="10479"/>
                    </a:lnTo>
                    <a:lnTo>
                      <a:pt x="5422" y="10479"/>
                    </a:lnTo>
                    <a:lnTo>
                      <a:pt x="5422" y="10120"/>
                    </a:lnTo>
                    <a:close/>
                    <a:moveTo>
                      <a:pt x="6202" y="10120"/>
                    </a:moveTo>
                    <a:lnTo>
                      <a:pt x="6202" y="10479"/>
                    </a:lnTo>
                    <a:lnTo>
                      <a:pt x="5849" y="10479"/>
                    </a:lnTo>
                    <a:lnTo>
                      <a:pt x="5849" y="10120"/>
                    </a:lnTo>
                    <a:close/>
                    <a:moveTo>
                      <a:pt x="6629" y="10120"/>
                    </a:moveTo>
                    <a:lnTo>
                      <a:pt x="6629" y="10479"/>
                    </a:lnTo>
                    <a:lnTo>
                      <a:pt x="6276" y="10479"/>
                    </a:lnTo>
                    <a:lnTo>
                      <a:pt x="6276" y="10120"/>
                    </a:lnTo>
                    <a:close/>
                    <a:moveTo>
                      <a:pt x="7056" y="10120"/>
                    </a:moveTo>
                    <a:lnTo>
                      <a:pt x="7056" y="10479"/>
                    </a:lnTo>
                    <a:lnTo>
                      <a:pt x="6703" y="10479"/>
                    </a:lnTo>
                    <a:lnTo>
                      <a:pt x="6703" y="10120"/>
                    </a:lnTo>
                    <a:close/>
                    <a:moveTo>
                      <a:pt x="7484" y="10120"/>
                    </a:moveTo>
                    <a:lnTo>
                      <a:pt x="7484" y="10479"/>
                    </a:lnTo>
                    <a:lnTo>
                      <a:pt x="7130" y="10479"/>
                    </a:lnTo>
                    <a:lnTo>
                      <a:pt x="7130" y="10120"/>
                    </a:lnTo>
                    <a:close/>
                    <a:moveTo>
                      <a:pt x="7911" y="10120"/>
                    </a:moveTo>
                    <a:lnTo>
                      <a:pt x="7911" y="10479"/>
                    </a:lnTo>
                    <a:lnTo>
                      <a:pt x="7558" y="10479"/>
                    </a:lnTo>
                    <a:lnTo>
                      <a:pt x="7558" y="10120"/>
                    </a:lnTo>
                    <a:close/>
                    <a:moveTo>
                      <a:pt x="8338" y="10120"/>
                    </a:moveTo>
                    <a:lnTo>
                      <a:pt x="8338" y="10479"/>
                    </a:lnTo>
                    <a:lnTo>
                      <a:pt x="7985" y="10479"/>
                    </a:lnTo>
                    <a:lnTo>
                      <a:pt x="7985" y="10120"/>
                    </a:lnTo>
                    <a:close/>
                    <a:moveTo>
                      <a:pt x="8765" y="10120"/>
                    </a:moveTo>
                    <a:lnTo>
                      <a:pt x="8765" y="10479"/>
                    </a:lnTo>
                    <a:lnTo>
                      <a:pt x="8412" y="10479"/>
                    </a:lnTo>
                    <a:lnTo>
                      <a:pt x="8412" y="10120"/>
                    </a:lnTo>
                    <a:close/>
                    <a:moveTo>
                      <a:pt x="9192" y="10120"/>
                    </a:moveTo>
                    <a:lnTo>
                      <a:pt x="9192" y="10479"/>
                    </a:lnTo>
                    <a:lnTo>
                      <a:pt x="8839" y="10479"/>
                    </a:lnTo>
                    <a:lnTo>
                      <a:pt x="8839" y="10120"/>
                    </a:lnTo>
                    <a:close/>
                    <a:moveTo>
                      <a:pt x="9619" y="10120"/>
                    </a:moveTo>
                    <a:lnTo>
                      <a:pt x="9619" y="10479"/>
                    </a:lnTo>
                    <a:lnTo>
                      <a:pt x="9266" y="10479"/>
                    </a:lnTo>
                    <a:lnTo>
                      <a:pt x="9266" y="10120"/>
                    </a:lnTo>
                    <a:close/>
                    <a:moveTo>
                      <a:pt x="10046" y="10120"/>
                    </a:moveTo>
                    <a:lnTo>
                      <a:pt x="10046" y="10479"/>
                    </a:lnTo>
                    <a:lnTo>
                      <a:pt x="9693" y="10479"/>
                    </a:lnTo>
                    <a:lnTo>
                      <a:pt x="9693" y="10120"/>
                    </a:lnTo>
                    <a:close/>
                    <a:moveTo>
                      <a:pt x="10474" y="10120"/>
                    </a:moveTo>
                    <a:lnTo>
                      <a:pt x="10474" y="10479"/>
                    </a:lnTo>
                    <a:lnTo>
                      <a:pt x="10120" y="10479"/>
                    </a:lnTo>
                    <a:lnTo>
                      <a:pt x="10120" y="10120"/>
                    </a:lnTo>
                    <a:close/>
                    <a:moveTo>
                      <a:pt x="10901" y="10120"/>
                    </a:moveTo>
                    <a:lnTo>
                      <a:pt x="10901" y="10479"/>
                    </a:lnTo>
                    <a:lnTo>
                      <a:pt x="10548" y="10479"/>
                    </a:lnTo>
                    <a:lnTo>
                      <a:pt x="10548" y="10120"/>
                    </a:lnTo>
                    <a:close/>
                    <a:moveTo>
                      <a:pt x="11328" y="10120"/>
                    </a:moveTo>
                    <a:lnTo>
                      <a:pt x="11328" y="10479"/>
                    </a:lnTo>
                    <a:lnTo>
                      <a:pt x="10975" y="10479"/>
                    </a:lnTo>
                    <a:lnTo>
                      <a:pt x="10975" y="10120"/>
                    </a:lnTo>
                    <a:close/>
                    <a:moveTo>
                      <a:pt x="11755" y="10120"/>
                    </a:moveTo>
                    <a:lnTo>
                      <a:pt x="11755" y="10479"/>
                    </a:lnTo>
                    <a:lnTo>
                      <a:pt x="11402" y="10479"/>
                    </a:lnTo>
                    <a:lnTo>
                      <a:pt x="11402" y="10120"/>
                    </a:lnTo>
                    <a:close/>
                    <a:moveTo>
                      <a:pt x="649" y="10548"/>
                    </a:moveTo>
                    <a:lnTo>
                      <a:pt x="649" y="10906"/>
                    </a:lnTo>
                    <a:lnTo>
                      <a:pt x="296" y="10906"/>
                    </a:lnTo>
                    <a:lnTo>
                      <a:pt x="296" y="10548"/>
                    </a:lnTo>
                    <a:close/>
                    <a:moveTo>
                      <a:pt x="1076" y="10548"/>
                    </a:moveTo>
                    <a:lnTo>
                      <a:pt x="1076" y="10906"/>
                    </a:lnTo>
                    <a:lnTo>
                      <a:pt x="723" y="10906"/>
                    </a:lnTo>
                    <a:lnTo>
                      <a:pt x="723" y="10548"/>
                    </a:lnTo>
                    <a:close/>
                    <a:moveTo>
                      <a:pt x="1504" y="10548"/>
                    </a:moveTo>
                    <a:lnTo>
                      <a:pt x="1504" y="10906"/>
                    </a:lnTo>
                    <a:lnTo>
                      <a:pt x="1151" y="10906"/>
                    </a:lnTo>
                    <a:lnTo>
                      <a:pt x="1151" y="10548"/>
                    </a:lnTo>
                    <a:close/>
                    <a:moveTo>
                      <a:pt x="1931" y="10548"/>
                    </a:moveTo>
                    <a:lnTo>
                      <a:pt x="1931" y="10906"/>
                    </a:lnTo>
                    <a:lnTo>
                      <a:pt x="1578" y="10906"/>
                    </a:lnTo>
                    <a:lnTo>
                      <a:pt x="1578" y="10548"/>
                    </a:lnTo>
                    <a:close/>
                    <a:moveTo>
                      <a:pt x="2358" y="10548"/>
                    </a:moveTo>
                    <a:lnTo>
                      <a:pt x="2358" y="10906"/>
                    </a:lnTo>
                    <a:lnTo>
                      <a:pt x="2005" y="10906"/>
                    </a:lnTo>
                    <a:lnTo>
                      <a:pt x="2005" y="10548"/>
                    </a:lnTo>
                    <a:close/>
                    <a:moveTo>
                      <a:pt x="2785" y="10548"/>
                    </a:moveTo>
                    <a:lnTo>
                      <a:pt x="2785" y="10906"/>
                    </a:lnTo>
                    <a:lnTo>
                      <a:pt x="2432" y="10906"/>
                    </a:lnTo>
                    <a:lnTo>
                      <a:pt x="2432" y="10548"/>
                    </a:lnTo>
                    <a:close/>
                    <a:moveTo>
                      <a:pt x="3212" y="10548"/>
                    </a:moveTo>
                    <a:lnTo>
                      <a:pt x="3212" y="10906"/>
                    </a:lnTo>
                    <a:lnTo>
                      <a:pt x="2859" y="10906"/>
                    </a:lnTo>
                    <a:lnTo>
                      <a:pt x="2859" y="10548"/>
                    </a:lnTo>
                    <a:close/>
                    <a:moveTo>
                      <a:pt x="3639" y="10548"/>
                    </a:moveTo>
                    <a:lnTo>
                      <a:pt x="3639" y="10906"/>
                    </a:lnTo>
                    <a:lnTo>
                      <a:pt x="3286" y="10906"/>
                    </a:lnTo>
                    <a:lnTo>
                      <a:pt x="3286" y="10548"/>
                    </a:lnTo>
                    <a:close/>
                    <a:moveTo>
                      <a:pt x="4066" y="10548"/>
                    </a:moveTo>
                    <a:lnTo>
                      <a:pt x="4066" y="10906"/>
                    </a:lnTo>
                    <a:lnTo>
                      <a:pt x="3713" y="10906"/>
                    </a:lnTo>
                    <a:lnTo>
                      <a:pt x="3713" y="10548"/>
                    </a:lnTo>
                    <a:close/>
                    <a:moveTo>
                      <a:pt x="4494" y="10548"/>
                    </a:moveTo>
                    <a:lnTo>
                      <a:pt x="4494" y="10906"/>
                    </a:lnTo>
                    <a:lnTo>
                      <a:pt x="4140" y="10906"/>
                    </a:lnTo>
                    <a:lnTo>
                      <a:pt x="4140" y="10548"/>
                    </a:lnTo>
                    <a:close/>
                    <a:moveTo>
                      <a:pt x="4921" y="10548"/>
                    </a:moveTo>
                    <a:lnTo>
                      <a:pt x="4921" y="10906"/>
                    </a:lnTo>
                    <a:lnTo>
                      <a:pt x="4568" y="10906"/>
                    </a:lnTo>
                    <a:lnTo>
                      <a:pt x="4568" y="10548"/>
                    </a:lnTo>
                    <a:close/>
                    <a:moveTo>
                      <a:pt x="5348" y="10548"/>
                    </a:moveTo>
                    <a:lnTo>
                      <a:pt x="5348" y="10906"/>
                    </a:lnTo>
                    <a:lnTo>
                      <a:pt x="4995" y="10906"/>
                    </a:lnTo>
                    <a:lnTo>
                      <a:pt x="4995" y="10548"/>
                    </a:lnTo>
                    <a:close/>
                    <a:moveTo>
                      <a:pt x="5775" y="10548"/>
                    </a:moveTo>
                    <a:lnTo>
                      <a:pt x="5775" y="10906"/>
                    </a:lnTo>
                    <a:lnTo>
                      <a:pt x="5422" y="10906"/>
                    </a:lnTo>
                    <a:lnTo>
                      <a:pt x="5422" y="10548"/>
                    </a:lnTo>
                    <a:close/>
                    <a:moveTo>
                      <a:pt x="6202" y="10548"/>
                    </a:moveTo>
                    <a:lnTo>
                      <a:pt x="6202" y="10906"/>
                    </a:lnTo>
                    <a:lnTo>
                      <a:pt x="5849" y="10906"/>
                    </a:lnTo>
                    <a:lnTo>
                      <a:pt x="5849" y="10548"/>
                    </a:lnTo>
                    <a:close/>
                    <a:moveTo>
                      <a:pt x="6629" y="10548"/>
                    </a:moveTo>
                    <a:lnTo>
                      <a:pt x="6629" y="10906"/>
                    </a:lnTo>
                    <a:lnTo>
                      <a:pt x="6276" y="10906"/>
                    </a:lnTo>
                    <a:lnTo>
                      <a:pt x="6276" y="10548"/>
                    </a:lnTo>
                    <a:close/>
                    <a:moveTo>
                      <a:pt x="7056" y="10548"/>
                    </a:moveTo>
                    <a:lnTo>
                      <a:pt x="7056" y="10906"/>
                    </a:lnTo>
                    <a:lnTo>
                      <a:pt x="6703" y="10906"/>
                    </a:lnTo>
                    <a:lnTo>
                      <a:pt x="6703" y="10548"/>
                    </a:lnTo>
                    <a:close/>
                    <a:moveTo>
                      <a:pt x="7484" y="10548"/>
                    </a:moveTo>
                    <a:lnTo>
                      <a:pt x="7484" y="10906"/>
                    </a:lnTo>
                    <a:lnTo>
                      <a:pt x="7130" y="10906"/>
                    </a:lnTo>
                    <a:lnTo>
                      <a:pt x="7130" y="10548"/>
                    </a:lnTo>
                    <a:close/>
                    <a:moveTo>
                      <a:pt x="7911" y="10548"/>
                    </a:moveTo>
                    <a:lnTo>
                      <a:pt x="7911" y="10906"/>
                    </a:lnTo>
                    <a:lnTo>
                      <a:pt x="7558" y="10906"/>
                    </a:lnTo>
                    <a:lnTo>
                      <a:pt x="7558" y="10548"/>
                    </a:lnTo>
                    <a:close/>
                    <a:moveTo>
                      <a:pt x="8338" y="10548"/>
                    </a:moveTo>
                    <a:lnTo>
                      <a:pt x="8338" y="10906"/>
                    </a:lnTo>
                    <a:lnTo>
                      <a:pt x="7985" y="10906"/>
                    </a:lnTo>
                    <a:lnTo>
                      <a:pt x="7985" y="10548"/>
                    </a:lnTo>
                    <a:close/>
                    <a:moveTo>
                      <a:pt x="8765" y="10548"/>
                    </a:moveTo>
                    <a:lnTo>
                      <a:pt x="8765" y="10906"/>
                    </a:lnTo>
                    <a:lnTo>
                      <a:pt x="8412" y="10906"/>
                    </a:lnTo>
                    <a:lnTo>
                      <a:pt x="8412" y="10548"/>
                    </a:lnTo>
                    <a:close/>
                    <a:moveTo>
                      <a:pt x="9192" y="10548"/>
                    </a:moveTo>
                    <a:lnTo>
                      <a:pt x="9192" y="10906"/>
                    </a:lnTo>
                    <a:lnTo>
                      <a:pt x="8839" y="10906"/>
                    </a:lnTo>
                    <a:lnTo>
                      <a:pt x="8839" y="10548"/>
                    </a:lnTo>
                    <a:close/>
                    <a:moveTo>
                      <a:pt x="9619" y="10548"/>
                    </a:moveTo>
                    <a:lnTo>
                      <a:pt x="9619" y="10906"/>
                    </a:lnTo>
                    <a:lnTo>
                      <a:pt x="9266" y="10906"/>
                    </a:lnTo>
                    <a:lnTo>
                      <a:pt x="9266" y="10548"/>
                    </a:lnTo>
                    <a:close/>
                    <a:moveTo>
                      <a:pt x="10046" y="10548"/>
                    </a:moveTo>
                    <a:lnTo>
                      <a:pt x="10046" y="10906"/>
                    </a:lnTo>
                    <a:lnTo>
                      <a:pt x="9693" y="10906"/>
                    </a:lnTo>
                    <a:lnTo>
                      <a:pt x="9693" y="10548"/>
                    </a:lnTo>
                    <a:close/>
                    <a:moveTo>
                      <a:pt x="10474" y="10548"/>
                    </a:moveTo>
                    <a:lnTo>
                      <a:pt x="10474" y="10906"/>
                    </a:lnTo>
                    <a:lnTo>
                      <a:pt x="10120" y="10906"/>
                    </a:lnTo>
                    <a:lnTo>
                      <a:pt x="10120" y="10548"/>
                    </a:lnTo>
                    <a:close/>
                    <a:moveTo>
                      <a:pt x="10901" y="10548"/>
                    </a:moveTo>
                    <a:lnTo>
                      <a:pt x="10901" y="10906"/>
                    </a:lnTo>
                    <a:lnTo>
                      <a:pt x="10548" y="10906"/>
                    </a:lnTo>
                    <a:lnTo>
                      <a:pt x="10548" y="10548"/>
                    </a:lnTo>
                    <a:close/>
                    <a:moveTo>
                      <a:pt x="11328" y="10548"/>
                    </a:moveTo>
                    <a:lnTo>
                      <a:pt x="11328" y="10906"/>
                    </a:lnTo>
                    <a:lnTo>
                      <a:pt x="10975" y="10906"/>
                    </a:lnTo>
                    <a:lnTo>
                      <a:pt x="10975" y="10548"/>
                    </a:lnTo>
                    <a:close/>
                    <a:moveTo>
                      <a:pt x="11755" y="10548"/>
                    </a:moveTo>
                    <a:lnTo>
                      <a:pt x="11755" y="10906"/>
                    </a:lnTo>
                    <a:lnTo>
                      <a:pt x="11402" y="10906"/>
                    </a:lnTo>
                    <a:lnTo>
                      <a:pt x="11402" y="10548"/>
                    </a:lnTo>
                    <a:close/>
                    <a:moveTo>
                      <a:pt x="649" y="10975"/>
                    </a:moveTo>
                    <a:lnTo>
                      <a:pt x="649" y="11334"/>
                    </a:lnTo>
                    <a:lnTo>
                      <a:pt x="296" y="11334"/>
                    </a:lnTo>
                    <a:lnTo>
                      <a:pt x="296" y="10975"/>
                    </a:lnTo>
                    <a:close/>
                    <a:moveTo>
                      <a:pt x="1076" y="10975"/>
                    </a:moveTo>
                    <a:lnTo>
                      <a:pt x="1076" y="11334"/>
                    </a:lnTo>
                    <a:lnTo>
                      <a:pt x="723" y="11334"/>
                    </a:lnTo>
                    <a:lnTo>
                      <a:pt x="723" y="10975"/>
                    </a:lnTo>
                    <a:close/>
                    <a:moveTo>
                      <a:pt x="1504" y="10975"/>
                    </a:moveTo>
                    <a:lnTo>
                      <a:pt x="1504" y="11334"/>
                    </a:lnTo>
                    <a:lnTo>
                      <a:pt x="1151" y="11334"/>
                    </a:lnTo>
                    <a:lnTo>
                      <a:pt x="1151" y="10975"/>
                    </a:lnTo>
                    <a:close/>
                    <a:moveTo>
                      <a:pt x="1931" y="10975"/>
                    </a:moveTo>
                    <a:lnTo>
                      <a:pt x="1931" y="11334"/>
                    </a:lnTo>
                    <a:lnTo>
                      <a:pt x="1578" y="11334"/>
                    </a:lnTo>
                    <a:lnTo>
                      <a:pt x="1578" y="10975"/>
                    </a:lnTo>
                    <a:close/>
                    <a:moveTo>
                      <a:pt x="2358" y="10975"/>
                    </a:moveTo>
                    <a:lnTo>
                      <a:pt x="2358" y="11334"/>
                    </a:lnTo>
                    <a:lnTo>
                      <a:pt x="2005" y="11334"/>
                    </a:lnTo>
                    <a:lnTo>
                      <a:pt x="2005" y="10975"/>
                    </a:lnTo>
                    <a:close/>
                    <a:moveTo>
                      <a:pt x="2785" y="10975"/>
                    </a:moveTo>
                    <a:lnTo>
                      <a:pt x="2785" y="11334"/>
                    </a:lnTo>
                    <a:lnTo>
                      <a:pt x="2432" y="11334"/>
                    </a:lnTo>
                    <a:lnTo>
                      <a:pt x="2432" y="10975"/>
                    </a:lnTo>
                    <a:close/>
                    <a:moveTo>
                      <a:pt x="3212" y="10975"/>
                    </a:moveTo>
                    <a:lnTo>
                      <a:pt x="3212" y="11334"/>
                    </a:lnTo>
                    <a:lnTo>
                      <a:pt x="2859" y="11334"/>
                    </a:lnTo>
                    <a:lnTo>
                      <a:pt x="2859" y="10975"/>
                    </a:lnTo>
                    <a:close/>
                    <a:moveTo>
                      <a:pt x="3639" y="10975"/>
                    </a:moveTo>
                    <a:lnTo>
                      <a:pt x="3639" y="11334"/>
                    </a:lnTo>
                    <a:lnTo>
                      <a:pt x="3286" y="11334"/>
                    </a:lnTo>
                    <a:lnTo>
                      <a:pt x="3286" y="10975"/>
                    </a:lnTo>
                    <a:close/>
                    <a:moveTo>
                      <a:pt x="4066" y="10975"/>
                    </a:moveTo>
                    <a:lnTo>
                      <a:pt x="4066" y="11334"/>
                    </a:lnTo>
                    <a:lnTo>
                      <a:pt x="3713" y="11334"/>
                    </a:lnTo>
                    <a:lnTo>
                      <a:pt x="3713" y="10975"/>
                    </a:lnTo>
                    <a:close/>
                    <a:moveTo>
                      <a:pt x="4494" y="10975"/>
                    </a:moveTo>
                    <a:lnTo>
                      <a:pt x="4494" y="11334"/>
                    </a:lnTo>
                    <a:lnTo>
                      <a:pt x="4140" y="11334"/>
                    </a:lnTo>
                    <a:lnTo>
                      <a:pt x="4140" y="10975"/>
                    </a:lnTo>
                    <a:close/>
                    <a:moveTo>
                      <a:pt x="4921" y="10975"/>
                    </a:moveTo>
                    <a:lnTo>
                      <a:pt x="4921" y="11334"/>
                    </a:lnTo>
                    <a:lnTo>
                      <a:pt x="4568" y="11334"/>
                    </a:lnTo>
                    <a:lnTo>
                      <a:pt x="4568" y="10975"/>
                    </a:lnTo>
                    <a:close/>
                    <a:moveTo>
                      <a:pt x="5348" y="10975"/>
                    </a:moveTo>
                    <a:lnTo>
                      <a:pt x="5348" y="11334"/>
                    </a:lnTo>
                    <a:lnTo>
                      <a:pt x="4995" y="11334"/>
                    </a:lnTo>
                    <a:lnTo>
                      <a:pt x="4995" y="10975"/>
                    </a:lnTo>
                    <a:close/>
                    <a:moveTo>
                      <a:pt x="5775" y="10975"/>
                    </a:moveTo>
                    <a:lnTo>
                      <a:pt x="5775" y="11334"/>
                    </a:lnTo>
                    <a:lnTo>
                      <a:pt x="5422" y="11334"/>
                    </a:lnTo>
                    <a:lnTo>
                      <a:pt x="5422" y="10975"/>
                    </a:lnTo>
                    <a:close/>
                    <a:moveTo>
                      <a:pt x="6202" y="10975"/>
                    </a:moveTo>
                    <a:lnTo>
                      <a:pt x="6202" y="11334"/>
                    </a:lnTo>
                    <a:lnTo>
                      <a:pt x="5849" y="11334"/>
                    </a:lnTo>
                    <a:lnTo>
                      <a:pt x="5849" y="10975"/>
                    </a:lnTo>
                    <a:close/>
                    <a:moveTo>
                      <a:pt x="6629" y="10975"/>
                    </a:moveTo>
                    <a:lnTo>
                      <a:pt x="6629" y="11334"/>
                    </a:lnTo>
                    <a:lnTo>
                      <a:pt x="6276" y="11334"/>
                    </a:lnTo>
                    <a:lnTo>
                      <a:pt x="6276" y="10975"/>
                    </a:lnTo>
                    <a:close/>
                    <a:moveTo>
                      <a:pt x="7056" y="10975"/>
                    </a:moveTo>
                    <a:lnTo>
                      <a:pt x="7056" y="11334"/>
                    </a:lnTo>
                    <a:lnTo>
                      <a:pt x="6703" y="11334"/>
                    </a:lnTo>
                    <a:lnTo>
                      <a:pt x="6703" y="10975"/>
                    </a:lnTo>
                    <a:close/>
                    <a:moveTo>
                      <a:pt x="7484" y="10975"/>
                    </a:moveTo>
                    <a:lnTo>
                      <a:pt x="7484" y="11334"/>
                    </a:lnTo>
                    <a:lnTo>
                      <a:pt x="7130" y="11334"/>
                    </a:lnTo>
                    <a:lnTo>
                      <a:pt x="7130" y="10975"/>
                    </a:lnTo>
                    <a:close/>
                    <a:moveTo>
                      <a:pt x="7911" y="10975"/>
                    </a:moveTo>
                    <a:lnTo>
                      <a:pt x="7911" y="11334"/>
                    </a:lnTo>
                    <a:lnTo>
                      <a:pt x="7558" y="11334"/>
                    </a:lnTo>
                    <a:lnTo>
                      <a:pt x="7558" y="10975"/>
                    </a:lnTo>
                    <a:close/>
                    <a:moveTo>
                      <a:pt x="8338" y="10975"/>
                    </a:moveTo>
                    <a:lnTo>
                      <a:pt x="8338" y="11334"/>
                    </a:lnTo>
                    <a:lnTo>
                      <a:pt x="7985" y="11334"/>
                    </a:lnTo>
                    <a:lnTo>
                      <a:pt x="7985" y="10975"/>
                    </a:lnTo>
                    <a:close/>
                    <a:moveTo>
                      <a:pt x="8765" y="10975"/>
                    </a:moveTo>
                    <a:lnTo>
                      <a:pt x="8765" y="11334"/>
                    </a:lnTo>
                    <a:lnTo>
                      <a:pt x="8412" y="11334"/>
                    </a:lnTo>
                    <a:lnTo>
                      <a:pt x="8412" y="10975"/>
                    </a:lnTo>
                    <a:close/>
                    <a:moveTo>
                      <a:pt x="9192" y="10975"/>
                    </a:moveTo>
                    <a:lnTo>
                      <a:pt x="9192" y="11334"/>
                    </a:lnTo>
                    <a:lnTo>
                      <a:pt x="8839" y="11334"/>
                    </a:lnTo>
                    <a:lnTo>
                      <a:pt x="8839" y="10975"/>
                    </a:lnTo>
                    <a:close/>
                    <a:moveTo>
                      <a:pt x="9619" y="10975"/>
                    </a:moveTo>
                    <a:lnTo>
                      <a:pt x="9619" y="11334"/>
                    </a:lnTo>
                    <a:lnTo>
                      <a:pt x="9266" y="11334"/>
                    </a:lnTo>
                    <a:lnTo>
                      <a:pt x="9266" y="10975"/>
                    </a:lnTo>
                    <a:close/>
                    <a:moveTo>
                      <a:pt x="10046" y="10975"/>
                    </a:moveTo>
                    <a:lnTo>
                      <a:pt x="10046" y="11334"/>
                    </a:lnTo>
                    <a:lnTo>
                      <a:pt x="9693" y="11334"/>
                    </a:lnTo>
                    <a:lnTo>
                      <a:pt x="9693" y="10975"/>
                    </a:lnTo>
                    <a:close/>
                    <a:moveTo>
                      <a:pt x="10474" y="10975"/>
                    </a:moveTo>
                    <a:lnTo>
                      <a:pt x="10474" y="11334"/>
                    </a:lnTo>
                    <a:lnTo>
                      <a:pt x="10120" y="11334"/>
                    </a:lnTo>
                    <a:lnTo>
                      <a:pt x="10120" y="10975"/>
                    </a:lnTo>
                    <a:close/>
                    <a:moveTo>
                      <a:pt x="10901" y="10975"/>
                    </a:moveTo>
                    <a:lnTo>
                      <a:pt x="10901" y="11334"/>
                    </a:lnTo>
                    <a:lnTo>
                      <a:pt x="10548" y="11334"/>
                    </a:lnTo>
                    <a:lnTo>
                      <a:pt x="10548" y="10975"/>
                    </a:lnTo>
                    <a:close/>
                    <a:moveTo>
                      <a:pt x="11328" y="10975"/>
                    </a:moveTo>
                    <a:lnTo>
                      <a:pt x="11328" y="11334"/>
                    </a:lnTo>
                    <a:lnTo>
                      <a:pt x="10975" y="11334"/>
                    </a:lnTo>
                    <a:lnTo>
                      <a:pt x="10975" y="10975"/>
                    </a:lnTo>
                    <a:close/>
                    <a:moveTo>
                      <a:pt x="11755" y="10975"/>
                    </a:moveTo>
                    <a:lnTo>
                      <a:pt x="11755" y="11334"/>
                    </a:lnTo>
                    <a:lnTo>
                      <a:pt x="11402" y="11334"/>
                    </a:lnTo>
                    <a:lnTo>
                      <a:pt x="11402" y="10975"/>
                    </a:lnTo>
                    <a:close/>
                    <a:moveTo>
                      <a:pt x="649" y="11408"/>
                    </a:moveTo>
                    <a:lnTo>
                      <a:pt x="649" y="11761"/>
                    </a:lnTo>
                    <a:lnTo>
                      <a:pt x="296" y="11761"/>
                    </a:lnTo>
                    <a:lnTo>
                      <a:pt x="296" y="11408"/>
                    </a:lnTo>
                    <a:close/>
                    <a:moveTo>
                      <a:pt x="1076" y="11408"/>
                    </a:moveTo>
                    <a:lnTo>
                      <a:pt x="1076" y="11761"/>
                    </a:lnTo>
                    <a:lnTo>
                      <a:pt x="723" y="11761"/>
                    </a:lnTo>
                    <a:lnTo>
                      <a:pt x="723" y="11408"/>
                    </a:lnTo>
                    <a:close/>
                    <a:moveTo>
                      <a:pt x="1504" y="11408"/>
                    </a:moveTo>
                    <a:lnTo>
                      <a:pt x="1504" y="11761"/>
                    </a:lnTo>
                    <a:lnTo>
                      <a:pt x="1151" y="11761"/>
                    </a:lnTo>
                    <a:lnTo>
                      <a:pt x="1151" y="11408"/>
                    </a:lnTo>
                    <a:close/>
                    <a:moveTo>
                      <a:pt x="1931" y="11408"/>
                    </a:moveTo>
                    <a:lnTo>
                      <a:pt x="1931" y="11761"/>
                    </a:lnTo>
                    <a:lnTo>
                      <a:pt x="1578" y="11761"/>
                    </a:lnTo>
                    <a:lnTo>
                      <a:pt x="1578" y="11408"/>
                    </a:lnTo>
                    <a:close/>
                    <a:moveTo>
                      <a:pt x="2358" y="11408"/>
                    </a:moveTo>
                    <a:lnTo>
                      <a:pt x="2358" y="11761"/>
                    </a:lnTo>
                    <a:lnTo>
                      <a:pt x="2005" y="11761"/>
                    </a:lnTo>
                    <a:lnTo>
                      <a:pt x="2005" y="11408"/>
                    </a:lnTo>
                    <a:close/>
                    <a:moveTo>
                      <a:pt x="2785" y="11408"/>
                    </a:moveTo>
                    <a:lnTo>
                      <a:pt x="2785" y="11761"/>
                    </a:lnTo>
                    <a:lnTo>
                      <a:pt x="2432" y="11761"/>
                    </a:lnTo>
                    <a:lnTo>
                      <a:pt x="2432" y="11408"/>
                    </a:lnTo>
                    <a:close/>
                    <a:moveTo>
                      <a:pt x="3212" y="11408"/>
                    </a:moveTo>
                    <a:lnTo>
                      <a:pt x="3212" y="11761"/>
                    </a:lnTo>
                    <a:lnTo>
                      <a:pt x="2859" y="11761"/>
                    </a:lnTo>
                    <a:lnTo>
                      <a:pt x="2859" y="11408"/>
                    </a:lnTo>
                    <a:close/>
                    <a:moveTo>
                      <a:pt x="3639" y="11408"/>
                    </a:moveTo>
                    <a:lnTo>
                      <a:pt x="3639" y="11761"/>
                    </a:lnTo>
                    <a:lnTo>
                      <a:pt x="3286" y="11761"/>
                    </a:lnTo>
                    <a:lnTo>
                      <a:pt x="3286" y="11408"/>
                    </a:lnTo>
                    <a:close/>
                    <a:moveTo>
                      <a:pt x="4066" y="11408"/>
                    </a:moveTo>
                    <a:lnTo>
                      <a:pt x="4066" y="11761"/>
                    </a:lnTo>
                    <a:lnTo>
                      <a:pt x="3713" y="11761"/>
                    </a:lnTo>
                    <a:lnTo>
                      <a:pt x="3713" y="11408"/>
                    </a:lnTo>
                    <a:close/>
                    <a:moveTo>
                      <a:pt x="4494" y="11408"/>
                    </a:moveTo>
                    <a:lnTo>
                      <a:pt x="4494" y="11761"/>
                    </a:lnTo>
                    <a:lnTo>
                      <a:pt x="4140" y="11761"/>
                    </a:lnTo>
                    <a:lnTo>
                      <a:pt x="4140" y="11408"/>
                    </a:lnTo>
                    <a:close/>
                    <a:moveTo>
                      <a:pt x="4921" y="11408"/>
                    </a:moveTo>
                    <a:lnTo>
                      <a:pt x="4921" y="11761"/>
                    </a:lnTo>
                    <a:lnTo>
                      <a:pt x="4568" y="11761"/>
                    </a:lnTo>
                    <a:lnTo>
                      <a:pt x="4568" y="11408"/>
                    </a:lnTo>
                    <a:close/>
                    <a:moveTo>
                      <a:pt x="5348" y="11408"/>
                    </a:moveTo>
                    <a:lnTo>
                      <a:pt x="5348" y="11761"/>
                    </a:lnTo>
                    <a:lnTo>
                      <a:pt x="4995" y="11761"/>
                    </a:lnTo>
                    <a:lnTo>
                      <a:pt x="4995" y="11408"/>
                    </a:lnTo>
                    <a:close/>
                    <a:moveTo>
                      <a:pt x="5775" y="11408"/>
                    </a:moveTo>
                    <a:lnTo>
                      <a:pt x="5775" y="11761"/>
                    </a:lnTo>
                    <a:lnTo>
                      <a:pt x="5422" y="11761"/>
                    </a:lnTo>
                    <a:lnTo>
                      <a:pt x="5422" y="11408"/>
                    </a:lnTo>
                    <a:close/>
                    <a:moveTo>
                      <a:pt x="6202" y="11408"/>
                    </a:moveTo>
                    <a:lnTo>
                      <a:pt x="6202" y="11761"/>
                    </a:lnTo>
                    <a:lnTo>
                      <a:pt x="5849" y="11761"/>
                    </a:lnTo>
                    <a:lnTo>
                      <a:pt x="5849" y="11408"/>
                    </a:lnTo>
                    <a:close/>
                    <a:moveTo>
                      <a:pt x="6629" y="11408"/>
                    </a:moveTo>
                    <a:lnTo>
                      <a:pt x="6629" y="11761"/>
                    </a:lnTo>
                    <a:lnTo>
                      <a:pt x="6276" y="11761"/>
                    </a:lnTo>
                    <a:lnTo>
                      <a:pt x="6276" y="11408"/>
                    </a:lnTo>
                    <a:close/>
                    <a:moveTo>
                      <a:pt x="7056" y="11408"/>
                    </a:moveTo>
                    <a:lnTo>
                      <a:pt x="7056" y="11761"/>
                    </a:lnTo>
                    <a:lnTo>
                      <a:pt x="6703" y="11761"/>
                    </a:lnTo>
                    <a:lnTo>
                      <a:pt x="6703" y="11408"/>
                    </a:lnTo>
                    <a:close/>
                    <a:moveTo>
                      <a:pt x="7484" y="11408"/>
                    </a:moveTo>
                    <a:lnTo>
                      <a:pt x="7484" y="11761"/>
                    </a:lnTo>
                    <a:lnTo>
                      <a:pt x="7130" y="11761"/>
                    </a:lnTo>
                    <a:lnTo>
                      <a:pt x="7130" y="11408"/>
                    </a:lnTo>
                    <a:close/>
                    <a:moveTo>
                      <a:pt x="7911" y="11408"/>
                    </a:moveTo>
                    <a:lnTo>
                      <a:pt x="7911" y="11761"/>
                    </a:lnTo>
                    <a:lnTo>
                      <a:pt x="7558" y="11761"/>
                    </a:lnTo>
                    <a:lnTo>
                      <a:pt x="7558" y="11408"/>
                    </a:lnTo>
                    <a:close/>
                    <a:moveTo>
                      <a:pt x="8338" y="11408"/>
                    </a:moveTo>
                    <a:lnTo>
                      <a:pt x="8338" y="11761"/>
                    </a:lnTo>
                    <a:lnTo>
                      <a:pt x="7985" y="11761"/>
                    </a:lnTo>
                    <a:lnTo>
                      <a:pt x="7985" y="11408"/>
                    </a:lnTo>
                    <a:close/>
                    <a:moveTo>
                      <a:pt x="8765" y="11408"/>
                    </a:moveTo>
                    <a:lnTo>
                      <a:pt x="8765" y="11761"/>
                    </a:lnTo>
                    <a:lnTo>
                      <a:pt x="8412" y="11761"/>
                    </a:lnTo>
                    <a:lnTo>
                      <a:pt x="8412" y="11408"/>
                    </a:lnTo>
                    <a:close/>
                    <a:moveTo>
                      <a:pt x="9192" y="11408"/>
                    </a:moveTo>
                    <a:lnTo>
                      <a:pt x="9192" y="11761"/>
                    </a:lnTo>
                    <a:lnTo>
                      <a:pt x="8839" y="11761"/>
                    </a:lnTo>
                    <a:lnTo>
                      <a:pt x="8839" y="11408"/>
                    </a:lnTo>
                    <a:close/>
                    <a:moveTo>
                      <a:pt x="9619" y="11408"/>
                    </a:moveTo>
                    <a:lnTo>
                      <a:pt x="9619" y="11761"/>
                    </a:lnTo>
                    <a:lnTo>
                      <a:pt x="9266" y="11761"/>
                    </a:lnTo>
                    <a:lnTo>
                      <a:pt x="9266" y="11408"/>
                    </a:lnTo>
                    <a:close/>
                    <a:moveTo>
                      <a:pt x="10046" y="11408"/>
                    </a:moveTo>
                    <a:lnTo>
                      <a:pt x="10046" y="11761"/>
                    </a:lnTo>
                    <a:lnTo>
                      <a:pt x="9693" y="11761"/>
                    </a:lnTo>
                    <a:lnTo>
                      <a:pt x="9693" y="11408"/>
                    </a:lnTo>
                    <a:close/>
                    <a:moveTo>
                      <a:pt x="10474" y="11408"/>
                    </a:moveTo>
                    <a:lnTo>
                      <a:pt x="10474" y="11761"/>
                    </a:lnTo>
                    <a:lnTo>
                      <a:pt x="10120" y="11761"/>
                    </a:lnTo>
                    <a:lnTo>
                      <a:pt x="10120" y="11408"/>
                    </a:lnTo>
                    <a:close/>
                    <a:moveTo>
                      <a:pt x="10901" y="11408"/>
                    </a:moveTo>
                    <a:lnTo>
                      <a:pt x="10901" y="11761"/>
                    </a:lnTo>
                    <a:lnTo>
                      <a:pt x="10548" y="11761"/>
                    </a:lnTo>
                    <a:lnTo>
                      <a:pt x="10548" y="11408"/>
                    </a:lnTo>
                    <a:close/>
                    <a:moveTo>
                      <a:pt x="11328" y="11408"/>
                    </a:moveTo>
                    <a:lnTo>
                      <a:pt x="11328" y="11761"/>
                    </a:lnTo>
                    <a:lnTo>
                      <a:pt x="10975" y="11761"/>
                    </a:lnTo>
                    <a:lnTo>
                      <a:pt x="10975" y="11408"/>
                    </a:lnTo>
                    <a:close/>
                    <a:moveTo>
                      <a:pt x="11755" y="11408"/>
                    </a:moveTo>
                    <a:lnTo>
                      <a:pt x="11755" y="11761"/>
                    </a:lnTo>
                    <a:lnTo>
                      <a:pt x="11402" y="11761"/>
                    </a:lnTo>
                    <a:lnTo>
                      <a:pt x="11402" y="11408"/>
                    </a:lnTo>
                    <a:close/>
                    <a:moveTo>
                      <a:pt x="649" y="0"/>
                    </a:moveTo>
                    <a:lnTo>
                      <a:pt x="649" y="228"/>
                    </a:lnTo>
                    <a:lnTo>
                      <a:pt x="296" y="228"/>
                    </a:lnTo>
                    <a:lnTo>
                      <a:pt x="296" y="6"/>
                    </a:lnTo>
                    <a:cubicBezTo>
                      <a:pt x="273" y="12"/>
                      <a:pt x="245" y="17"/>
                      <a:pt x="222" y="29"/>
                    </a:cubicBezTo>
                    <a:lnTo>
                      <a:pt x="222" y="228"/>
                    </a:lnTo>
                    <a:lnTo>
                      <a:pt x="23" y="228"/>
                    </a:lnTo>
                    <a:cubicBezTo>
                      <a:pt x="17" y="251"/>
                      <a:pt x="11" y="274"/>
                      <a:pt x="6" y="296"/>
                    </a:cubicBezTo>
                    <a:lnTo>
                      <a:pt x="222" y="296"/>
                    </a:lnTo>
                    <a:lnTo>
                      <a:pt x="222" y="655"/>
                    </a:lnTo>
                    <a:lnTo>
                      <a:pt x="0" y="655"/>
                    </a:lnTo>
                    <a:lnTo>
                      <a:pt x="0" y="723"/>
                    </a:lnTo>
                    <a:lnTo>
                      <a:pt x="222" y="723"/>
                    </a:lnTo>
                    <a:lnTo>
                      <a:pt x="222" y="1082"/>
                    </a:lnTo>
                    <a:lnTo>
                      <a:pt x="0" y="1082"/>
                    </a:lnTo>
                    <a:lnTo>
                      <a:pt x="0" y="1151"/>
                    </a:lnTo>
                    <a:lnTo>
                      <a:pt x="222" y="1151"/>
                    </a:lnTo>
                    <a:lnTo>
                      <a:pt x="222" y="1509"/>
                    </a:lnTo>
                    <a:lnTo>
                      <a:pt x="0" y="1509"/>
                    </a:lnTo>
                    <a:lnTo>
                      <a:pt x="0" y="1578"/>
                    </a:lnTo>
                    <a:lnTo>
                      <a:pt x="222" y="1578"/>
                    </a:lnTo>
                    <a:lnTo>
                      <a:pt x="222" y="1937"/>
                    </a:lnTo>
                    <a:lnTo>
                      <a:pt x="0" y="1937"/>
                    </a:lnTo>
                    <a:lnTo>
                      <a:pt x="0" y="2005"/>
                    </a:lnTo>
                    <a:lnTo>
                      <a:pt x="222" y="2005"/>
                    </a:lnTo>
                    <a:lnTo>
                      <a:pt x="222" y="2364"/>
                    </a:lnTo>
                    <a:lnTo>
                      <a:pt x="0" y="2364"/>
                    </a:lnTo>
                    <a:lnTo>
                      <a:pt x="0" y="2432"/>
                    </a:lnTo>
                    <a:lnTo>
                      <a:pt x="222" y="2432"/>
                    </a:lnTo>
                    <a:lnTo>
                      <a:pt x="222" y="2791"/>
                    </a:lnTo>
                    <a:lnTo>
                      <a:pt x="0" y="2791"/>
                    </a:lnTo>
                    <a:lnTo>
                      <a:pt x="0" y="2859"/>
                    </a:lnTo>
                    <a:lnTo>
                      <a:pt x="222" y="2859"/>
                    </a:lnTo>
                    <a:lnTo>
                      <a:pt x="222" y="3218"/>
                    </a:lnTo>
                    <a:lnTo>
                      <a:pt x="0" y="3218"/>
                    </a:lnTo>
                    <a:lnTo>
                      <a:pt x="0" y="3286"/>
                    </a:lnTo>
                    <a:lnTo>
                      <a:pt x="222" y="3286"/>
                    </a:lnTo>
                    <a:lnTo>
                      <a:pt x="222" y="3645"/>
                    </a:lnTo>
                    <a:lnTo>
                      <a:pt x="0" y="3645"/>
                    </a:lnTo>
                    <a:lnTo>
                      <a:pt x="0" y="3713"/>
                    </a:lnTo>
                    <a:lnTo>
                      <a:pt x="222" y="3713"/>
                    </a:lnTo>
                    <a:lnTo>
                      <a:pt x="222" y="4072"/>
                    </a:lnTo>
                    <a:lnTo>
                      <a:pt x="0" y="4072"/>
                    </a:lnTo>
                    <a:lnTo>
                      <a:pt x="0" y="4141"/>
                    </a:lnTo>
                    <a:lnTo>
                      <a:pt x="222" y="4141"/>
                    </a:lnTo>
                    <a:lnTo>
                      <a:pt x="222" y="4499"/>
                    </a:lnTo>
                    <a:lnTo>
                      <a:pt x="0" y="4499"/>
                    </a:lnTo>
                    <a:lnTo>
                      <a:pt x="0" y="4568"/>
                    </a:lnTo>
                    <a:lnTo>
                      <a:pt x="222" y="4568"/>
                    </a:lnTo>
                    <a:lnTo>
                      <a:pt x="222" y="4926"/>
                    </a:lnTo>
                    <a:lnTo>
                      <a:pt x="0" y="4926"/>
                    </a:lnTo>
                    <a:lnTo>
                      <a:pt x="0" y="4995"/>
                    </a:lnTo>
                    <a:lnTo>
                      <a:pt x="222" y="4995"/>
                    </a:lnTo>
                    <a:lnTo>
                      <a:pt x="222" y="5354"/>
                    </a:lnTo>
                    <a:lnTo>
                      <a:pt x="0" y="5354"/>
                    </a:lnTo>
                    <a:lnTo>
                      <a:pt x="0" y="5422"/>
                    </a:lnTo>
                    <a:lnTo>
                      <a:pt x="222" y="5422"/>
                    </a:lnTo>
                    <a:lnTo>
                      <a:pt x="222" y="5781"/>
                    </a:lnTo>
                    <a:lnTo>
                      <a:pt x="0" y="5781"/>
                    </a:lnTo>
                    <a:lnTo>
                      <a:pt x="0" y="5849"/>
                    </a:lnTo>
                    <a:lnTo>
                      <a:pt x="222" y="5849"/>
                    </a:lnTo>
                    <a:lnTo>
                      <a:pt x="222" y="6208"/>
                    </a:lnTo>
                    <a:lnTo>
                      <a:pt x="0" y="6208"/>
                    </a:lnTo>
                    <a:lnTo>
                      <a:pt x="0" y="6276"/>
                    </a:lnTo>
                    <a:lnTo>
                      <a:pt x="222" y="6276"/>
                    </a:lnTo>
                    <a:lnTo>
                      <a:pt x="222" y="6635"/>
                    </a:lnTo>
                    <a:lnTo>
                      <a:pt x="0" y="6635"/>
                    </a:lnTo>
                    <a:lnTo>
                      <a:pt x="0" y="6703"/>
                    </a:lnTo>
                    <a:lnTo>
                      <a:pt x="222" y="6703"/>
                    </a:lnTo>
                    <a:lnTo>
                      <a:pt x="222" y="7062"/>
                    </a:lnTo>
                    <a:lnTo>
                      <a:pt x="0" y="7062"/>
                    </a:lnTo>
                    <a:lnTo>
                      <a:pt x="0" y="7130"/>
                    </a:lnTo>
                    <a:lnTo>
                      <a:pt x="222" y="7130"/>
                    </a:lnTo>
                    <a:lnTo>
                      <a:pt x="222" y="7489"/>
                    </a:lnTo>
                    <a:lnTo>
                      <a:pt x="0" y="7489"/>
                    </a:lnTo>
                    <a:lnTo>
                      <a:pt x="0" y="7558"/>
                    </a:lnTo>
                    <a:lnTo>
                      <a:pt x="222" y="7558"/>
                    </a:lnTo>
                    <a:lnTo>
                      <a:pt x="222" y="7916"/>
                    </a:lnTo>
                    <a:lnTo>
                      <a:pt x="0" y="7916"/>
                    </a:lnTo>
                    <a:lnTo>
                      <a:pt x="0" y="7985"/>
                    </a:lnTo>
                    <a:lnTo>
                      <a:pt x="222" y="7985"/>
                    </a:lnTo>
                    <a:lnTo>
                      <a:pt x="222" y="8344"/>
                    </a:lnTo>
                    <a:lnTo>
                      <a:pt x="0" y="8344"/>
                    </a:lnTo>
                    <a:lnTo>
                      <a:pt x="0" y="8412"/>
                    </a:lnTo>
                    <a:lnTo>
                      <a:pt x="222" y="8412"/>
                    </a:lnTo>
                    <a:lnTo>
                      <a:pt x="222" y="8771"/>
                    </a:lnTo>
                    <a:lnTo>
                      <a:pt x="0" y="8771"/>
                    </a:lnTo>
                    <a:lnTo>
                      <a:pt x="0" y="8839"/>
                    </a:lnTo>
                    <a:lnTo>
                      <a:pt x="222" y="8839"/>
                    </a:lnTo>
                    <a:lnTo>
                      <a:pt x="222" y="9198"/>
                    </a:lnTo>
                    <a:lnTo>
                      <a:pt x="0" y="9198"/>
                    </a:lnTo>
                    <a:lnTo>
                      <a:pt x="0" y="9266"/>
                    </a:lnTo>
                    <a:lnTo>
                      <a:pt x="222" y="9266"/>
                    </a:lnTo>
                    <a:lnTo>
                      <a:pt x="222" y="9625"/>
                    </a:lnTo>
                    <a:lnTo>
                      <a:pt x="0" y="9625"/>
                    </a:lnTo>
                    <a:lnTo>
                      <a:pt x="0" y="9693"/>
                    </a:lnTo>
                    <a:lnTo>
                      <a:pt x="222" y="9693"/>
                    </a:lnTo>
                    <a:lnTo>
                      <a:pt x="222" y="10052"/>
                    </a:lnTo>
                    <a:lnTo>
                      <a:pt x="0" y="10052"/>
                    </a:lnTo>
                    <a:lnTo>
                      <a:pt x="0" y="10120"/>
                    </a:lnTo>
                    <a:lnTo>
                      <a:pt x="222" y="10120"/>
                    </a:lnTo>
                    <a:lnTo>
                      <a:pt x="222" y="10479"/>
                    </a:lnTo>
                    <a:lnTo>
                      <a:pt x="0" y="10479"/>
                    </a:lnTo>
                    <a:lnTo>
                      <a:pt x="0" y="10548"/>
                    </a:lnTo>
                    <a:lnTo>
                      <a:pt x="222" y="10548"/>
                    </a:lnTo>
                    <a:lnTo>
                      <a:pt x="222" y="10906"/>
                    </a:lnTo>
                    <a:lnTo>
                      <a:pt x="0" y="10906"/>
                    </a:lnTo>
                    <a:lnTo>
                      <a:pt x="0" y="10975"/>
                    </a:lnTo>
                    <a:lnTo>
                      <a:pt x="222" y="10975"/>
                    </a:lnTo>
                    <a:lnTo>
                      <a:pt x="222" y="11334"/>
                    </a:lnTo>
                    <a:lnTo>
                      <a:pt x="0" y="11334"/>
                    </a:lnTo>
                    <a:lnTo>
                      <a:pt x="0" y="11402"/>
                    </a:lnTo>
                    <a:lnTo>
                      <a:pt x="222" y="11402"/>
                    </a:lnTo>
                    <a:lnTo>
                      <a:pt x="222" y="11761"/>
                    </a:lnTo>
                    <a:lnTo>
                      <a:pt x="6" y="11761"/>
                    </a:lnTo>
                    <a:cubicBezTo>
                      <a:pt x="11" y="11783"/>
                      <a:pt x="17" y="11806"/>
                      <a:pt x="23" y="11829"/>
                    </a:cubicBezTo>
                    <a:lnTo>
                      <a:pt x="222" y="11829"/>
                    </a:lnTo>
                    <a:lnTo>
                      <a:pt x="222" y="12028"/>
                    </a:lnTo>
                    <a:cubicBezTo>
                      <a:pt x="245" y="12040"/>
                      <a:pt x="273" y="12045"/>
                      <a:pt x="296" y="12051"/>
                    </a:cubicBezTo>
                    <a:lnTo>
                      <a:pt x="296" y="11829"/>
                    </a:lnTo>
                    <a:lnTo>
                      <a:pt x="649" y="11829"/>
                    </a:lnTo>
                    <a:lnTo>
                      <a:pt x="649" y="12057"/>
                    </a:lnTo>
                    <a:lnTo>
                      <a:pt x="723" y="12057"/>
                    </a:lnTo>
                    <a:lnTo>
                      <a:pt x="723" y="11835"/>
                    </a:lnTo>
                    <a:lnTo>
                      <a:pt x="1076" y="11835"/>
                    </a:lnTo>
                    <a:lnTo>
                      <a:pt x="1076" y="12057"/>
                    </a:lnTo>
                    <a:lnTo>
                      <a:pt x="1151" y="12057"/>
                    </a:lnTo>
                    <a:lnTo>
                      <a:pt x="1151" y="11835"/>
                    </a:lnTo>
                    <a:lnTo>
                      <a:pt x="1504" y="11835"/>
                    </a:lnTo>
                    <a:lnTo>
                      <a:pt x="1504" y="12057"/>
                    </a:lnTo>
                    <a:lnTo>
                      <a:pt x="1578" y="12057"/>
                    </a:lnTo>
                    <a:lnTo>
                      <a:pt x="1578" y="11835"/>
                    </a:lnTo>
                    <a:lnTo>
                      <a:pt x="1931" y="11835"/>
                    </a:lnTo>
                    <a:lnTo>
                      <a:pt x="1931" y="12057"/>
                    </a:lnTo>
                    <a:lnTo>
                      <a:pt x="2005" y="12057"/>
                    </a:lnTo>
                    <a:lnTo>
                      <a:pt x="2005" y="11835"/>
                    </a:lnTo>
                    <a:lnTo>
                      <a:pt x="2358" y="11835"/>
                    </a:lnTo>
                    <a:lnTo>
                      <a:pt x="2358" y="12057"/>
                    </a:lnTo>
                    <a:lnTo>
                      <a:pt x="2432" y="12057"/>
                    </a:lnTo>
                    <a:lnTo>
                      <a:pt x="2432" y="11835"/>
                    </a:lnTo>
                    <a:lnTo>
                      <a:pt x="2785" y="11835"/>
                    </a:lnTo>
                    <a:lnTo>
                      <a:pt x="2785" y="12057"/>
                    </a:lnTo>
                    <a:lnTo>
                      <a:pt x="2859" y="12057"/>
                    </a:lnTo>
                    <a:lnTo>
                      <a:pt x="2859" y="11835"/>
                    </a:lnTo>
                    <a:lnTo>
                      <a:pt x="3212" y="11835"/>
                    </a:lnTo>
                    <a:lnTo>
                      <a:pt x="3212" y="12057"/>
                    </a:lnTo>
                    <a:lnTo>
                      <a:pt x="3286" y="12057"/>
                    </a:lnTo>
                    <a:lnTo>
                      <a:pt x="3286" y="11835"/>
                    </a:lnTo>
                    <a:lnTo>
                      <a:pt x="3639" y="11835"/>
                    </a:lnTo>
                    <a:lnTo>
                      <a:pt x="3639" y="12057"/>
                    </a:lnTo>
                    <a:lnTo>
                      <a:pt x="3713" y="12057"/>
                    </a:lnTo>
                    <a:lnTo>
                      <a:pt x="3713" y="11835"/>
                    </a:lnTo>
                    <a:lnTo>
                      <a:pt x="4066" y="11835"/>
                    </a:lnTo>
                    <a:lnTo>
                      <a:pt x="4066" y="12057"/>
                    </a:lnTo>
                    <a:lnTo>
                      <a:pt x="4140" y="12057"/>
                    </a:lnTo>
                    <a:lnTo>
                      <a:pt x="4140" y="11835"/>
                    </a:lnTo>
                    <a:lnTo>
                      <a:pt x="4494" y="11835"/>
                    </a:lnTo>
                    <a:lnTo>
                      <a:pt x="4494" y="12057"/>
                    </a:lnTo>
                    <a:lnTo>
                      <a:pt x="4568" y="12057"/>
                    </a:lnTo>
                    <a:lnTo>
                      <a:pt x="4568" y="11835"/>
                    </a:lnTo>
                    <a:lnTo>
                      <a:pt x="4921" y="11835"/>
                    </a:lnTo>
                    <a:lnTo>
                      <a:pt x="4921" y="12057"/>
                    </a:lnTo>
                    <a:lnTo>
                      <a:pt x="4995" y="12057"/>
                    </a:lnTo>
                    <a:lnTo>
                      <a:pt x="4995" y="11835"/>
                    </a:lnTo>
                    <a:lnTo>
                      <a:pt x="5348" y="11835"/>
                    </a:lnTo>
                    <a:lnTo>
                      <a:pt x="5348" y="12057"/>
                    </a:lnTo>
                    <a:lnTo>
                      <a:pt x="5422" y="12057"/>
                    </a:lnTo>
                    <a:lnTo>
                      <a:pt x="5422" y="11835"/>
                    </a:lnTo>
                    <a:lnTo>
                      <a:pt x="5775" y="11835"/>
                    </a:lnTo>
                    <a:lnTo>
                      <a:pt x="5775" y="12057"/>
                    </a:lnTo>
                    <a:lnTo>
                      <a:pt x="5849" y="12057"/>
                    </a:lnTo>
                    <a:lnTo>
                      <a:pt x="5849" y="11835"/>
                    </a:lnTo>
                    <a:lnTo>
                      <a:pt x="6202" y="11835"/>
                    </a:lnTo>
                    <a:lnTo>
                      <a:pt x="6202" y="12057"/>
                    </a:lnTo>
                    <a:lnTo>
                      <a:pt x="6276" y="12057"/>
                    </a:lnTo>
                    <a:lnTo>
                      <a:pt x="6276" y="11835"/>
                    </a:lnTo>
                    <a:lnTo>
                      <a:pt x="6629" y="11835"/>
                    </a:lnTo>
                    <a:lnTo>
                      <a:pt x="6629" y="12057"/>
                    </a:lnTo>
                    <a:lnTo>
                      <a:pt x="6703" y="12057"/>
                    </a:lnTo>
                    <a:lnTo>
                      <a:pt x="6703" y="11835"/>
                    </a:lnTo>
                    <a:lnTo>
                      <a:pt x="7056" y="11835"/>
                    </a:lnTo>
                    <a:lnTo>
                      <a:pt x="7056" y="12057"/>
                    </a:lnTo>
                    <a:lnTo>
                      <a:pt x="7130" y="12057"/>
                    </a:lnTo>
                    <a:lnTo>
                      <a:pt x="7130" y="11835"/>
                    </a:lnTo>
                    <a:lnTo>
                      <a:pt x="7484" y="11835"/>
                    </a:lnTo>
                    <a:lnTo>
                      <a:pt x="7484" y="12057"/>
                    </a:lnTo>
                    <a:lnTo>
                      <a:pt x="7558" y="12057"/>
                    </a:lnTo>
                    <a:lnTo>
                      <a:pt x="7558" y="11835"/>
                    </a:lnTo>
                    <a:lnTo>
                      <a:pt x="7911" y="11835"/>
                    </a:lnTo>
                    <a:lnTo>
                      <a:pt x="7911" y="12057"/>
                    </a:lnTo>
                    <a:lnTo>
                      <a:pt x="7985" y="12057"/>
                    </a:lnTo>
                    <a:lnTo>
                      <a:pt x="7985" y="11835"/>
                    </a:lnTo>
                    <a:lnTo>
                      <a:pt x="8338" y="11835"/>
                    </a:lnTo>
                    <a:lnTo>
                      <a:pt x="8338" y="12057"/>
                    </a:lnTo>
                    <a:lnTo>
                      <a:pt x="8412" y="12057"/>
                    </a:lnTo>
                    <a:lnTo>
                      <a:pt x="8412" y="11835"/>
                    </a:lnTo>
                    <a:lnTo>
                      <a:pt x="8765" y="11835"/>
                    </a:lnTo>
                    <a:lnTo>
                      <a:pt x="8765" y="12057"/>
                    </a:lnTo>
                    <a:lnTo>
                      <a:pt x="8839" y="12057"/>
                    </a:lnTo>
                    <a:lnTo>
                      <a:pt x="8839" y="11835"/>
                    </a:lnTo>
                    <a:lnTo>
                      <a:pt x="9192" y="11835"/>
                    </a:lnTo>
                    <a:lnTo>
                      <a:pt x="9192" y="12057"/>
                    </a:lnTo>
                    <a:lnTo>
                      <a:pt x="9266" y="12057"/>
                    </a:lnTo>
                    <a:lnTo>
                      <a:pt x="9266" y="11835"/>
                    </a:lnTo>
                    <a:lnTo>
                      <a:pt x="9619" y="11835"/>
                    </a:lnTo>
                    <a:lnTo>
                      <a:pt x="9619" y="12057"/>
                    </a:lnTo>
                    <a:lnTo>
                      <a:pt x="9693" y="12057"/>
                    </a:lnTo>
                    <a:lnTo>
                      <a:pt x="9693" y="11835"/>
                    </a:lnTo>
                    <a:lnTo>
                      <a:pt x="10046" y="11835"/>
                    </a:lnTo>
                    <a:lnTo>
                      <a:pt x="10046" y="12057"/>
                    </a:lnTo>
                    <a:lnTo>
                      <a:pt x="10120" y="12057"/>
                    </a:lnTo>
                    <a:lnTo>
                      <a:pt x="10120" y="11835"/>
                    </a:lnTo>
                    <a:lnTo>
                      <a:pt x="10474" y="11835"/>
                    </a:lnTo>
                    <a:lnTo>
                      <a:pt x="10474" y="12057"/>
                    </a:lnTo>
                    <a:lnTo>
                      <a:pt x="10548" y="12057"/>
                    </a:lnTo>
                    <a:lnTo>
                      <a:pt x="10548" y="11835"/>
                    </a:lnTo>
                    <a:lnTo>
                      <a:pt x="10901" y="11835"/>
                    </a:lnTo>
                    <a:lnTo>
                      <a:pt x="10901" y="12057"/>
                    </a:lnTo>
                    <a:lnTo>
                      <a:pt x="10975" y="12057"/>
                    </a:lnTo>
                    <a:lnTo>
                      <a:pt x="10975" y="11835"/>
                    </a:lnTo>
                    <a:lnTo>
                      <a:pt x="11328" y="11835"/>
                    </a:lnTo>
                    <a:lnTo>
                      <a:pt x="11328" y="12057"/>
                    </a:lnTo>
                    <a:lnTo>
                      <a:pt x="11402" y="12057"/>
                    </a:lnTo>
                    <a:lnTo>
                      <a:pt x="11402" y="11835"/>
                    </a:lnTo>
                    <a:lnTo>
                      <a:pt x="11755" y="11835"/>
                    </a:lnTo>
                    <a:lnTo>
                      <a:pt x="11755" y="12051"/>
                    </a:lnTo>
                    <a:cubicBezTo>
                      <a:pt x="11783" y="12045"/>
                      <a:pt x="11806" y="12040"/>
                      <a:pt x="11829" y="12034"/>
                    </a:cubicBezTo>
                    <a:lnTo>
                      <a:pt x="11829" y="11835"/>
                    </a:lnTo>
                    <a:lnTo>
                      <a:pt x="12028" y="11835"/>
                    </a:lnTo>
                    <a:cubicBezTo>
                      <a:pt x="12040" y="11806"/>
                      <a:pt x="12045" y="11783"/>
                      <a:pt x="12045" y="11761"/>
                    </a:cubicBezTo>
                    <a:lnTo>
                      <a:pt x="11829" y="11761"/>
                    </a:lnTo>
                    <a:lnTo>
                      <a:pt x="11829" y="11408"/>
                    </a:lnTo>
                    <a:lnTo>
                      <a:pt x="12057" y="11408"/>
                    </a:lnTo>
                    <a:lnTo>
                      <a:pt x="12057" y="11334"/>
                    </a:lnTo>
                    <a:lnTo>
                      <a:pt x="11829" y="11334"/>
                    </a:lnTo>
                    <a:lnTo>
                      <a:pt x="11829" y="10975"/>
                    </a:lnTo>
                    <a:lnTo>
                      <a:pt x="12057" y="10975"/>
                    </a:lnTo>
                    <a:lnTo>
                      <a:pt x="12057" y="10906"/>
                    </a:lnTo>
                    <a:lnTo>
                      <a:pt x="11829" y="10906"/>
                    </a:lnTo>
                    <a:lnTo>
                      <a:pt x="11829" y="10548"/>
                    </a:lnTo>
                    <a:lnTo>
                      <a:pt x="12057" y="10548"/>
                    </a:lnTo>
                    <a:lnTo>
                      <a:pt x="12057" y="10479"/>
                    </a:lnTo>
                    <a:lnTo>
                      <a:pt x="11829" y="10479"/>
                    </a:lnTo>
                    <a:lnTo>
                      <a:pt x="11829" y="10120"/>
                    </a:lnTo>
                    <a:lnTo>
                      <a:pt x="12057" y="10120"/>
                    </a:lnTo>
                    <a:lnTo>
                      <a:pt x="12057" y="10052"/>
                    </a:lnTo>
                    <a:lnTo>
                      <a:pt x="11829" y="10052"/>
                    </a:lnTo>
                    <a:lnTo>
                      <a:pt x="11829" y="9693"/>
                    </a:lnTo>
                    <a:lnTo>
                      <a:pt x="12057" y="9693"/>
                    </a:lnTo>
                    <a:lnTo>
                      <a:pt x="12057" y="9625"/>
                    </a:lnTo>
                    <a:lnTo>
                      <a:pt x="11829" y="9625"/>
                    </a:lnTo>
                    <a:lnTo>
                      <a:pt x="11829" y="9266"/>
                    </a:lnTo>
                    <a:lnTo>
                      <a:pt x="12057" y="9266"/>
                    </a:lnTo>
                    <a:lnTo>
                      <a:pt x="12057" y="9198"/>
                    </a:lnTo>
                    <a:lnTo>
                      <a:pt x="11829" y="9198"/>
                    </a:lnTo>
                    <a:lnTo>
                      <a:pt x="11829" y="8839"/>
                    </a:lnTo>
                    <a:lnTo>
                      <a:pt x="12057" y="8839"/>
                    </a:lnTo>
                    <a:lnTo>
                      <a:pt x="12057" y="8771"/>
                    </a:lnTo>
                    <a:lnTo>
                      <a:pt x="11829" y="8771"/>
                    </a:lnTo>
                    <a:lnTo>
                      <a:pt x="11829" y="8412"/>
                    </a:lnTo>
                    <a:lnTo>
                      <a:pt x="12057" y="8412"/>
                    </a:lnTo>
                    <a:lnTo>
                      <a:pt x="12057" y="8344"/>
                    </a:lnTo>
                    <a:lnTo>
                      <a:pt x="11829" y="8344"/>
                    </a:lnTo>
                    <a:lnTo>
                      <a:pt x="11829" y="7985"/>
                    </a:lnTo>
                    <a:lnTo>
                      <a:pt x="12057" y="7985"/>
                    </a:lnTo>
                    <a:lnTo>
                      <a:pt x="12057" y="7916"/>
                    </a:lnTo>
                    <a:lnTo>
                      <a:pt x="11829" y="7916"/>
                    </a:lnTo>
                    <a:lnTo>
                      <a:pt x="11829" y="7558"/>
                    </a:lnTo>
                    <a:lnTo>
                      <a:pt x="12057" y="7558"/>
                    </a:lnTo>
                    <a:lnTo>
                      <a:pt x="12057" y="7489"/>
                    </a:lnTo>
                    <a:lnTo>
                      <a:pt x="11829" y="7489"/>
                    </a:lnTo>
                    <a:lnTo>
                      <a:pt x="11829" y="7130"/>
                    </a:lnTo>
                    <a:lnTo>
                      <a:pt x="12057" y="7130"/>
                    </a:lnTo>
                    <a:lnTo>
                      <a:pt x="12057" y="7062"/>
                    </a:lnTo>
                    <a:lnTo>
                      <a:pt x="11829" y="7062"/>
                    </a:lnTo>
                    <a:lnTo>
                      <a:pt x="11829" y="6703"/>
                    </a:lnTo>
                    <a:lnTo>
                      <a:pt x="12057" y="6703"/>
                    </a:lnTo>
                    <a:lnTo>
                      <a:pt x="12057" y="6635"/>
                    </a:lnTo>
                    <a:lnTo>
                      <a:pt x="11829" y="6635"/>
                    </a:lnTo>
                    <a:lnTo>
                      <a:pt x="11829" y="6276"/>
                    </a:lnTo>
                    <a:lnTo>
                      <a:pt x="12057" y="6276"/>
                    </a:lnTo>
                    <a:lnTo>
                      <a:pt x="12057" y="6208"/>
                    </a:lnTo>
                    <a:lnTo>
                      <a:pt x="11829" y="6208"/>
                    </a:lnTo>
                    <a:lnTo>
                      <a:pt x="11829" y="5849"/>
                    </a:lnTo>
                    <a:lnTo>
                      <a:pt x="12057" y="5849"/>
                    </a:lnTo>
                    <a:lnTo>
                      <a:pt x="12057" y="5781"/>
                    </a:lnTo>
                    <a:lnTo>
                      <a:pt x="11829" y="5781"/>
                    </a:lnTo>
                    <a:lnTo>
                      <a:pt x="11829" y="5422"/>
                    </a:lnTo>
                    <a:lnTo>
                      <a:pt x="12057" y="5422"/>
                    </a:lnTo>
                    <a:lnTo>
                      <a:pt x="12057" y="5354"/>
                    </a:lnTo>
                    <a:lnTo>
                      <a:pt x="11829" y="5354"/>
                    </a:lnTo>
                    <a:lnTo>
                      <a:pt x="11829" y="4995"/>
                    </a:lnTo>
                    <a:lnTo>
                      <a:pt x="12057" y="4995"/>
                    </a:lnTo>
                    <a:lnTo>
                      <a:pt x="12057" y="4926"/>
                    </a:lnTo>
                    <a:lnTo>
                      <a:pt x="11829" y="4926"/>
                    </a:lnTo>
                    <a:lnTo>
                      <a:pt x="11829" y="4568"/>
                    </a:lnTo>
                    <a:lnTo>
                      <a:pt x="12057" y="4568"/>
                    </a:lnTo>
                    <a:lnTo>
                      <a:pt x="12057" y="4499"/>
                    </a:lnTo>
                    <a:lnTo>
                      <a:pt x="11829" y="4499"/>
                    </a:lnTo>
                    <a:lnTo>
                      <a:pt x="11829" y="4141"/>
                    </a:lnTo>
                    <a:lnTo>
                      <a:pt x="12057" y="4141"/>
                    </a:lnTo>
                    <a:lnTo>
                      <a:pt x="12057" y="4072"/>
                    </a:lnTo>
                    <a:lnTo>
                      <a:pt x="11829" y="4072"/>
                    </a:lnTo>
                    <a:lnTo>
                      <a:pt x="11829" y="3713"/>
                    </a:lnTo>
                    <a:lnTo>
                      <a:pt x="12057" y="3713"/>
                    </a:lnTo>
                    <a:lnTo>
                      <a:pt x="12057" y="3645"/>
                    </a:lnTo>
                    <a:lnTo>
                      <a:pt x="11829" y="3645"/>
                    </a:lnTo>
                    <a:lnTo>
                      <a:pt x="11829" y="3286"/>
                    </a:lnTo>
                    <a:lnTo>
                      <a:pt x="12057" y="3286"/>
                    </a:lnTo>
                    <a:lnTo>
                      <a:pt x="12057" y="3218"/>
                    </a:lnTo>
                    <a:lnTo>
                      <a:pt x="11829" y="3218"/>
                    </a:lnTo>
                    <a:lnTo>
                      <a:pt x="11829" y="2859"/>
                    </a:lnTo>
                    <a:lnTo>
                      <a:pt x="12057" y="2859"/>
                    </a:lnTo>
                    <a:lnTo>
                      <a:pt x="12057" y="2791"/>
                    </a:lnTo>
                    <a:lnTo>
                      <a:pt x="11829" y="2791"/>
                    </a:lnTo>
                    <a:lnTo>
                      <a:pt x="11829" y="2432"/>
                    </a:lnTo>
                    <a:lnTo>
                      <a:pt x="12057" y="2432"/>
                    </a:lnTo>
                    <a:lnTo>
                      <a:pt x="12057" y="2364"/>
                    </a:lnTo>
                    <a:lnTo>
                      <a:pt x="11829" y="2364"/>
                    </a:lnTo>
                    <a:lnTo>
                      <a:pt x="11829" y="2005"/>
                    </a:lnTo>
                    <a:lnTo>
                      <a:pt x="12057" y="2005"/>
                    </a:lnTo>
                    <a:lnTo>
                      <a:pt x="12057" y="1937"/>
                    </a:lnTo>
                    <a:lnTo>
                      <a:pt x="11829" y="1937"/>
                    </a:lnTo>
                    <a:lnTo>
                      <a:pt x="11829" y="1578"/>
                    </a:lnTo>
                    <a:lnTo>
                      <a:pt x="12057" y="1578"/>
                    </a:lnTo>
                    <a:lnTo>
                      <a:pt x="12057" y="1509"/>
                    </a:lnTo>
                    <a:lnTo>
                      <a:pt x="11829" y="1509"/>
                    </a:lnTo>
                    <a:lnTo>
                      <a:pt x="11829" y="1151"/>
                    </a:lnTo>
                    <a:lnTo>
                      <a:pt x="12057" y="1151"/>
                    </a:lnTo>
                    <a:lnTo>
                      <a:pt x="12057" y="1082"/>
                    </a:lnTo>
                    <a:lnTo>
                      <a:pt x="11829" y="1082"/>
                    </a:lnTo>
                    <a:lnTo>
                      <a:pt x="11829" y="723"/>
                    </a:lnTo>
                    <a:lnTo>
                      <a:pt x="12057" y="723"/>
                    </a:lnTo>
                    <a:lnTo>
                      <a:pt x="12057" y="655"/>
                    </a:lnTo>
                    <a:lnTo>
                      <a:pt x="11829" y="655"/>
                    </a:lnTo>
                    <a:lnTo>
                      <a:pt x="11829" y="296"/>
                    </a:lnTo>
                    <a:lnTo>
                      <a:pt x="12045" y="296"/>
                    </a:lnTo>
                    <a:cubicBezTo>
                      <a:pt x="12045" y="274"/>
                      <a:pt x="12040" y="251"/>
                      <a:pt x="12028" y="228"/>
                    </a:cubicBezTo>
                    <a:lnTo>
                      <a:pt x="11829" y="228"/>
                    </a:lnTo>
                    <a:lnTo>
                      <a:pt x="11829" y="29"/>
                    </a:lnTo>
                    <a:cubicBezTo>
                      <a:pt x="11806" y="17"/>
                      <a:pt x="11783" y="12"/>
                      <a:pt x="11755" y="6"/>
                    </a:cubicBezTo>
                    <a:lnTo>
                      <a:pt x="11755" y="228"/>
                    </a:lnTo>
                    <a:lnTo>
                      <a:pt x="11402" y="228"/>
                    </a:lnTo>
                    <a:lnTo>
                      <a:pt x="11402" y="0"/>
                    </a:lnTo>
                    <a:lnTo>
                      <a:pt x="11328" y="0"/>
                    </a:lnTo>
                    <a:lnTo>
                      <a:pt x="11328" y="228"/>
                    </a:lnTo>
                    <a:lnTo>
                      <a:pt x="10975" y="228"/>
                    </a:lnTo>
                    <a:lnTo>
                      <a:pt x="10975" y="0"/>
                    </a:lnTo>
                    <a:lnTo>
                      <a:pt x="10901" y="0"/>
                    </a:lnTo>
                    <a:lnTo>
                      <a:pt x="10901" y="228"/>
                    </a:lnTo>
                    <a:lnTo>
                      <a:pt x="10548" y="228"/>
                    </a:lnTo>
                    <a:lnTo>
                      <a:pt x="10548" y="0"/>
                    </a:lnTo>
                    <a:lnTo>
                      <a:pt x="10474" y="0"/>
                    </a:lnTo>
                    <a:lnTo>
                      <a:pt x="10474" y="228"/>
                    </a:lnTo>
                    <a:lnTo>
                      <a:pt x="10120" y="228"/>
                    </a:lnTo>
                    <a:lnTo>
                      <a:pt x="10120" y="0"/>
                    </a:lnTo>
                    <a:lnTo>
                      <a:pt x="10046" y="0"/>
                    </a:lnTo>
                    <a:lnTo>
                      <a:pt x="10046" y="228"/>
                    </a:lnTo>
                    <a:lnTo>
                      <a:pt x="9693" y="228"/>
                    </a:lnTo>
                    <a:lnTo>
                      <a:pt x="9693" y="0"/>
                    </a:lnTo>
                    <a:lnTo>
                      <a:pt x="9619" y="0"/>
                    </a:lnTo>
                    <a:lnTo>
                      <a:pt x="9619" y="228"/>
                    </a:lnTo>
                    <a:lnTo>
                      <a:pt x="9266" y="228"/>
                    </a:lnTo>
                    <a:lnTo>
                      <a:pt x="9266" y="0"/>
                    </a:lnTo>
                    <a:lnTo>
                      <a:pt x="9192" y="0"/>
                    </a:lnTo>
                    <a:lnTo>
                      <a:pt x="9192" y="228"/>
                    </a:lnTo>
                    <a:lnTo>
                      <a:pt x="8839" y="228"/>
                    </a:lnTo>
                    <a:lnTo>
                      <a:pt x="8839" y="0"/>
                    </a:lnTo>
                    <a:lnTo>
                      <a:pt x="8765" y="0"/>
                    </a:lnTo>
                    <a:lnTo>
                      <a:pt x="8765" y="228"/>
                    </a:lnTo>
                    <a:lnTo>
                      <a:pt x="8412" y="228"/>
                    </a:lnTo>
                    <a:lnTo>
                      <a:pt x="8412" y="0"/>
                    </a:lnTo>
                    <a:lnTo>
                      <a:pt x="8338" y="0"/>
                    </a:lnTo>
                    <a:lnTo>
                      <a:pt x="8338" y="228"/>
                    </a:lnTo>
                    <a:lnTo>
                      <a:pt x="7985" y="228"/>
                    </a:lnTo>
                    <a:lnTo>
                      <a:pt x="7985" y="0"/>
                    </a:lnTo>
                    <a:lnTo>
                      <a:pt x="7911" y="0"/>
                    </a:lnTo>
                    <a:lnTo>
                      <a:pt x="7911" y="228"/>
                    </a:lnTo>
                    <a:lnTo>
                      <a:pt x="7558" y="228"/>
                    </a:lnTo>
                    <a:lnTo>
                      <a:pt x="7558" y="0"/>
                    </a:lnTo>
                    <a:lnTo>
                      <a:pt x="7484" y="0"/>
                    </a:lnTo>
                    <a:lnTo>
                      <a:pt x="7484" y="228"/>
                    </a:lnTo>
                    <a:lnTo>
                      <a:pt x="7130" y="228"/>
                    </a:lnTo>
                    <a:lnTo>
                      <a:pt x="7130" y="0"/>
                    </a:lnTo>
                    <a:lnTo>
                      <a:pt x="7056" y="0"/>
                    </a:lnTo>
                    <a:lnTo>
                      <a:pt x="7056" y="228"/>
                    </a:lnTo>
                    <a:lnTo>
                      <a:pt x="6703" y="228"/>
                    </a:lnTo>
                    <a:lnTo>
                      <a:pt x="6703" y="0"/>
                    </a:lnTo>
                    <a:lnTo>
                      <a:pt x="6629" y="0"/>
                    </a:lnTo>
                    <a:lnTo>
                      <a:pt x="6629" y="228"/>
                    </a:lnTo>
                    <a:lnTo>
                      <a:pt x="6276" y="228"/>
                    </a:lnTo>
                    <a:lnTo>
                      <a:pt x="6276" y="0"/>
                    </a:lnTo>
                    <a:lnTo>
                      <a:pt x="6202" y="0"/>
                    </a:lnTo>
                    <a:lnTo>
                      <a:pt x="6202" y="228"/>
                    </a:lnTo>
                    <a:lnTo>
                      <a:pt x="5849" y="228"/>
                    </a:lnTo>
                    <a:lnTo>
                      <a:pt x="5849" y="0"/>
                    </a:lnTo>
                    <a:lnTo>
                      <a:pt x="5775" y="0"/>
                    </a:lnTo>
                    <a:lnTo>
                      <a:pt x="5775" y="228"/>
                    </a:lnTo>
                    <a:lnTo>
                      <a:pt x="5422" y="228"/>
                    </a:lnTo>
                    <a:lnTo>
                      <a:pt x="5422" y="0"/>
                    </a:lnTo>
                    <a:lnTo>
                      <a:pt x="5348" y="0"/>
                    </a:lnTo>
                    <a:lnTo>
                      <a:pt x="5348" y="228"/>
                    </a:lnTo>
                    <a:lnTo>
                      <a:pt x="4995" y="228"/>
                    </a:lnTo>
                    <a:lnTo>
                      <a:pt x="4995" y="0"/>
                    </a:lnTo>
                    <a:lnTo>
                      <a:pt x="4921" y="0"/>
                    </a:lnTo>
                    <a:lnTo>
                      <a:pt x="4921" y="228"/>
                    </a:lnTo>
                    <a:lnTo>
                      <a:pt x="4568" y="228"/>
                    </a:lnTo>
                    <a:lnTo>
                      <a:pt x="4568" y="0"/>
                    </a:lnTo>
                    <a:lnTo>
                      <a:pt x="4494" y="0"/>
                    </a:lnTo>
                    <a:lnTo>
                      <a:pt x="4494" y="228"/>
                    </a:lnTo>
                    <a:lnTo>
                      <a:pt x="4140" y="228"/>
                    </a:lnTo>
                    <a:lnTo>
                      <a:pt x="4140" y="0"/>
                    </a:lnTo>
                    <a:lnTo>
                      <a:pt x="4066" y="0"/>
                    </a:lnTo>
                    <a:lnTo>
                      <a:pt x="4066" y="228"/>
                    </a:lnTo>
                    <a:lnTo>
                      <a:pt x="3713" y="228"/>
                    </a:lnTo>
                    <a:lnTo>
                      <a:pt x="3713" y="0"/>
                    </a:lnTo>
                    <a:lnTo>
                      <a:pt x="3639" y="0"/>
                    </a:lnTo>
                    <a:lnTo>
                      <a:pt x="3639" y="228"/>
                    </a:lnTo>
                    <a:lnTo>
                      <a:pt x="3286" y="228"/>
                    </a:lnTo>
                    <a:lnTo>
                      <a:pt x="3286" y="0"/>
                    </a:lnTo>
                    <a:lnTo>
                      <a:pt x="3212" y="0"/>
                    </a:lnTo>
                    <a:lnTo>
                      <a:pt x="3212" y="228"/>
                    </a:lnTo>
                    <a:lnTo>
                      <a:pt x="2859" y="228"/>
                    </a:lnTo>
                    <a:lnTo>
                      <a:pt x="2859" y="0"/>
                    </a:lnTo>
                    <a:lnTo>
                      <a:pt x="2785" y="0"/>
                    </a:lnTo>
                    <a:lnTo>
                      <a:pt x="2785" y="228"/>
                    </a:lnTo>
                    <a:lnTo>
                      <a:pt x="2432" y="228"/>
                    </a:lnTo>
                    <a:lnTo>
                      <a:pt x="2432" y="0"/>
                    </a:lnTo>
                    <a:lnTo>
                      <a:pt x="2358" y="0"/>
                    </a:lnTo>
                    <a:lnTo>
                      <a:pt x="2358" y="228"/>
                    </a:lnTo>
                    <a:lnTo>
                      <a:pt x="2005" y="228"/>
                    </a:lnTo>
                    <a:lnTo>
                      <a:pt x="2005" y="0"/>
                    </a:lnTo>
                    <a:lnTo>
                      <a:pt x="1931" y="0"/>
                    </a:lnTo>
                    <a:lnTo>
                      <a:pt x="1931" y="228"/>
                    </a:lnTo>
                    <a:lnTo>
                      <a:pt x="1578" y="228"/>
                    </a:lnTo>
                    <a:lnTo>
                      <a:pt x="1578" y="0"/>
                    </a:lnTo>
                    <a:lnTo>
                      <a:pt x="1504" y="0"/>
                    </a:lnTo>
                    <a:lnTo>
                      <a:pt x="1504" y="228"/>
                    </a:lnTo>
                    <a:lnTo>
                      <a:pt x="1151" y="228"/>
                    </a:lnTo>
                    <a:lnTo>
                      <a:pt x="1151" y="0"/>
                    </a:lnTo>
                    <a:lnTo>
                      <a:pt x="1076" y="0"/>
                    </a:lnTo>
                    <a:lnTo>
                      <a:pt x="1076" y="228"/>
                    </a:lnTo>
                    <a:lnTo>
                      <a:pt x="723" y="228"/>
                    </a:lnTo>
                    <a:lnTo>
                      <a:pt x="723" y="0"/>
                    </a:lnTo>
                    <a:close/>
                  </a:path>
                </a:pathLst>
              </a:cu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207;p36"/>
              <p:cNvSpPr/>
              <p:nvPr/>
            </p:nvSpPr>
            <p:spPr>
              <a:xfrm>
                <a:off x="2865575" y="860800"/>
                <a:ext cx="3330675" cy="3330650"/>
              </a:xfrm>
              <a:custGeom>
                <a:avLst/>
                <a:gdLst/>
                <a:ahLst/>
                <a:cxnLst/>
                <a:rect l="l" t="t" r="r" b="b"/>
                <a:pathLst>
                  <a:path w="9825" h="9825" extrusionOk="0">
                    <a:moveTo>
                      <a:pt x="291" y="0"/>
                    </a:moveTo>
                    <a:cubicBezTo>
                      <a:pt x="126" y="0"/>
                      <a:pt x="0" y="131"/>
                      <a:pt x="0" y="291"/>
                    </a:cubicBezTo>
                    <a:lnTo>
                      <a:pt x="0" y="9534"/>
                    </a:lnTo>
                    <a:cubicBezTo>
                      <a:pt x="0" y="9694"/>
                      <a:pt x="126" y="9825"/>
                      <a:pt x="291" y="9825"/>
                    </a:cubicBezTo>
                    <a:lnTo>
                      <a:pt x="9528" y="9825"/>
                    </a:lnTo>
                    <a:cubicBezTo>
                      <a:pt x="9694" y="9825"/>
                      <a:pt x="9825" y="9694"/>
                      <a:pt x="9825" y="9534"/>
                    </a:cubicBezTo>
                    <a:lnTo>
                      <a:pt x="9825" y="291"/>
                    </a:lnTo>
                    <a:cubicBezTo>
                      <a:pt x="9825" y="131"/>
                      <a:pt x="9694" y="0"/>
                      <a:pt x="9528" y="0"/>
                    </a:cubicBezTo>
                    <a:close/>
                  </a:path>
                </a:pathLst>
              </a:cu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08;p36"/>
              <p:cNvSpPr/>
              <p:nvPr/>
            </p:nvSpPr>
            <p:spPr>
              <a:xfrm>
                <a:off x="2929307" y="926565"/>
                <a:ext cx="3201177" cy="3201153"/>
              </a:xfrm>
              <a:custGeom>
                <a:avLst/>
                <a:gdLst/>
                <a:ahLst/>
                <a:cxnLst/>
                <a:rect l="l" t="t" r="r" b="b"/>
                <a:pathLst>
                  <a:path w="9443" h="9443" extrusionOk="0">
                    <a:moveTo>
                      <a:pt x="279" y="0"/>
                    </a:moveTo>
                    <a:cubicBezTo>
                      <a:pt x="126" y="0"/>
                      <a:pt x="0" y="120"/>
                      <a:pt x="0" y="279"/>
                    </a:cubicBezTo>
                    <a:lnTo>
                      <a:pt x="0" y="9164"/>
                    </a:lnTo>
                    <a:cubicBezTo>
                      <a:pt x="0" y="9317"/>
                      <a:pt x="126" y="9443"/>
                      <a:pt x="279" y="9443"/>
                    </a:cubicBezTo>
                    <a:lnTo>
                      <a:pt x="9164" y="9443"/>
                    </a:lnTo>
                    <a:cubicBezTo>
                      <a:pt x="9318" y="9443"/>
                      <a:pt x="9443" y="9317"/>
                      <a:pt x="9443" y="9164"/>
                    </a:cubicBezTo>
                    <a:lnTo>
                      <a:pt x="9443" y="279"/>
                    </a:lnTo>
                    <a:cubicBezTo>
                      <a:pt x="9443" y="120"/>
                      <a:pt x="9318" y="0"/>
                      <a:pt x="9164" y="0"/>
                    </a:cubicBezTo>
                    <a:close/>
                  </a:path>
                </a:pathLst>
              </a:cu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 name="Google Shape;1209;p36"/>
            <p:cNvGrpSpPr/>
            <p:nvPr/>
          </p:nvGrpSpPr>
          <p:grpSpPr>
            <a:xfrm>
              <a:off x="2404507" y="547200"/>
              <a:ext cx="4312282" cy="3952578"/>
              <a:chOff x="2639894" y="635124"/>
              <a:chExt cx="3782040" cy="3782010"/>
            </a:xfrm>
          </p:grpSpPr>
          <p:sp>
            <p:nvSpPr>
              <p:cNvPr id="5" name="Google Shape;1210;p36"/>
              <p:cNvSpPr/>
              <p:nvPr/>
            </p:nvSpPr>
            <p:spPr>
              <a:xfrm>
                <a:off x="2639894" y="635124"/>
                <a:ext cx="3780471" cy="3782010"/>
              </a:xfrm>
              <a:custGeom>
                <a:avLst/>
                <a:gdLst/>
                <a:ahLst/>
                <a:cxnLst/>
                <a:rect l="l" t="t" r="r" b="b"/>
                <a:pathLst>
                  <a:path w="12052" h="12057" extrusionOk="0">
                    <a:moveTo>
                      <a:pt x="359" y="0"/>
                    </a:moveTo>
                    <a:cubicBezTo>
                      <a:pt x="160" y="0"/>
                      <a:pt x="0" y="160"/>
                      <a:pt x="0" y="359"/>
                    </a:cubicBezTo>
                    <a:lnTo>
                      <a:pt x="0" y="11698"/>
                    </a:lnTo>
                    <a:cubicBezTo>
                      <a:pt x="0" y="11897"/>
                      <a:pt x="160" y="12057"/>
                      <a:pt x="359" y="12057"/>
                    </a:cubicBezTo>
                    <a:lnTo>
                      <a:pt x="11698" y="12057"/>
                    </a:lnTo>
                    <a:cubicBezTo>
                      <a:pt x="11897" y="12057"/>
                      <a:pt x="12051" y="11897"/>
                      <a:pt x="12051" y="11698"/>
                    </a:cubicBezTo>
                    <a:lnTo>
                      <a:pt x="12051" y="359"/>
                    </a:lnTo>
                    <a:cubicBezTo>
                      <a:pt x="12051" y="160"/>
                      <a:pt x="11897" y="0"/>
                      <a:pt x="11698" y="0"/>
                    </a:cubicBezTo>
                    <a:close/>
                  </a:path>
                </a:pathLst>
              </a:cu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211;p36"/>
              <p:cNvSpPr/>
              <p:nvPr/>
            </p:nvSpPr>
            <p:spPr>
              <a:xfrm>
                <a:off x="2639894" y="635124"/>
                <a:ext cx="3782040" cy="3782010"/>
              </a:xfrm>
              <a:custGeom>
                <a:avLst/>
                <a:gdLst/>
                <a:ahLst/>
                <a:cxnLst/>
                <a:rect l="l" t="t" r="r" b="b"/>
                <a:pathLst>
                  <a:path w="12057" h="12057" extrusionOk="0">
                    <a:moveTo>
                      <a:pt x="649" y="296"/>
                    </a:moveTo>
                    <a:lnTo>
                      <a:pt x="649" y="655"/>
                    </a:lnTo>
                    <a:lnTo>
                      <a:pt x="296" y="655"/>
                    </a:lnTo>
                    <a:lnTo>
                      <a:pt x="296" y="296"/>
                    </a:lnTo>
                    <a:close/>
                    <a:moveTo>
                      <a:pt x="1076" y="296"/>
                    </a:moveTo>
                    <a:lnTo>
                      <a:pt x="1076" y="655"/>
                    </a:lnTo>
                    <a:lnTo>
                      <a:pt x="723" y="655"/>
                    </a:lnTo>
                    <a:lnTo>
                      <a:pt x="723" y="296"/>
                    </a:lnTo>
                    <a:close/>
                    <a:moveTo>
                      <a:pt x="1504" y="296"/>
                    </a:moveTo>
                    <a:lnTo>
                      <a:pt x="1504" y="655"/>
                    </a:lnTo>
                    <a:lnTo>
                      <a:pt x="1151" y="655"/>
                    </a:lnTo>
                    <a:lnTo>
                      <a:pt x="1151" y="296"/>
                    </a:lnTo>
                    <a:close/>
                    <a:moveTo>
                      <a:pt x="1931" y="296"/>
                    </a:moveTo>
                    <a:lnTo>
                      <a:pt x="1931" y="655"/>
                    </a:lnTo>
                    <a:lnTo>
                      <a:pt x="1578" y="655"/>
                    </a:lnTo>
                    <a:lnTo>
                      <a:pt x="1578" y="296"/>
                    </a:lnTo>
                    <a:close/>
                    <a:moveTo>
                      <a:pt x="2358" y="296"/>
                    </a:moveTo>
                    <a:lnTo>
                      <a:pt x="2358" y="655"/>
                    </a:lnTo>
                    <a:lnTo>
                      <a:pt x="2005" y="655"/>
                    </a:lnTo>
                    <a:lnTo>
                      <a:pt x="2005" y="296"/>
                    </a:lnTo>
                    <a:close/>
                    <a:moveTo>
                      <a:pt x="2785" y="296"/>
                    </a:moveTo>
                    <a:lnTo>
                      <a:pt x="2785" y="655"/>
                    </a:lnTo>
                    <a:lnTo>
                      <a:pt x="2432" y="655"/>
                    </a:lnTo>
                    <a:lnTo>
                      <a:pt x="2432" y="296"/>
                    </a:lnTo>
                    <a:close/>
                    <a:moveTo>
                      <a:pt x="3212" y="296"/>
                    </a:moveTo>
                    <a:lnTo>
                      <a:pt x="3212" y="655"/>
                    </a:lnTo>
                    <a:lnTo>
                      <a:pt x="2859" y="655"/>
                    </a:lnTo>
                    <a:lnTo>
                      <a:pt x="2859" y="296"/>
                    </a:lnTo>
                    <a:close/>
                    <a:moveTo>
                      <a:pt x="3639" y="296"/>
                    </a:moveTo>
                    <a:lnTo>
                      <a:pt x="3639" y="655"/>
                    </a:lnTo>
                    <a:lnTo>
                      <a:pt x="3286" y="655"/>
                    </a:lnTo>
                    <a:lnTo>
                      <a:pt x="3286" y="296"/>
                    </a:lnTo>
                    <a:close/>
                    <a:moveTo>
                      <a:pt x="4066" y="296"/>
                    </a:moveTo>
                    <a:lnTo>
                      <a:pt x="4066" y="655"/>
                    </a:lnTo>
                    <a:lnTo>
                      <a:pt x="3713" y="655"/>
                    </a:lnTo>
                    <a:lnTo>
                      <a:pt x="3713" y="296"/>
                    </a:lnTo>
                    <a:close/>
                    <a:moveTo>
                      <a:pt x="4494" y="296"/>
                    </a:moveTo>
                    <a:lnTo>
                      <a:pt x="4494" y="655"/>
                    </a:lnTo>
                    <a:lnTo>
                      <a:pt x="4140" y="655"/>
                    </a:lnTo>
                    <a:lnTo>
                      <a:pt x="4140" y="296"/>
                    </a:lnTo>
                    <a:close/>
                    <a:moveTo>
                      <a:pt x="4921" y="296"/>
                    </a:moveTo>
                    <a:lnTo>
                      <a:pt x="4921" y="655"/>
                    </a:lnTo>
                    <a:lnTo>
                      <a:pt x="4568" y="655"/>
                    </a:lnTo>
                    <a:lnTo>
                      <a:pt x="4568" y="296"/>
                    </a:lnTo>
                    <a:close/>
                    <a:moveTo>
                      <a:pt x="5348" y="296"/>
                    </a:moveTo>
                    <a:lnTo>
                      <a:pt x="5348" y="655"/>
                    </a:lnTo>
                    <a:lnTo>
                      <a:pt x="4995" y="655"/>
                    </a:lnTo>
                    <a:lnTo>
                      <a:pt x="4995" y="296"/>
                    </a:lnTo>
                    <a:close/>
                    <a:moveTo>
                      <a:pt x="5775" y="296"/>
                    </a:moveTo>
                    <a:lnTo>
                      <a:pt x="5775" y="655"/>
                    </a:lnTo>
                    <a:lnTo>
                      <a:pt x="5422" y="655"/>
                    </a:lnTo>
                    <a:lnTo>
                      <a:pt x="5422" y="296"/>
                    </a:lnTo>
                    <a:close/>
                    <a:moveTo>
                      <a:pt x="6202" y="296"/>
                    </a:moveTo>
                    <a:lnTo>
                      <a:pt x="6202" y="655"/>
                    </a:lnTo>
                    <a:lnTo>
                      <a:pt x="5849" y="655"/>
                    </a:lnTo>
                    <a:lnTo>
                      <a:pt x="5849" y="296"/>
                    </a:lnTo>
                    <a:close/>
                    <a:moveTo>
                      <a:pt x="6629" y="296"/>
                    </a:moveTo>
                    <a:lnTo>
                      <a:pt x="6629" y="655"/>
                    </a:lnTo>
                    <a:lnTo>
                      <a:pt x="6276" y="655"/>
                    </a:lnTo>
                    <a:lnTo>
                      <a:pt x="6276" y="296"/>
                    </a:lnTo>
                    <a:close/>
                    <a:moveTo>
                      <a:pt x="7056" y="296"/>
                    </a:moveTo>
                    <a:lnTo>
                      <a:pt x="7056" y="655"/>
                    </a:lnTo>
                    <a:lnTo>
                      <a:pt x="6703" y="655"/>
                    </a:lnTo>
                    <a:lnTo>
                      <a:pt x="6703" y="296"/>
                    </a:lnTo>
                    <a:close/>
                    <a:moveTo>
                      <a:pt x="7484" y="296"/>
                    </a:moveTo>
                    <a:lnTo>
                      <a:pt x="7484" y="655"/>
                    </a:lnTo>
                    <a:lnTo>
                      <a:pt x="7130" y="655"/>
                    </a:lnTo>
                    <a:lnTo>
                      <a:pt x="7130" y="296"/>
                    </a:lnTo>
                    <a:close/>
                    <a:moveTo>
                      <a:pt x="7911" y="296"/>
                    </a:moveTo>
                    <a:lnTo>
                      <a:pt x="7911" y="655"/>
                    </a:lnTo>
                    <a:lnTo>
                      <a:pt x="7558" y="655"/>
                    </a:lnTo>
                    <a:lnTo>
                      <a:pt x="7558" y="296"/>
                    </a:lnTo>
                    <a:close/>
                    <a:moveTo>
                      <a:pt x="8338" y="296"/>
                    </a:moveTo>
                    <a:lnTo>
                      <a:pt x="8338" y="655"/>
                    </a:lnTo>
                    <a:lnTo>
                      <a:pt x="7985" y="655"/>
                    </a:lnTo>
                    <a:lnTo>
                      <a:pt x="7985" y="296"/>
                    </a:lnTo>
                    <a:close/>
                    <a:moveTo>
                      <a:pt x="8765" y="296"/>
                    </a:moveTo>
                    <a:lnTo>
                      <a:pt x="8765" y="655"/>
                    </a:lnTo>
                    <a:lnTo>
                      <a:pt x="8412" y="655"/>
                    </a:lnTo>
                    <a:lnTo>
                      <a:pt x="8412" y="296"/>
                    </a:lnTo>
                    <a:close/>
                    <a:moveTo>
                      <a:pt x="9192" y="296"/>
                    </a:moveTo>
                    <a:lnTo>
                      <a:pt x="9192" y="655"/>
                    </a:lnTo>
                    <a:lnTo>
                      <a:pt x="8839" y="655"/>
                    </a:lnTo>
                    <a:lnTo>
                      <a:pt x="8839" y="296"/>
                    </a:lnTo>
                    <a:close/>
                    <a:moveTo>
                      <a:pt x="9619" y="296"/>
                    </a:moveTo>
                    <a:lnTo>
                      <a:pt x="9619" y="655"/>
                    </a:lnTo>
                    <a:lnTo>
                      <a:pt x="9266" y="655"/>
                    </a:lnTo>
                    <a:lnTo>
                      <a:pt x="9266" y="296"/>
                    </a:lnTo>
                    <a:close/>
                    <a:moveTo>
                      <a:pt x="10046" y="296"/>
                    </a:moveTo>
                    <a:lnTo>
                      <a:pt x="10046" y="655"/>
                    </a:lnTo>
                    <a:lnTo>
                      <a:pt x="9693" y="655"/>
                    </a:lnTo>
                    <a:lnTo>
                      <a:pt x="9693" y="296"/>
                    </a:lnTo>
                    <a:close/>
                    <a:moveTo>
                      <a:pt x="10474" y="296"/>
                    </a:moveTo>
                    <a:lnTo>
                      <a:pt x="10474" y="655"/>
                    </a:lnTo>
                    <a:lnTo>
                      <a:pt x="10120" y="655"/>
                    </a:lnTo>
                    <a:lnTo>
                      <a:pt x="10120" y="296"/>
                    </a:lnTo>
                    <a:close/>
                    <a:moveTo>
                      <a:pt x="10901" y="296"/>
                    </a:moveTo>
                    <a:lnTo>
                      <a:pt x="10901" y="655"/>
                    </a:lnTo>
                    <a:lnTo>
                      <a:pt x="10548" y="655"/>
                    </a:lnTo>
                    <a:lnTo>
                      <a:pt x="10548" y="296"/>
                    </a:lnTo>
                    <a:close/>
                    <a:moveTo>
                      <a:pt x="11328" y="296"/>
                    </a:moveTo>
                    <a:lnTo>
                      <a:pt x="11328" y="655"/>
                    </a:lnTo>
                    <a:lnTo>
                      <a:pt x="10975" y="655"/>
                    </a:lnTo>
                    <a:lnTo>
                      <a:pt x="10975" y="296"/>
                    </a:lnTo>
                    <a:close/>
                    <a:moveTo>
                      <a:pt x="11755" y="296"/>
                    </a:moveTo>
                    <a:lnTo>
                      <a:pt x="11755" y="655"/>
                    </a:lnTo>
                    <a:lnTo>
                      <a:pt x="11402" y="655"/>
                    </a:lnTo>
                    <a:lnTo>
                      <a:pt x="11402" y="296"/>
                    </a:lnTo>
                    <a:close/>
                    <a:moveTo>
                      <a:pt x="649" y="723"/>
                    </a:moveTo>
                    <a:lnTo>
                      <a:pt x="649" y="1082"/>
                    </a:lnTo>
                    <a:lnTo>
                      <a:pt x="296" y="1082"/>
                    </a:lnTo>
                    <a:lnTo>
                      <a:pt x="296" y="723"/>
                    </a:lnTo>
                    <a:close/>
                    <a:moveTo>
                      <a:pt x="1076" y="723"/>
                    </a:moveTo>
                    <a:lnTo>
                      <a:pt x="1076" y="1082"/>
                    </a:lnTo>
                    <a:lnTo>
                      <a:pt x="723" y="1082"/>
                    </a:lnTo>
                    <a:lnTo>
                      <a:pt x="723" y="723"/>
                    </a:lnTo>
                    <a:close/>
                    <a:moveTo>
                      <a:pt x="1504" y="723"/>
                    </a:moveTo>
                    <a:lnTo>
                      <a:pt x="1504" y="1082"/>
                    </a:lnTo>
                    <a:lnTo>
                      <a:pt x="1151" y="1082"/>
                    </a:lnTo>
                    <a:lnTo>
                      <a:pt x="1151" y="723"/>
                    </a:lnTo>
                    <a:close/>
                    <a:moveTo>
                      <a:pt x="1931" y="723"/>
                    </a:moveTo>
                    <a:lnTo>
                      <a:pt x="1931" y="1082"/>
                    </a:lnTo>
                    <a:lnTo>
                      <a:pt x="1578" y="1082"/>
                    </a:lnTo>
                    <a:lnTo>
                      <a:pt x="1578" y="723"/>
                    </a:lnTo>
                    <a:close/>
                    <a:moveTo>
                      <a:pt x="2358" y="723"/>
                    </a:moveTo>
                    <a:lnTo>
                      <a:pt x="2358" y="1082"/>
                    </a:lnTo>
                    <a:lnTo>
                      <a:pt x="2005" y="1082"/>
                    </a:lnTo>
                    <a:lnTo>
                      <a:pt x="2005" y="723"/>
                    </a:lnTo>
                    <a:close/>
                    <a:moveTo>
                      <a:pt x="2785" y="723"/>
                    </a:moveTo>
                    <a:lnTo>
                      <a:pt x="2785" y="1082"/>
                    </a:lnTo>
                    <a:lnTo>
                      <a:pt x="2432" y="1082"/>
                    </a:lnTo>
                    <a:lnTo>
                      <a:pt x="2432" y="723"/>
                    </a:lnTo>
                    <a:close/>
                    <a:moveTo>
                      <a:pt x="3212" y="723"/>
                    </a:moveTo>
                    <a:lnTo>
                      <a:pt x="3212" y="1082"/>
                    </a:lnTo>
                    <a:lnTo>
                      <a:pt x="2859" y="1082"/>
                    </a:lnTo>
                    <a:lnTo>
                      <a:pt x="2859" y="723"/>
                    </a:lnTo>
                    <a:close/>
                    <a:moveTo>
                      <a:pt x="3639" y="723"/>
                    </a:moveTo>
                    <a:lnTo>
                      <a:pt x="3639" y="1082"/>
                    </a:lnTo>
                    <a:lnTo>
                      <a:pt x="3286" y="1082"/>
                    </a:lnTo>
                    <a:lnTo>
                      <a:pt x="3286" y="723"/>
                    </a:lnTo>
                    <a:close/>
                    <a:moveTo>
                      <a:pt x="4066" y="723"/>
                    </a:moveTo>
                    <a:lnTo>
                      <a:pt x="4066" y="1082"/>
                    </a:lnTo>
                    <a:lnTo>
                      <a:pt x="3713" y="1082"/>
                    </a:lnTo>
                    <a:lnTo>
                      <a:pt x="3713" y="723"/>
                    </a:lnTo>
                    <a:close/>
                    <a:moveTo>
                      <a:pt x="4494" y="723"/>
                    </a:moveTo>
                    <a:lnTo>
                      <a:pt x="4494" y="1082"/>
                    </a:lnTo>
                    <a:lnTo>
                      <a:pt x="4140" y="1082"/>
                    </a:lnTo>
                    <a:lnTo>
                      <a:pt x="4140" y="723"/>
                    </a:lnTo>
                    <a:close/>
                    <a:moveTo>
                      <a:pt x="4921" y="723"/>
                    </a:moveTo>
                    <a:lnTo>
                      <a:pt x="4921" y="1082"/>
                    </a:lnTo>
                    <a:lnTo>
                      <a:pt x="4568" y="1082"/>
                    </a:lnTo>
                    <a:lnTo>
                      <a:pt x="4568" y="723"/>
                    </a:lnTo>
                    <a:close/>
                    <a:moveTo>
                      <a:pt x="5348" y="723"/>
                    </a:moveTo>
                    <a:lnTo>
                      <a:pt x="5348" y="1082"/>
                    </a:lnTo>
                    <a:lnTo>
                      <a:pt x="4995" y="1082"/>
                    </a:lnTo>
                    <a:lnTo>
                      <a:pt x="4995" y="723"/>
                    </a:lnTo>
                    <a:close/>
                    <a:moveTo>
                      <a:pt x="5775" y="723"/>
                    </a:moveTo>
                    <a:lnTo>
                      <a:pt x="5775" y="1082"/>
                    </a:lnTo>
                    <a:lnTo>
                      <a:pt x="5422" y="1082"/>
                    </a:lnTo>
                    <a:lnTo>
                      <a:pt x="5422" y="723"/>
                    </a:lnTo>
                    <a:close/>
                    <a:moveTo>
                      <a:pt x="6202" y="723"/>
                    </a:moveTo>
                    <a:lnTo>
                      <a:pt x="6202" y="1082"/>
                    </a:lnTo>
                    <a:lnTo>
                      <a:pt x="5849" y="1082"/>
                    </a:lnTo>
                    <a:lnTo>
                      <a:pt x="5849" y="723"/>
                    </a:lnTo>
                    <a:close/>
                    <a:moveTo>
                      <a:pt x="6629" y="723"/>
                    </a:moveTo>
                    <a:lnTo>
                      <a:pt x="6629" y="1082"/>
                    </a:lnTo>
                    <a:lnTo>
                      <a:pt x="6276" y="1082"/>
                    </a:lnTo>
                    <a:lnTo>
                      <a:pt x="6276" y="723"/>
                    </a:lnTo>
                    <a:close/>
                    <a:moveTo>
                      <a:pt x="7056" y="723"/>
                    </a:moveTo>
                    <a:lnTo>
                      <a:pt x="7056" y="1082"/>
                    </a:lnTo>
                    <a:lnTo>
                      <a:pt x="6703" y="1082"/>
                    </a:lnTo>
                    <a:lnTo>
                      <a:pt x="6703" y="723"/>
                    </a:lnTo>
                    <a:close/>
                    <a:moveTo>
                      <a:pt x="7484" y="723"/>
                    </a:moveTo>
                    <a:lnTo>
                      <a:pt x="7484" y="1082"/>
                    </a:lnTo>
                    <a:lnTo>
                      <a:pt x="7130" y="1082"/>
                    </a:lnTo>
                    <a:lnTo>
                      <a:pt x="7130" y="723"/>
                    </a:lnTo>
                    <a:close/>
                    <a:moveTo>
                      <a:pt x="7911" y="723"/>
                    </a:moveTo>
                    <a:lnTo>
                      <a:pt x="7911" y="1082"/>
                    </a:lnTo>
                    <a:lnTo>
                      <a:pt x="7558" y="1082"/>
                    </a:lnTo>
                    <a:lnTo>
                      <a:pt x="7558" y="723"/>
                    </a:lnTo>
                    <a:close/>
                    <a:moveTo>
                      <a:pt x="8338" y="723"/>
                    </a:moveTo>
                    <a:lnTo>
                      <a:pt x="8338" y="1082"/>
                    </a:lnTo>
                    <a:lnTo>
                      <a:pt x="7985" y="1082"/>
                    </a:lnTo>
                    <a:lnTo>
                      <a:pt x="7985" y="723"/>
                    </a:lnTo>
                    <a:close/>
                    <a:moveTo>
                      <a:pt x="8765" y="723"/>
                    </a:moveTo>
                    <a:lnTo>
                      <a:pt x="8765" y="1082"/>
                    </a:lnTo>
                    <a:lnTo>
                      <a:pt x="8412" y="1082"/>
                    </a:lnTo>
                    <a:lnTo>
                      <a:pt x="8412" y="723"/>
                    </a:lnTo>
                    <a:close/>
                    <a:moveTo>
                      <a:pt x="9192" y="723"/>
                    </a:moveTo>
                    <a:lnTo>
                      <a:pt x="9192" y="1082"/>
                    </a:lnTo>
                    <a:lnTo>
                      <a:pt x="8839" y="1082"/>
                    </a:lnTo>
                    <a:lnTo>
                      <a:pt x="8839" y="723"/>
                    </a:lnTo>
                    <a:close/>
                    <a:moveTo>
                      <a:pt x="9619" y="723"/>
                    </a:moveTo>
                    <a:lnTo>
                      <a:pt x="9619" y="1082"/>
                    </a:lnTo>
                    <a:lnTo>
                      <a:pt x="9266" y="1082"/>
                    </a:lnTo>
                    <a:lnTo>
                      <a:pt x="9266" y="723"/>
                    </a:lnTo>
                    <a:close/>
                    <a:moveTo>
                      <a:pt x="10046" y="723"/>
                    </a:moveTo>
                    <a:lnTo>
                      <a:pt x="10046" y="1082"/>
                    </a:lnTo>
                    <a:lnTo>
                      <a:pt x="9693" y="1082"/>
                    </a:lnTo>
                    <a:lnTo>
                      <a:pt x="9693" y="723"/>
                    </a:lnTo>
                    <a:close/>
                    <a:moveTo>
                      <a:pt x="10474" y="723"/>
                    </a:moveTo>
                    <a:lnTo>
                      <a:pt x="10474" y="1082"/>
                    </a:lnTo>
                    <a:lnTo>
                      <a:pt x="10120" y="1082"/>
                    </a:lnTo>
                    <a:lnTo>
                      <a:pt x="10120" y="723"/>
                    </a:lnTo>
                    <a:close/>
                    <a:moveTo>
                      <a:pt x="10901" y="723"/>
                    </a:moveTo>
                    <a:lnTo>
                      <a:pt x="10901" y="1082"/>
                    </a:lnTo>
                    <a:lnTo>
                      <a:pt x="10548" y="1082"/>
                    </a:lnTo>
                    <a:lnTo>
                      <a:pt x="10548" y="723"/>
                    </a:lnTo>
                    <a:close/>
                    <a:moveTo>
                      <a:pt x="11328" y="723"/>
                    </a:moveTo>
                    <a:lnTo>
                      <a:pt x="11328" y="1082"/>
                    </a:lnTo>
                    <a:lnTo>
                      <a:pt x="10975" y="1082"/>
                    </a:lnTo>
                    <a:lnTo>
                      <a:pt x="10975" y="723"/>
                    </a:lnTo>
                    <a:close/>
                    <a:moveTo>
                      <a:pt x="11755" y="723"/>
                    </a:moveTo>
                    <a:lnTo>
                      <a:pt x="11755" y="1082"/>
                    </a:lnTo>
                    <a:lnTo>
                      <a:pt x="11402" y="1082"/>
                    </a:lnTo>
                    <a:lnTo>
                      <a:pt x="11402" y="723"/>
                    </a:lnTo>
                    <a:close/>
                    <a:moveTo>
                      <a:pt x="649" y="1151"/>
                    </a:moveTo>
                    <a:lnTo>
                      <a:pt x="649" y="1509"/>
                    </a:lnTo>
                    <a:lnTo>
                      <a:pt x="296" y="1509"/>
                    </a:lnTo>
                    <a:lnTo>
                      <a:pt x="296" y="1151"/>
                    </a:lnTo>
                    <a:close/>
                    <a:moveTo>
                      <a:pt x="1076" y="1151"/>
                    </a:moveTo>
                    <a:lnTo>
                      <a:pt x="1076" y="1509"/>
                    </a:lnTo>
                    <a:lnTo>
                      <a:pt x="723" y="1509"/>
                    </a:lnTo>
                    <a:lnTo>
                      <a:pt x="723" y="1151"/>
                    </a:lnTo>
                    <a:close/>
                    <a:moveTo>
                      <a:pt x="1504" y="1151"/>
                    </a:moveTo>
                    <a:lnTo>
                      <a:pt x="1504" y="1509"/>
                    </a:lnTo>
                    <a:lnTo>
                      <a:pt x="1151" y="1509"/>
                    </a:lnTo>
                    <a:lnTo>
                      <a:pt x="1151" y="1151"/>
                    </a:lnTo>
                    <a:close/>
                    <a:moveTo>
                      <a:pt x="1931" y="1151"/>
                    </a:moveTo>
                    <a:lnTo>
                      <a:pt x="1931" y="1509"/>
                    </a:lnTo>
                    <a:lnTo>
                      <a:pt x="1578" y="1509"/>
                    </a:lnTo>
                    <a:lnTo>
                      <a:pt x="1578" y="1151"/>
                    </a:lnTo>
                    <a:close/>
                    <a:moveTo>
                      <a:pt x="2358" y="1151"/>
                    </a:moveTo>
                    <a:lnTo>
                      <a:pt x="2358" y="1509"/>
                    </a:lnTo>
                    <a:lnTo>
                      <a:pt x="2005" y="1509"/>
                    </a:lnTo>
                    <a:lnTo>
                      <a:pt x="2005" y="1151"/>
                    </a:lnTo>
                    <a:close/>
                    <a:moveTo>
                      <a:pt x="2785" y="1151"/>
                    </a:moveTo>
                    <a:lnTo>
                      <a:pt x="2785" y="1509"/>
                    </a:lnTo>
                    <a:lnTo>
                      <a:pt x="2432" y="1509"/>
                    </a:lnTo>
                    <a:lnTo>
                      <a:pt x="2432" y="1151"/>
                    </a:lnTo>
                    <a:close/>
                    <a:moveTo>
                      <a:pt x="3212" y="1151"/>
                    </a:moveTo>
                    <a:lnTo>
                      <a:pt x="3212" y="1509"/>
                    </a:lnTo>
                    <a:lnTo>
                      <a:pt x="2859" y="1509"/>
                    </a:lnTo>
                    <a:lnTo>
                      <a:pt x="2859" y="1151"/>
                    </a:lnTo>
                    <a:close/>
                    <a:moveTo>
                      <a:pt x="3639" y="1151"/>
                    </a:moveTo>
                    <a:lnTo>
                      <a:pt x="3639" y="1509"/>
                    </a:lnTo>
                    <a:lnTo>
                      <a:pt x="3286" y="1509"/>
                    </a:lnTo>
                    <a:lnTo>
                      <a:pt x="3286" y="1151"/>
                    </a:lnTo>
                    <a:close/>
                    <a:moveTo>
                      <a:pt x="4066" y="1151"/>
                    </a:moveTo>
                    <a:lnTo>
                      <a:pt x="4066" y="1509"/>
                    </a:lnTo>
                    <a:lnTo>
                      <a:pt x="3713" y="1509"/>
                    </a:lnTo>
                    <a:lnTo>
                      <a:pt x="3713" y="1151"/>
                    </a:lnTo>
                    <a:close/>
                    <a:moveTo>
                      <a:pt x="4494" y="1151"/>
                    </a:moveTo>
                    <a:lnTo>
                      <a:pt x="4494" y="1509"/>
                    </a:lnTo>
                    <a:lnTo>
                      <a:pt x="4140" y="1509"/>
                    </a:lnTo>
                    <a:lnTo>
                      <a:pt x="4140" y="1151"/>
                    </a:lnTo>
                    <a:close/>
                    <a:moveTo>
                      <a:pt x="4921" y="1151"/>
                    </a:moveTo>
                    <a:lnTo>
                      <a:pt x="4921" y="1509"/>
                    </a:lnTo>
                    <a:lnTo>
                      <a:pt x="4568" y="1509"/>
                    </a:lnTo>
                    <a:lnTo>
                      <a:pt x="4568" y="1151"/>
                    </a:lnTo>
                    <a:close/>
                    <a:moveTo>
                      <a:pt x="5348" y="1151"/>
                    </a:moveTo>
                    <a:lnTo>
                      <a:pt x="5348" y="1509"/>
                    </a:lnTo>
                    <a:lnTo>
                      <a:pt x="4995" y="1509"/>
                    </a:lnTo>
                    <a:lnTo>
                      <a:pt x="4995" y="1151"/>
                    </a:lnTo>
                    <a:close/>
                    <a:moveTo>
                      <a:pt x="5775" y="1151"/>
                    </a:moveTo>
                    <a:lnTo>
                      <a:pt x="5775" y="1509"/>
                    </a:lnTo>
                    <a:lnTo>
                      <a:pt x="5422" y="1509"/>
                    </a:lnTo>
                    <a:lnTo>
                      <a:pt x="5422" y="1151"/>
                    </a:lnTo>
                    <a:close/>
                    <a:moveTo>
                      <a:pt x="6202" y="1151"/>
                    </a:moveTo>
                    <a:lnTo>
                      <a:pt x="6202" y="1509"/>
                    </a:lnTo>
                    <a:lnTo>
                      <a:pt x="5849" y="1509"/>
                    </a:lnTo>
                    <a:lnTo>
                      <a:pt x="5849" y="1151"/>
                    </a:lnTo>
                    <a:close/>
                    <a:moveTo>
                      <a:pt x="6629" y="1151"/>
                    </a:moveTo>
                    <a:lnTo>
                      <a:pt x="6629" y="1509"/>
                    </a:lnTo>
                    <a:lnTo>
                      <a:pt x="6276" y="1509"/>
                    </a:lnTo>
                    <a:lnTo>
                      <a:pt x="6276" y="1151"/>
                    </a:lnTo>
                    <a:close/>
                    <a:moveTo>
                      <a:pt x="7056" y="1151"/>
                    </a:moveTo>
                    <a:lnTo>
                      <a:pt x="7056" y="1509"/>
                    </a:lnTo>
                    <a:lnTo>
                      <a:pt x="6703" y="1509"/>
                    </a:lnTo>
                    <a:lnTo>
                      <a:pt x="6703" y="1151"/>
                    </a:lnTo>
                    <a:close/>
                    <a:moveTo>
                      <a:pt x="7484" y="1151"/>
                    </a:moveTo>
                    <a:lnTo>
                      <a:pt x="7484" y="1509"/>
                    </a:lnTo>
                    <a:lnTo>
                      <a:pt x="7130" y="1509"/>
                    </a:lnTo>
                    <a:lnTo>
                      <a:pt x="7130" y="1151"/>
                    </a:lnTo>
                    <a:close/>
                    <a:moveTo>
                      <a:pt x="7911" y="1151"/>
                    </a:moveTo>
                    <a:lnTo>
                      <a:pt x="7911" y="1509"/>
                    </a:lnTo>
                    <a:lnTo>
                      <a:pt x="7558" y="1509"/>
                    </a:lnTo>
                    <a:lnTo>
                      <a:pt x="7558" y="1151"/>
                    </a:lnTo>
                    <a:close/>
                    <a:moveTo>
                      <a:pt x="8338" y="1151"/>
                    </a:moveTo>
                    <a:lnTo>
                      <a:pt x="8338" y="1509"/>
                    </a:lnTo>
                    <a:lnTo>
                      <a:pt x="7985" y="1509"/>
                    </a:lnTo>
                    <a:lnTo>
                      <a:pt x="7985" y="1151"/>
                    </a:lnTo>
                    <a:close/>
                    <a:moveTo>
                      <a:pt x="8765" y="1151"/>
                    </a:moveTo>
                    <a:lnTo>
                      <a:pt x="8765" y="1509"/>
                    </a:lnTo>
                    <a:lnTo>
                      <a:pt x="8412" y="1509"/>
                    </a:lnTo>
                    <a:lnTo>
                      <a:pt x="8412" y="1151"/>
                    </a:lnTo>
                    <a:close/>
                    <a:moveTo>
                      <a:pt x="9192" y="1151"/>
                    </a:moveTo>
                    <a:lnTo>
                      <a:pt x="9192" y="1509"/>
                    </a:lnTo>
                    <a:lnTo>
                      <a:pt x="8839" y="1509"/>
                    </a:lnTo>
                    <a:lnTo>
                      <a:pt x="8839" y="1151"/>
                    </a:lnTo>
                    <a:close/>
                    <a:moveTo>
                      <a:pt x="9619" y="1151"/>
                    </a:moveTo>
                    <a:lnTo>
                      <a:pt x="9619" y="1509"/>
                    </a:lnTo>
                    <a:lnTo>
                      <a:pt x="9266" y="1509"/>
                    </a:lnTo>
                    <a:lnTo>
                      <a:pt x="9266" y="1151"/>
                    </a:lnTo>
                    <a:close/>
                    <a:moveTo>
                      <a:pt x="10046" y="1151"/>
                    </a:moveTo>
                    <a:lnTo>
                      <a:pt x="10046" y="1509"/>
                    </a:lnTo>
                    <a:lnTo>
                      <a:pt x="9693" y="1509"/>
                    </a:lnTo>
                    <a:lnTo>
                      <a:pt x="9693" y="1151"/>
                    </a:lnTo>
                    <a:close/>
                    <a:moveTo>
                      <a:pt x="10474" y="1151"/>
                    </a:moveTo>
                    <a:lnTo>
                      <a:pt x="10474" y="1509"/>
                    </a:lnTo>
                    <a:lnTo>
                      <a:pt x="10120" y="1509"/>
                    </a:lnTo>
                    <a:lnTo>
                      <a:pt x="10120" y="1151"/>
                    </a:lnTo>
                    <a:close/>
                    <a:moveTo>
                      <a:pt x="10901" y="1151"/>
                    </a:moveTo>
                    <a:lnTo>
                      <a:pt x="10901" y="1509"/>
                    </a:lnTo>
                    <a:lnTo>
                      <a:pt x="10548" y="1509"/>
                    </a:lnTo>
                    <a:lnTo>
                      <a:pt x="10548" y="1151"/>
                    </a:lnTo>
                    <a:close/>
                    <a:moveTo>
                      <a:pt x="11328" y="1151"/>
                    </a:moveTo>
                    <a:lnTo>
                      <a:pt x="11328" y="1509"/>
                    </a:lnTo>
                    <a:lnTo>
                      <a:pt x="10975" y="1509"/>
                    </a:lnTo>
                    <a:lnTo>
                      <a:pt x="10975" y="1151"/>
                    </a:lnTo>
                    <a:close/>
                    <a:moveTo>
                      <a:pt x="11755" y="1151"/>
                    </a:moveTo>
                    <a:lnTo>
                      <a:pt x="11755" y="1509"/>
                    </a:lnTo>
                    <a:lnTo>
                      <a:pt x="11402" y="1509"/>
                    </a:lnTo>
                    <a:lnTo>
                      <a:pt x="11402" y="1151"/>
                    </a:lnTo>
                    <a:close/>
                    <a:moveTo>
                      <a:pt x="649" y="1578"/>
                    </a:moveTo>
                    <a:lnTo>
                      <a:pt x="649" y="1937"/>
                    </a:lnTo>
                    <a:lnTo>
                      <a:pt x="296" y="1937"/>
                    </a:lnTo>
                    <a:lnTo>
                      <a:pt x="296" y="1578"/>
                    </a:lnTo>
                    <a:close/>
                    <a:moveTo>
                      <a:pt x="1076" y="1578"/>
                    </a:moveTo>
                    <a:lnTo>
                      <a:pt x="1076" y="1937"/>
                    </a:lnTo>
                    <a:lnTo>
                      <a:pt x="723" y="1937"/>
                    </a:lnTo>
                    <a:lnTo>
                      <a:pt x="723" y="1578"/>
                    </a:lnTo>
                    <a:close/>
                    <a:moveTo>
                      <a:pt x="1504" y="1578"/>
                    </a:moveTo>
                    <a:lnTo>
                      <a:pt x="1504" y="1937"/>
                    </a:lnTo>
                    <a:lnTo>
                      <a:pt x="1151" y="1937"/>
                    </a:lnTo>
                    <a:lnTo>
                      <a:pt x="1151" y="1578"/>
                    </a:lnTo>
                    <a:close/>
                    <a:moveTo>
                      <a:pt x="1931" y="1578"/>
                    </a:moveTo>
                    <a:lnTo>
                      <a:pt x="1931" y="1937"/>
                    </a:lnTo>
                    <a:lnTo>
                      <a:pt x="1578" y="1937"/>
                    </a:lnTo>
                    <a:lnTo>
                      <a:pt x="1578" y="1578"/>
                    </a:lnTo>
                    <a:close/>
                    <a:moveTo>
                      <a:pt x="2358" y="1578"/>
                    </a:moveTo>
                    <a:lnTo>
                      <a:pt x="2358" y="1937"/>
                    </a:lnTo>
                    <a:lnTo>
                      <a:pt x="2005" y="1937"/>
                    </a:lnTo>
                    <a:lnTo>
                      <a:pt x="2005" y="1578"/>
                    </a:lnTo>
                    <a:close/>
                    <a:moveTo>
                      <a:pt x="2785" y="1578"/>
                    </a:moveTo>
                    <a:lnTo>
                      <a:pt x="2785" y="1937"/>
                    </a:lnTo>
                    <a:lnTo>
                      <a:pt x="2432" y="1937"/>
                    </a:lnTo>
                    <a:lnTo>
                      <a:pt x="2432" y="1578"/>
                    </a:lnTo>
                    <a:close/>
                    <a:moveTo>
                      <a:pt x="3212" y="1578"/>
                    </a:moveTo>
                    <a:lnTo>
                      <a:pt x="3212" y="1937"/>
                    </a:lnTo>
                    <a:lnTo>
                      <a:pt x="2859" y="1937"/>
                    </a:lnTo>
                    <a:lnTo>
                      <a:pt x="2859" y="1578"/>
                    </a:lnTo>
                    <a:close/>
                    <a:moveTo>
                      <a:pt x="3639" y="1578"/>
                    </a:moveTo>
                    <a:lnTo>
                      <a:pt x="3639" y="1937"/>
                    </a:lnTo>
                    <a:lnTo>
                      <a:pt x="3286" y="1937"/>
                    </a:lnTo>
                    <a:lnTo>
                      <a:pt x="3286" y="1578"/>
                    </a:lnTo>
                    <a:close/>
                    <a:moveTo>
                      <a:pt x="4066" y="1578"/>
                    </a:moveTo>
                    <a:lnTo>
                      <a:pt x="4066" y="1937"/>
                    </a:lnTo>
                    <a:lnTo>
                      <a:pt x="3713" y="1937"/>
                    </a:lnTo>
                    <a:lnTo>
                      <a:pt x="3713" y="1578"/>
                    </a:lnTo>
                    <a:close/>
                    <a:moveTo>
                      <a:pt x="4494" y="1578"/>
                    </a:moveTo>
                    <a:lnTo>
                      <a:pt x="4494" y="1937"/>
                    </a:lnTo>
                    <a:lnTo>
                      <a:pt x="4140" y="1937"/>
                    </a:lnTo>
                    <a:lnTo>
                      <a:pt x="4140" y="1578"/>
                    </a:lnTo>
                    <a:close/>
                    <a:moveTo>
                      <a:pt x="4921" y="1578"/>
                    </a:moveTo>
                    <a:lnTo>
                      <a:pt x="4921" y="1937"/>
                    </a:lnTo>
                    <a:lnTo>
                      <a:pt x="4568" y="1937"/>
                    </a:lnTo>
                    <a:lnTo>
                      <a:pt x="4568" y="1578"/>
                    </a:lnTo>
                    <a:close/>
                    <a:moveTo>
                      <a:pt x="5348" y="1578"/>
                    </a:moveTo>
                    <a:lnTo>
                      <a:pt x="5348" y="1937"/>
                    </a:lnTo>
                    <a:lnTo>
                      <a:pt x="4995" y="1937"/>
                    </a:lnTo>
                    <a:lnTo>
                      <a:pt x="4995" y="1578"/>
                    </a:lnTo>
                    <a:close/>
                    <a:moveTo>
                      <a:pt x="5775" y="1578"/>
                    </a:moveTo>
                    <a:lnTo>
                      <a:pt x="5775" y="1937"/>
                    </a:lnTo>
                    <a:lnTo>
                      <a:pt x="5422" y="1937"/>
                    </a:lnTo>
                    <a:lnTo>
                      <a:pt x="5422" y="1578"/>
                    </a:lnTo>
                    <a:close/>
                    <a:moveTo>
                      <a:pt x="6202" y="1578"/>
                    </a:moveTo>
                    <a:lnTo>
                      <a:pt x="6202" y="1937"/>
                    </a:lnTo>
                    <a:lnTo>
                      <a:pt x="5849" y="1937"/>
                    </a:lnTo>
                    <a:lnTo>
                      <a:pt x="5849" y="1578"/>
                    </a:lnTo>
                    <a:close/>
                    <a:moveTo>
                      <a:pt x="6629" y="1578"/>
                    </a:moveTo>
                    <a:lnTo>
                      <a:pt x="6629" y="1937"/>
                    </a:lnTo>
                    <a:lnTo>
                      <a:pt x="6276" y="1937"/>
                    </a:lnTo>
                    <a:lnTo>
                      <a:pt x="6276" y="1578"/>
                    </a:lnTo>
                    <a:close/>
                    <a:moveTo>
                      <a:pt x="7056" y="1578"/>
                    </a:moveTo>
                    <a:lnTo>
                      <a:pt x="7056" y="1937"/>
                    </a:lnTo>
                    <a:lnTo>
                      <a:pt x="6703" y="1937"/>
                    </a:lnTo>
                    <a:lnTo>
                      <a:pt x="6703" y="1578"/>
                    </a:lnTo>
                    <a:close/>
                    <a:moveTo>
                      <a:pt x="7484" y="1578"/>
                    </a:moveTo>
                    <a:lnTo>
                      <a:pt x="7484" y="1937"/>
                    </a:lnTo>
                    <a:lnTo>
                      <a:pt x="7130" y="1937"/>
                    </a:lnTo>
                    <a:lnTo>
                      <a:pt x="7130" y="1578"/>
                    </a:lnTo>
                    <a:close/>
                    <a:moveTo>
                      <a:pt x="7911" y="1578"/>
                    </a:moveTo>
                    <a:lnTo>
                      <a:pt x="7911" y="1937"/>
                    </a:lnTo>
                    <a:lnTo>
                      <a:pt x="7558" y="1937"/>
                    </a:lnTo>
                    <a:lnTo>
                      <a:pt x="7558" y="1578"/>
                    </a:lnTo>
                    <a:close/>
                    <a:moveTo>
                      <a:pt x="8338" y="1578"/>
                    </a:moveTo>
                    <a:lnTo>
                      <a:pt x="8338" y="1937"/>
                    </a:lnTo>
                    <a:lnTo>
                      <a:pt x="7985" y="1937"/>
                    </a:lnTo>
                    <a:lnTo>
                      <a:pt x="7985" y="1578"/>
                    </a:lnTo>
                    <a:close/>
                    <a:moveTo>
                      <a:pt x="8765" y="1578"/>
                    </a:moveTo>
                    <a:lnTo>
                      <a:pt x="8765" y="1937"/>
                    </a:lnTo>
                    <a:lnTo>
                      <a:pt x="8412" y="1937"/>
                    </a:lnTo>
                    <a:lnTo>
                      <a:pt x="8412" y="1578"/>
                    </a:lnTo>
                    <a:close/>
                    <a:moveTo>
                      <a:pt x="9192" y="1578"/>
                    </a:moveTo>
                    <a:lnTo>
                      <a:pt x="9192" y="1937"/>
                    </a:lnTo>
                    <a:lnTo>
                      <a:pt x="8839" y="1937"/>
                    </a:lnTo>
                    <a:lnTo>
                      <a:pt x="8839" y="1578"/>
                    </a:lnTo>
                    <a:close/>
                    <a:moveTo>
                      <a:pt x="9619" y="1578"/>
                    </a:moveTo>
                    <a:lnTo>
                      <a:pt x="9619" y="1937"/>
                    </a:lnTo>
                    <a:lnTo>
                      <a:pt x="9266" y="1937"/>
                    </a:lnTo>
                    <a:lnTo>
                      <a:pt x="9266" y="1578"/>
                    </a:lnTo>
                    <a:close/>
                    <a:moveTo>
                      <a:pt x="10046" y="1578"/>
                    </a:moveTo>
                    <a:lnTo>
                      <a:pt x="10046" y="1937"/>
                    </a:lnTo>
                    <a:lnTo>
                      <a:pt x="9693" y="1937"/>
                    </a:lnTo>
                    <a:lnTo>
                      <a:pt x="9693" y="1578"/>
                    </a:lnTo>
                    <a:close/>
                    <a:moveTo>
                      <a:pt x="10474" y="1578"/>
                    </a:moveTo>
                    <a:lnTo>
                      <a:pt x="10474" y="1937"/>
                    </a:lnTo>
                    <a:lnTo>
                      <a:pt x="10120" y="1937"/>
                    </a:lnTo>
                    <a:lnTo>
                      <a:pt x="10120" y="1578"/>
                    </a:lnTo>
                    <a:close/>
                    <a:moveTo>
                      <a:pt x="10901" y="1578"/>
                    </a:moveTo>
                    <a:lnTo>
                      <a:pt x="10901" y="1937"/>
                    </a:lnTo>
                    <a:lnTo>
                      <a:pt x="10548" y="1937"/>
                    </a:lnTo>
                    <a:lnTo>
                      <a:pt x="10548" y="1578"/>
                    </a:lnTo>
                    <a:close/>
                    <a:moveTo>
                      <a:pt x="11328" y="1578"/>
                    </a:moveTo>
                    <a:lnTo>
                      <a:pt x="11328" y="1937"/>
                    </a:lnTo>
                    <a:lnTo>
                      <a:pt x="10975" y="1937"/>
                    </a:lnTo>
                    <a:lnTo>
                      <a:pt x="10975" y="1578"/>
                    </a:lnTo>
                    <a:close/>
                    <a:moveTo>
                      <a:pt x="11755" y="1578"/>
                    </a:moveTo>
                    <a:lnTo>
                      <a:pt x="11755" y="1937"/>
                    </a:lnTo>
                    <a:lnTo>
                      <a:pt x="11402" y="1937"/>
                    </a:lnTo>
                    <a:lnTo>
                      <a:pt x="11402" y="1578"/>
                    </a:lnTo>
                    <a:close/>
                    <a:moveTo>
                      <a:pt x="649" y="2005"/>
                    </a:moveTo>
                    <a:lnTo>
                      <a:pt x="649" y="2364"/>
                    </a:lnTo>
                    <a:lnTo>
                      <a:pt x="296" y="2364"/>
                    </a:lnTo>
                    <a:lnTo>
                      <a:pt x="296" y="2005"/>
                    </a:lnTo>
                    <a:close/>
                    <a:moveTo>
                      <a:pt x="1076" y="2005"/>
                    </a:moveTo>
                    <a:lnTo>
                      <a:pt x="1076" y="2364"/>
                    </a:lnTo>
                    <a:lnTo>
                      <a:pt x="723" y="2364"/>
                    </a:lnTo>
                    <a:lnTo>
                      <a:pt x="723" y="2005"/>
                    </a:lnTo>
                    <a:close/>
                    <a:moveTo>
                      <a:pt x="1504" y="2005"/>
                    </a:moveTo>
                    <a:lnTo>
                      <a:pt x="1504" y="2364"/>
                    </a:lnTo>
                    <a:lnTo>
                      <a:pt x="1151" y="2364"/>
                    </a:lnTo>
                    <a:lnTo>
                      <a:pt x="1151" y="2005"/>
                    </a:lnTo>
                    <a:close/>
                    <a:moveTo>
                      <a:pt x="1931" y="2005"/>
                    </a:moveTo>
                    <a:lnTo>
                      <a:pt x="1931" y="2364"/>
                    </a:lnTo>
                    <a:lnTo>
                      <a:pt x="1578" y="2364"/>
                    </a:lnTo>
                    <a:lnTo>
                      <a:pt x="1578" y="2005"/>
                    </a:lnTo>
                    <a:close/>
                    <a:moveTo>
                      <a:pt x="2358" y="2005"/>
                    </a:moveTo>
                    <a:lnTo>
                      <a:pt x="2358" y="2364"/>
                    </a:lnTo>
                    <a:lnTo>
                      <a:pt x="2005" y="2364"/>
                    </a:lnTo>
                    <a:lnTo>
                      <a:pt x="2005" y="2005"/>
                    </a:lnTo>
                    <a:close/>
                    <a:moveTo>
                      <a:pt x="2785" y="2005"/>
                    </a:moveTo>
                    <a:lnTo>
                      <a:pt x="2785" y="2364"/>
                    </a:lnTo>
                    <a:lnTo>
                      <a:pt x="2432" y="2364"/>
                    </a:lnTo>
                    <a:lnTo>
                      <a:pt x="2432" y="2005"/>
                    </a:lnTo>
                    <a:close/>
                    <a:moveTo>
                      <a:pt x="3212" y="2005"/>
                    </a:moveTo>
                    <a:lnTo>
                      <a:pt x="3212" y="2364"/>
                    </a:lnTo>
                    <a:lnTo>
                      <a:pt x="2859" y="2364"/>
                    </a:lnTo>
                    <a:lnTo>
                      <a:pt x="2859" y="2005"/>
                    </a:lnTo>
                    <a:close/>
                    <a:moveTo>
                      <a:pt x="3639" y="2005"/>
                    </a:moveTo>
                    <a:lnTo>
                      <a:pt x="3639" y="2364"/>
                    </a:lnTo>
                    <a:lnTo>
                      <a:pt x="3286" y="2364"/>
                    </a:lnTo>
                    <a:lnTo>
                      <a:pt x="3286" y="2005"/>
                    </a:lnTo>
                    <a:close/>
                    <a:moveTo>
                      <a:pt x="4066" y="2005"/>
                    </a:moveTo>
                    <a:lnTo>
                      <a:pt x="4066" y="2364"/>
                    </a:lnTo>
                    <a:lnTo>
                      <a:pt x="3713" y="2364"/>
                    </a:lnTo>
                    <a:lnTo>
                      <a:pt x="3713" y="2005"/>
                    </a:lnTo>
                    <a:close/>
                    <a:moveTo>
                      <a:pt x="4494" y="2005"/>
                    </a:moveTo>
                    <a:lnTo>
                      <a:pt x="4494" y="2364"/>
                    </a:lnTo>
                    <a:lnTo>
                      <a:pt x="4140" y="2364"/>
                    </a:lnTo>
                    <a:lnTo>
                      <a:pt x="4140" y="2005"/>
                    </a:lnTo>
                    <a:close/>
                    <a:moveTo>
                      <a:pt x="4921" y="2005"/>
                    </a:moveTo>
                    <a:lnTo>
                      <a:pt x="4921" y="2364"/>
                    </a:lnTo>
                    <a:lnTo>
                      <a:pt x="4568" y="2364"/>
                    </a:lnTo>
                    <a:lnTo>
                      <a:pt x="4568" y="2005"/>
                    </a:lnTo>
                    <a:close/>
                    <a:moveTo>
                      <a:pt x="5348" y="2005"/>
                    </a:moveTo>
                    <a:lnTo>
                      <a:pt x="5348" y="2364"/>
                    </a:lnTo>
                    <a:lnTo>
                      <a:pt x="4995" y="2364"/>
                    </a:lnTo>
                    <a:lnTo>
                      <a:pt x="4995" y="2005"/>
                    </a:lnTo>
                    <a:close/>
                    <a:moveTo>
                      <a:pt x="5775" y="2005"/>
                    </a:moveTo>
                    <a:lnTo>
                      <a:pt x="5775" y="2364"/>
                    </a:lnTo>
                    <a:lnTo>
                      <a:pt x="5422" y="2364"/>
                    </a:lnTo>
                    <a:lnTo>
                      <a:pt x="5422" y="2005"/>
                    </a:lnTo>
                    <a:close/>
                    <a:moveTo>
                      <a:pt x="6202" y="2005"/>
                    </a:moveTo>
                    <a:lnTo>
                      <a:pt x="6202" y="2364"/>
                    </a:lnTo>
                    <a:lnTo>
                      <a:pt x="5849" y="2364"/>
                    </a:lnTo>
                    <a:lnTo>
                      <a:pt x="5849" y="2005"/>
                    </a:lnTo>
                    <a:close/>
                    <a:moveTo>
                      <a:pt x="6629" y="2005"/>
                    </a:moveTo>
                    <a:lnTo>
                      <a:pt x="6629" y="2364"/>
                    </a:lnTo>
                    <a:lnTo>
                      <a:pt x="6276" y="2364"/>
                    </a:lnTo>
                    <a:lnTo>
                      <a:pt x="6276" y="2005"/>
                    </a:lnTo>
                    <a:close/>
                    <a:moveTo>
                      <a:pt x="7056" y="2005"/>
                    </a:moveTo>
                    <a:lnTo>
                      <a:pt x="7056" y="2364"/>
                    </a:lnTo>
                    <a:lnTo>
                      <a:pt x="6703" y="2364"/>
                    </a:lnTo>
                    <a:lnTo>
                      <a:pt x="6703" y="2005"/>
                    </a:lnTo>
                    <a:close/>
                    <a:moveTo>
                      <a:pt x="7484" y="2005"/>
                    </a:moveTo>
                    <a:lnTo>
                      <a:pt x="7484" y="2364"/>
                    </a:lnTo>
                    <a:lnTo>
                      <a:pt x="7130" y="2364"/>
                    </a:lnTo>
                    <a:lnTo>
                      <a:pt x="7130" y="2005"/>
                    </a:lnTo>
                    <a:close/>
                    <a:moveTo>
                      <a:pt x="7911" y="2005"/>
                    </a:moveTo>
                    <a:lnTo>
                      <a:pt x="7911" y="2364"/>
                    </a:lnTo>
                    <a:lnTo>
                      <a:pt x="7558" y="2364"/>
                    </a:lnTo>
                    <a:lnTo>
                      <a:pt x="7558" y="2005"/>
                    </a:lnTo>
                    <a:close/>
                    <a:moveTo>
                      <a:pt x="8338" y="2005"/>
                    </a:moveTo>
                    <a:lnTo>
                      <a:pt x="8338" y="2364"/>
                    </a:lnTo>
                    <a:lnTo>
                      <a:pt x="7985" y="2364"/>
                    </a:lnTo>
                    <a:lnTo>
                      <a:pt x="7985" y="2005"/>
                    </a:lnTo>
                    <a:close/>
                    <a:moveTo>
                      <a:pt x="8765" y="2005"/>
                    </a:moveTo>
                    <a:lnTo>
                      <a:pt x="8765" y="2364"/>
                    </a:lnTo>
                    <a:lnTo>
                      <a:pt x="8412" y="2364"/>
                    </a:lnTo>
                    <a:lnTo>
                      <a:pt x="8412" y="2005"/>
                    </a:lnTo>
                    <a:close/>
                    <a:moveTo>
                      <a:pt x="9192" y="2005"/>
                    </a:moveTo>
                    <a:lnTo>
                      <a:pt x="9192" y="2364"/>
                    </a:lnTo>
                    <a:lnTo>
                      <a:pt x="8839" y="2364"/>
                    </a:lnTo>
                    <a:lnTo>
                      <a:pt x="8839" y="2005"/>
                    </a:lnTo>
                    <a:close/>
                    <a:moveTo>
                      <a:pt x="9619" y="2005"/>
                    </a:moveTo>
                    <a:lnTo>
                      <a:pt x="9619" y="2364"/>
                    </a:lnTo>
                    <a:lnTo>
                      <a:pt x="9266" y="2364"/>
                    </a:lnTo>
                    <a:lnTo>
                      <a:pt x="9266" y="2005"/>
                    </a:lnTo>
                    <a:close/>
                    <a:moveTo>
                      <a:pt x="10046" y="2005"/>
                    </a:moveTo>
                    <a:lnTo>
                      <a:pt x="10046" y="2364"/>
                    </a:lnTo>
                    <a:lnTo>
                      <a:pt x="9693" y="2364"/>
                    </a:lnTo>
                    <a:lnTo>
                      <a:pt x="9693" y="2005"/>
                    </a:lnTo>
                    <a:close/>
                    <a:moveTo>
                      <a:pt x="10474" y="2005"/>
                    </a:moveTo>
                    <a:lnTo>
                      <a:pt x="10474" y="2364"/>
                    </a:lnTo>
                    <a:lnTo>
                      <a:pt x="10120" y="2364"/>
                    </a:lnTo>
                    <a:lnTo>
                      <a:pt x="10120" y="2005"/>
                    </a:lnTo>
                    <a:close/>
                    <a:moveTo>
                      <a:pt x="10901" y="2005"/>
                    </a:moveTo>
                    <a:lnTo>
                      <a:pt x="10901" y="2364"/>
                    </a:lnTo>
                    <a:lnTo>
                      <a:pt x="10548" y="2364"/>
                    </a:lnTo>
                    <a:lnTo>
                      <a:pt x="10548" y="2005"/>
                    </a:lnTo>
                    <a:close/>
                    <a:moveTo>
                      <a:pt x="11328" y="2005"/>
                    </a:moveTo>
                    <a:lnTo>
                      <a:pt x="11328" y="2364"/>
                    </a:lnTo>
                    <a:lnTo>
                      <a:pt x="10975" y="2364"/>
                    </a:lnTo>
                    <a:lnTo>
                      <a:pt x="10975" y="2005"/>
                    </a:lnTo>
                    <a:close/>
                    <a:moveTo>
                      <a:pt x="11755" y="2005"/>
                    </a:moveTo>
                    <a:lnTo>
                      <a:pt x="11755" y="2364"/>
                    </a:lnTo>
                    <a:lnTo>
                      <a:pt x="11402" y="2364"/>
                    </a:lnTo>
                    <a:lnTo>
                      <a:pt x="11402" y="2005"/>
                    </a:lnTo>
                    <a:close/>
                    <a:moveTo>
                      <a:pt x="649" y="2432"/>
                    </a:moveTo>
                    <a:lnTo>
                      <a:pt x="649" y="2791"/>
                    </a:lnTo>
                    <a:lnTo>
                      <a:pt x="296" y="2791"/>
                    </a:lnTo>
                    <a:lnTo>
                      <a:pt x="296" y="2432"/>
                    </a:lnTo>
                    <a:close/>
                    <a:moveTo>
                      <a:pt x="1076" y="2432"/>
                    </a:moveTo>
                    <a:lnTo>
                      <a:pt x="1076" y="2791"/>
                    </a:lnTo>
                    <a:lnTo>
                      <a:pt x="723" y="2791"/>
                    </a:lnTo>
                    <a:lnTo>
                      <a:pt x="723" y="2432"/>
                    </a:lnTo>
                    <a:close/>
                    <a:moveTo>
                      <a:pt x="1504" y="2432"/>
                    </a:moveTo>
                    <a:lnTo>
                      <a:pt x="1504" y="2791"/>
                    </a:lnTo>
                    <a:lnTo>
                      <a:pt x="1151" y="2791"/>
                    </a:lnTo>
                    <a:lnTo>
                      <a:pt x="1151" y="2432"/>
                    </a:lnTo>
                    <a:close/>
                    <a:moveTo>
                      <a:pt x="1931" y="2432"/>
                    </a:moveTo>
                    <a:lnTo>
                      <a:pt x="1931" y="2791"/>
                    </a:lnTo>
                    <a:lnTo>
                      <a:pt x="1578" y="2791"/>
                    </a:lnTo>
                    <a:lnTo>
                      <a:pt x="1578" y="2432"/>
                    </a:lnTo>
                    <a:close/>
                    <a:moveTo>
                      <a:pt x="2358" y="2432"/>
                    </a:moveTo>
                    <a:lnTo>
                      <a:pt x="2358" y="2791"/>
                    </a:lnTo>
                    <a:lnTo>
                      <a:pt x="2005" y="2791"/>
                    </a:lnTo>
                    <a:lnTo>
                      <a:pt x="2005" y="2432"/>
                    </a:lnTo>
                    <a:close/>
                    <a:moveTo>
                      <a:pt x="2785" y="2432"/>
                    </a:moveTo>
                    <a:lnTo>
                      <a:pt x="2785" y="2791"/>
                    </a:lnTo>
                    <a:lnTo>
                      <a:pt x="2432" y="2791"/>
                    </a:lnTo>
                    <a:lnTo>
                      <a:pt x="2432" y="2432"/>
                    </a:lnTo>
                    <a:close/>
                    <a:moveTo>
                      <a:pt x="3212" y="2432"/>
                    </a:moveTo>
                    <a:lnTo>
                      <a:pt x="3212" y="2791"/>
                    </a:lnTo>
                    <a:lnTo>
                      <a:pt x="2859" y="2791"/>
                    </a:lnTo>
                    <a:lnTo>
                      <a:pt x="2859" y="2432"/>
                    </a:lnTo>
                    <a:close/>
                    <a:moveTo>
                      <a:pt x="3639" y="2432"/>
                    </a:moveTo>
                    <a:lnTo>
                      <a:pt x="3639" y="2791"/>
                    </a:lnTo>
                    <a:lnTo>
                      <a:pt x="3286" y="2791"/>
                    </a:lnTo>
                    <a:lnTo>
                      <a:pt x="3286" y="2432"/>
                    </a:lnTo>
                    <a:close/>
                    <a:moveTo>
                      <a:pt x="4066" y="2432"/>
                    </a:moveTo>
                    <a:lnTo>
                      <a:pt x="4066" y="2791"/>
                    </a:lnTo>
                    <a:lnTo>
                      <a:pt x="3713" y="2791"/>
                    </a:lnTo>
                    <a:lnTo>
                      <a:pt x="3713" y="2432"/>
                    </a:lnTo>
                    <a:close/>
                    <a:moveTo>
                      <a:pt x="4494" y="2432"/>
                    </a:moveTo>
                    <a:lnTo>
                      <a:pt x="4494" y="2791"/>
                    </a:lnTo>
                    <a:lnTo>
                      <a:pt x="4140" y="2791"/>
                    </a:lnTo>
                    <a:lnTo>
                      <a:pt x="4140" y="2432"/>
                    </a:lnTo>
                    <a:close/>
                    <a:moveTo>
                      <a:pt x="4921" y="2432"/>
                    </a:moveTo>
                    <a:lnTo>
                      <a:pt x="4921" y="2791"/>
                    </a:lnTo>
                    <a:lnTo>
                      <a:pt x="4568" y="2791"/>
                    </a:lnTo>
                    <a:lnTo>
                      <a:pt x="4568" y="2432"/>
                    </a:lnTo>
                    <a:close/>
                    <a:moveTo>
                      <a:pt x="5348" y="2432"/>
                    </a:moveTo>
                    <a:lnTo>
                      <a:pt x="5348" y="2791"/>
                    </a:lnTo>
                    <a:lnTo>
                      <a:pt x="4995" y="2791"/>
                    </a:lnTo>
                    <a:lnTo>
                      <a:pt x="4995" y="2432"/>
                    </a:lnTo>
                    <a:close/>
                    <a:moveTo>
                      <a:pt x="5775" y="2432"/>
                    </a:moveTo>
                    <a:lnTo>
                      <a:pt x="5775" y="2791"/>
                    </a:lnTo>
                    <a:lnTo>
                      <a:pt x="5422" y="2791"/>
                    </a:lnTo>
                    <a:lnTo>
                      <a:pt x="5422" y="2432"/>
                    </a:lnTo>
                    <a:close/>
                    <a:moveTo>
                      <a:pt x="6202" y="2432"/>
                    </a:moveTo>
                    <a:lnTo>
                      <a:pt x="6202" y="2791"/>
                    </a:lnTo>
                    <a:lnTo>
                      <a:pt x="5849" y="2791"/>
                    </a:lnTo>
                    <a:lnTo>
                      <a:pt x="5849" y="2432"/>
                    </a:lnTo>
                    <a:close/>
                    <a:moveTo>
                      <a:pt x="6629" y="2432"/>
                    </a:moveTo>
                    <a:lnTo>
                      <a:pt x="6629" y="2791"/>
                    </a:lnTo>
                    <a:lnTo>
                      <a:pt x="6276" y="2791"/>
                    </a:lnTo>
                    <a:lnTo>
                      <a:pt x="6276" y="2432"/>
                    </a:lnTo>
                    <a:close/>
                    <a:moveTo>
                      <a:pt x="7056" y="2432"/>
                    </a:moveTo>
                    <a:lnTo>
                      <a:pt x="7056" y="2791"/>
                    </a:lnTo>
                    <a:lnTo>
                      <a:pt x="6703" y="2791"/>
                    </a:lnTo>
                    <a:lnTo>
                      <a:pt x="6703" y="2432"/>
                    </a:lnTo>
                    <a:close/>
                    <a:moveTo>
                      <a:pt x="7484" y="2432"/>
                    </a:moveTo>
                    <a:lnTo>
                      <a:pt x="7484" y="2791"/>
                    </a:lnTo>
                    <a:lnTo>
                      <a:pt x="7130" y="2791"/>
                    </a:lnTo>
                    <a:lnTo>
                      <a:pt x="7130" y="2432"/>
                    </a:lnTo>
                    <a:close/>
                    <a:moveTo>
                      <a:pt x="7911" y="2432"/>
                    </a:moveTo>
                    <a:lnTo>
                      <a:pt x="7911" y="2791"/>
                    </a:lnTo>
                    <a:lnTo>
                      <a:pt x="7558" y="2791"/>
                    </a:lnTo>
                    <a:lnTo>
                      <a:pt x="7558" y="2432"/>
                    </a:lnTo>
                    <a:close/>
                    <a:moveTo>
                      <a:pt x="8338" y="2432"/>
                    </a:moveTo>
                    <a:lnTo>
                      <a:pt x="8338" y="2791"/>
                    </a:lnTo>
                    <a:lnTo>
                      <a:pt x="7985" y="2791"/>
                    </a:lnTo>
                    <a:lnTo>
                      <a:pt x="7985" y="2432"/>
                    </a:lnTo>
                    <a:close/>
                    <a:moveTo>
                      <a:pt x="8765" y="2432"/>
                    </a:moveTo>
                    <a:lnTo>
                      <a:pt x="8765" y="2791"/>
                    </a:lnTo>
                    <a:lnTo>
                      <a:pt x="8412" y="2791"/>
                    </a:lnTo>
                    <a:lnTo>
                      <a:pt x="8412" y="2432"/>
                    </a:lnTo>
                    <a:close/>
                    <a:moveTo>
                      <a:pt x="9192" y="2432"/>
                    </a:moveTo>
                    <a:lnTo>
                      <a:pt x="9192" y="2791"/>
                    </a:lnTo>
                    <a:lnTo>
                      <a:pt x="8839" y="2791"/>
                    </a:lnTo>
                    <a:lnTo>
                      <a:pt x="8839" y="2432"/>
                    </a:lnTo>
                    <a:close/>
                    <a:moveTo>
                      <a:pt x="9619" y="2432"/>
                    </a:moveTo>
                    <a:lnTo>
                      <a:pt x="9619" y="2791"/>
                    </a:lnTo>
                    <a:lnTo>
                      <a:pt x="9266" y="2791"/>
                    </a:lnTo>
                    <a:lnTo>
                      <a:pt x="9266" y="2432"/>
                    </a:lnTo>
                    <a:close/>
                    <a:moveTo>
                      <a:pt x="10046" y="2432"/>
                    </a:moveTo>
                    <a:lnTo>
                      <a:pt x="10046" y="2791"/>
                    </a:lnTo>
                    <a:lnTo>
                      <a:pt x="9693" y="2791"/>
                    </a:lnTo>
                    <a:lnTo>
                      <a:pt x="9693" y="2432"/>
                    </a:lnTo>
                    <a:close/>
                    <a:moveTo>
                      <a:pt x="10474" y="2432"/>
                    </a:moveTo>
                    <a:lnTo>
                      <a:pt x="10474" y="2791"/>
                    </a:lnTo>
                    <a:lnTo>
                      <a:pt x="10120" y="2791"/>
                    </a:lnTo>
                    <a:lnTo>
                      <a:pt x="10120" y="2432"/>
                    </a:lnTo>
                    <a:close/>
                    <a:moveTo>
                      <a:pt x="10901" y="2432"/>
                    </a:moveTo>
                    <a:lnTo>
                      <a:pt x="10901" y="2791"/>
                    </a:lnTo>
                    <a:lnTo>
                      <a:pt x="10548" y="2791"/>
                    </a:lnTo>
                    <a:lnTo>
                      <a:pt x="10548" y="2432"/>
                    </a:lnTo>
                    <a:close/>
                    <a:moveTo>
                      <a:pt x="11328" y="2432"/>
                    </a:moveTo>
                    <a:lnTo>
                      <a:pt x="11328" y="2791"/>
                    </a:lnTo>
                    <a:lnTo>
                      <a:pt x="10975" y="2791"/>
                    </a:lnTo>
                    <a:lnTo>
                      <a:pt x="10975" y="2432"/>
                    </a:lnTo>
                    <a:close/>
                    <a:moveTo>
                      <a:pt x="11755" y="2432"/>
                    </a:moveTo>
                    <a:lnTo>
                      <a:pt x="11755" y="2791"/>
                    </a:lnTo>
                    <a:lnTo>
                      <a:pt x="11402" y="2791"/>
                    </a:lnTo>
                    <a:lnTo>
                      <a:pt x="11402" y="2432"/>
                    </a:lnTo>
                    <a:close/>
                    <a:moveTo>
                      <a:pt x="649" y="2859"/>
                    </a:moveTo>
                    <a:lnTo>
                      <a:pt x="649" y="3218"/>
                    </a:lnTo>
                    <a:lnTo>
                      <a:pt x="296" y="3218"/>
                    </a:lnTo>
                    <a:lnTo>
                      <a:pt x="296" y="2859"/>
                    </a:lnTo>
                    <a:close/>
                    <a:moveTo>
                      <a:pt x="1076" y="2859"/>
                    </a:moveTo>
                    <a:lnTo>
                      <a:pt x="1076" y="3218"/>
                    </a:lnTo>
                    <a:lnTo>
                      <a:pt x="723" y="3218"/>
                    </a:lnTo>
                    <a:lnTo>
                      <a:pt x="723" y="2859"/>
                    </a:lnTo>
                    <a:close/>
                    <a:moveTo>
                      <a:pt x="1504" y="2859"/>
                    </a:moveTo>
                    <a:lnTo>
                      <a:pt x="1504" y="3218"/>
                    </a:lnTo>
                    <a:lnTo>
                      <a:pt x="1151" y="3218"/>
                    </a:lnTo>
                    <a:lnTo>
                      <a:pt x="1151" y="2859"/>
                    </a:lnTo>
                    <a:close/>
                    <a:moveTo>
                      <a:pt x="1931" y="2859"/>
                    </a:moveTo>
                    <a:lnTo>
                      <a:pt x="1931" y="3218"/>
                    </a:lnTo>
                    <a:lnTo>
                      <a:pt x="1578" y="3218"/>
                    </a:lnTo>
                    <a:lnTo>
                      <a:pt x="1578" y="2859"/>
                    </a:lnTo>
                    <a:close/>
                    <a:moveTo>
                      <a:pt x="2358" y="2859"/>
                    </a:moveTo>
                    <a:lnTo>
                      <a:pt x="2358" y="3218"/>
                    </a:lnTo>
                    <a:lnTo>
                      <a:pt x="2005" y="3218"/>
                    </a:lnTo>
                    <a:lnTo>
                      <a:pt x="2005" y="2859"/>
                    </a:lnTo>
                    <a:close/>
                    <a:moveTo>
                      <a:pt x="2785" y="2859"/>
                    </a:moveTo>
                    <a:lnTo>
                      <a:pt x="2785" y="3218"/>
                    </a:lnTo>
                    <a:lnTo>
                      <a:pt x="2432" y="3218"/>
                    </a:lnTo>
                    <a:lnTo>
                      <a:pt x="2432" y="2859"/>
                    </a:lnTo>
                    <a:close/>
                    <a:moveTo>
                      <a:pt x="3212" y="2859"/>
                    </a:moveTo>
                    <a:lnTo>
                      <a:pt x="3212" y="3218"/>
                    </a:lnTo>
                    <a:lnTo>
                      <a:pt x="2859" y="3218"/>
                    </a:lnTo>
                    <a:lnTo>
                      <a:pt x="2859" y="2859"/>
                    </a:lnTo>
                    <a:close/>
                    <a:moveTo>
                      <a:pt x="3639" y="2859"/>
                    </a:moveTo>
                    <a:lnTo>
                      <a:pt x="3639" y="3218"/>
                    </a:lnTo>
                    <a:lnTo>
                      <a:pt x="3286" y="3218"/>
                    </a:lnTo>
                    <a:lnTo>
                      <a:pt x="3286" y="2859"/>
                    </a:lnTo>
                    <a:close/>
                    <a:moveTo>
                      <a:pt x="4066" y="2859"/>
                    </a:moveTo>
                    <a:lnTo>
                      <a:pt x="4066" y="3218"/>
                    </a:lnTo>
                    <a:lnTo>
                      <a:pt x="3713" y="3218"/>
                    </a:lnTo>
                    <a:lnTo>
                      <a:pt x="3713" y="2859"/>
                    </a:lnTo>
                    <a:close/>
                    <a:moveTo>
                      <a:pt x="4494" y="2859"/>
                    </a:moveTo>
                    <a:lnTo>
                      <a:pt x="4494" y="3218"/>
                    </a:lnTo>
                    <a:lnTo>
                      <a:pt x="4140" y="3218"/>
                    </a:lnTo>
                    <a:lnTo>
                      <a:pt x="4140" y="2859"/>
                    </a:lnTo>
                    <a:close/>
                    <a:moveTo>
                      <a:pt x="4921" y="2859"/>
                    </a:moveTo>
                    <a:lnTo>
                      <a:pt x="4921" y="3218"/>
                    </a:lnTo>
                    <a:lnTo>
                      <a:pt x="4568" y="3218"/>
                    </a:lnTo>
                    <a:lnTo>
                      <a:pt x="4568" y="2859"/>
                    </a:lnTo>
                    <a:close/>
                    <a:moveTo>
                      <a:pt x="5348" y="2859"/>
                    </a:moveTo>
                    <a:lnTo>
                      <a:pt x="5348" y="3218"/>
                    </a:lnTo>
                    <a:lnTo>
                      <a:pt x="4995" y="3218"/>
                    </a:lnTo>
                    <a:lnTo>
                      <a:pt x="4995" y="2859"/>
                    </a:lnTo>
                    <a:close/>
                    <a:moveTo>
                      <a:pt x="5775" y="2859"/>
                    </a:moveTo>
                    <a:lnTo>
                      <a:pt x="5775" y="3218"/>
                    </a:lnTo>
                    <a:lnTo>
                      <a:pt x="5422" y="3218"/>
                    </a:lnTo>
                    <a:lnTo>
                      <a:pt x="5422" y="2859"/>
                    </a:lnTo>
                    <a:close/>
                    <a:moveTo>
                      <a:pt x="6202" y="2859"/>
                    </a:moveTo>
                    <a:lnTo>
                      <a:pt x="6202" y="3218"/>
                    </a:lnTo>
                    <a:lnTo>
                      <a:pt x="5849" y="3218"/>
                    </a:lnTo>
                    <a:lnTo>
                      <a:pt x="5849" y="2859"/>
                    </a:lnTo>
                    <a:close/>
                    <a:moveTo>
                      <a:pt x="6629" y="2859"/>
                    </a:moveTo>
                    <a:lnTo>
                      <a:pt x="6629" y="3218"/>
                    </a:lnTo>
                    <a:lnTo>
                      <a:pt x="6276" y="3218"/>
                    </a:lnTo>
                    <a:lnTo>
                      <a:pt x="6276" y="2859"/>
                    </a:lnTo>
                    <a:close/>
                    <a:moveTo>
                      <a:pt x="7056" y="2859"/>
                    </a:moveTo>
                    <a:lnTo>
                      <a:pt x="7056" y="3218"/>
                    </a:lnTo>
                    <a:lnTo>
                      <a:pt x="6703" y="3218"/>
                    </a:lnTo>
                    <a:lnTo>
                      <a:pt x="6703" y="2859"/>
                    </a:lnTo>
                    <a:close/>
                    <a:moveTo>
                      <a:pt x="7484" y="2859"/>
                    </a:moveTo>
                    <a:lnTo>
                      <a:pt x="7484" y="3218"/>
                    </a:lnTo>
                    <a:lnTo>
                      <a:pt x="7130" y="3218"/>
                    </a:lnTo>
                    <a:lnTo>
                      <a:pt x="7130" y="2859"/>
                    </a:lnTo>
                    <a:close/>
                    <a:moveTo>
                      <a:pt x="7911" y="2859"/>
                    </a:moveTo>
                    <a:lnTo>
                      <a:pt x="7911" y="3218"/>
                    </a:lnTo>
                    <a:lnTo>
                      <a:pt x="7558" y="3218"/>
                    </a:lnTo>
                    <a:lnTo>
                      <a:pt x="7558" y="2859"/>
                    </a:lnTo>
                    <a:close/>
                    <a:moveTo>
                      <a:pt x="8338" y="2859"/>
                    </a:moveTo>
                    <a:lnTo>
                      <a:pt x="8338" y="3218"/>
                    </a:lnTo>
                    <a:lnTo>
                      <a:pt x="7985" y="3218"/>
                    </a:lnTo>
                    <a:lnTo>
                      <a:pt x="7985" y="2859"/>
                    </a:lnTo>
                    <a:close/>
                    <a:moveTo>
                      <a:pt x="8765" y="2859"/>
                    </a:moveTo>
                    <a:lnTo>
                      <a:pt x="8765" y="3218"/>
                    </a:lnTo>
                    <a:lnTo>
                      <a:pt x="8412" y="3218"/>
                    </a:lnTo>
                    <a:lnTo>
                      <a:pt x="8412" y="2859"/>
                    </a:lnTo>
                    <a:close/>
                    <a:moveTo>
                      <a:pt x="9192" y="2859"/>
                    </a:moveTo>
                    <a:lnTo>
                      <a:pt x="9192" y="3218"/>
                    </a:lnTo>
                    <a:lnTo>
                      <a:pt x="8839" y="3218"/>
                    </a:lnTo>
                    <a:lnTo>
                      <a:pt x="8839" y="2859"/>
                    </a:lnTo>
                    <a:close/>
                    <a:moveTo>
                      <a:pt x="9619" y="2859"/>
                    </a:moveTo>
                    <a:lnTo>
                      <a:pt x="9619" y="3218"/>
                    </a:lnTo>
                    <a:lnTo>
                      <a:pt x="9266" y="3218"/>
                    </a:lnTo>
                    <a:lnTo>
                      <a:pt x="9266" y="2859"/>
                    </a:lnTo>
                    <a:close/>
                    <a:moveTo>
                      <a:pt x="10046" y="2859"/>
                    </a:moveTo>
                    <a:lnTo>
                      <a:pt x="10046" y="3218"/>
                    </a:lnTo>
                    <a:lnTo>
                      <a:pt x="9693" y="3218"/>
                    </a:lnTo>
                    <a:lnTo>
                      <a:pt x="9693" y="2859"/>
                    </a:lnTo>
                    <a:close/>
                    <a:moveTo>
                      <a:pt x="10474" y="2859"/>
                    </a:moveTo>
                    <a:lnTo>
                      <a:pt x="10474" y="3218"/>
                    </a:lnTo>
                    <a:lnTo>
                      <a:pt x="10120" y="3218"/>
                    </a:lnTo>
                    <a:lnTo>
                      <a:pt x="10120" y="2859"/>
                    </a:lnTo>
                    <a:close/>
                    <a:moveTo>
                      <a:pt x="10901" y="2859"/>
                    </a:moveTo>
                    <a:lnTo>
                      <a:pt x="10901" y="3218"/>
                    </a:lnTo>
                    <a:lnTo>
                      <a:pt x="10548" y="3218"/>
                    </a:lnTo>
                    <a:lnTo>
                      <a:pt x="10548" y="2859"/>
                    </a:lnTo>
                    <a:close/>
                    <a:moveTo>
                      <a:pt x="11328" y="2859"/>
                    </a:moveTo>
                    <a:lnTo>
                      <a:pt x="11328" y="3218"/>
                    </a:lnTo>
                    <a:lnTo>
                      <a:pt x="10975" y="3218"/>
                    </a:lnTo>
                    <a:lnTo>
                      <a:pt x="10975" y="2859"/>
                    </a:lnTo>
                    <a:close/>
                    <a:moveTo>
                      <a:pt x="11755" y="2859"/>
                    </a:moveTo>
                    <a:lnTo>
                      <a:pt x="11755" y="3218"/>
                    </a:lnTo>
                    <a:lnTo>
                      <a:pt x="11402" y="3218"/>
                    </a:lnTo>
                    <a:lnTo>
                      <a:pt x="11402" y="2859"/>
                    </a:lnTo>
                    <a:close/>
                    <a:moveTo>
                      <a:pt x="649" y="3286"/>
                    </a:moveTo>
                    <a:lnTo>
                      <a:pt x="649" y="3645"/>
                    </a:lnTo>
                    <a:lnTo>
                      <a:pt x="296" y="3645"/>
                    </a:lnTo>
                    <a:lnTo>
                      <a:pt x="296" y="3286"/>
                    </a:lnTo>
                    <a:close/>
                    <a:moveTo>
                      <a:pt x="1076" y="3286"/>
                    </a:moveTo>
                    <a:lnTo>
                      <a:pt x="1076" y="3645"/>
                    </a:lnTo>
                    <a:lnTo>
                      <a:pt x="723" y="3645"/>
                    </a:lnTo>
                    <a:lnTo>
                      <a:pt x="723" y="3286"/>
                    </a:lnTo>
                    <a:close/>
                    <a:moveTo>
                      <a:pt x="1504" y="3286"/>
                    </a:moveTo>
                    <a:lnTo>
                      <a:pt x="1504" y="3645"/>
                    </a:lnTo>
                    <a:lnTo>
                      <a:pt x="1151" y="3645"/>
                    </a:lnTo>
                    <a:lnTo>
                      <a:pt x="1151" y="3286"/>
                    </a:lnTo>
                    <a:close/>
                    <a:moveTo>
                      <a:pt x="1931" y="3286"/>
                    </a:moveTo>
                    <a:lnTo>
                      <a:pt x="1931" y="3645"/>
                    </a:lnTo>
                    <a:lnTo>
                      <a:pt x="1578" y="3645"/>
                    </a:lnTo>
                    <a:lnTo>
                      <a:pt x="1578" y="3286"/>
                    </a:lnTo>
                    <a:close/>
                    <a:moveTo>
                      <a:pt x="2358" y="3286"/>
                    </a:moveTo>
                    <a:lnTo>
                      <a:pt x="2358" y="3645"/>
                    </a:lnTo>
                    <a:lnTo>
                      <a:pt x="2005" y="3645"/>
                    </a:lnTo>
                    <a:lnTo>
                      <a:pt x="2005" y="3286"/>
                    </a:lnTo>
                    <a:close/>
                    <a:moveTo>
                      <a:pt x="2785" y="3286"/>
                    </a:moveTo>
                    <a:lnTo>
                      <a:pt x="2785" y="3645"/>
                    </a:lnTo>
                    <a:lnTo>
                      <a:pt x="2432" y="3645"/>
                    </a:lnTo>
                    <a:lnTo>
                      <a:pt x="2432" y="3286"/>
                    </a:lnTo>
                    <a:close/>
                    <a:moveTo>
                      <a:pt x="3212" y="3286"/>
                    </a:moveTo>
                    <a:lnTo>
                      <a:pt x="3212" y="3645"/>
                    </a:lnTo>
                    <a:lnTo>
                      <a:pt x="2859" y="3645"/>
                    </a:lnTo>
                    <a:lnTo>
                      <a:pt x="2859" y="3286"/>
                    </a:lnTo>
                    <a:close/>
                    <a:moveTo>
                      <a:pt x="3639" y="3286"/>
                    </a:moveTo>
                    <a:lnTo>
                      <a:pt x="3639" y="3645"/>
                    </a:lnTo>
                    <a:lnTo>
                      <a:pt x="3286" y="3645"/>
                    </a:lnTo>
                    <a:lnTo>
                      <a:pt x="3286" y="3286"/>
                    </a:lnTo>
                    <a:close/>
                    <a:moveTo>
                      <a:pt x="4066" y="3286"/>
                    </a:moveTo>
                    <a:lnTo>
                      <a:pt x="4066" y="3645"/>
                    </a:lnTo>
                    <a:lnTo>
                      <a:pt x="3713" y="3645"/>
                    </a:lnTo>
                    <a:lnTo>
                      <a:pt x="3713" y="3286"/>
                    </a:lnTo>
                    <a:close/>
                    <a:moveTo>
                      <a:pt x="4494" y="3286"/>
                    </a:moveTo>
                    <a:lnTo>
                      <a:pt x="4494" y="3645"/>
                    </a:lnTo>
                    <a:lnTo>
                      <a:pt x="4140" y="3645"/>
                    </a:lnTo>
                    <a:lnTo>
                      <a:pt x="4140" y="3286"/>
                    </a:lnTo>
                    <a:close/>
                    <a:moveTo>
                      <a:pt x="4921" y="3286"/>
                    </a:moveTo>
                    <a:lnTo>
                      <a:pt x="4921" y="3645"/>
                    </a:lnTo>
                    <a:lnTo>
                      <a:pt x="4568" y="3645"/>
                    </a:lnTo>
                    <a:lnTo>
                      <a:pt x="4568" y="3286"/>
                    </a:lnTo>
                    <a:close/>
                    <a:moveTo>
                      <a:pt x="5348" y="3286"/>
                    </a:moveTo>
                    <a:lnTo>
                      <a:pt x="5348" y="3645"/>
                    </a:lnTo>
                    <a:lnTo>
                      <a:pt x="4995" y="3645"/>
                    </a:lnTo>
                    <a:lnTo>
                      <a:pt x="4995" y="3286"/>
                    </a:lnTo>
                    <a:close/>
                    <a:moveTo>
                      <a:pt x="5775" y="3286"/>
                    </a:moveTo>
                    <a:lnTo>
                      <a:pt x="5775" y="3645"/>
                    </a:lnTo>
                    <a:lnTo>
                      <a:pt x="5422" y="3645"/>
                    </a:lnTo>
                    <a:lnTo>
                      <a:pt x="5422" y="3286"/>
                    </a:lnTo>
                    <a:close/>
                    <a:moveTo>
                      <a:pt x="6202" y="3286"/>
                    </a:moveTo>
                    <a:lnTo>
                      <a:pt x="6202" y="3645"/>
                    </a:lnTo>
                    <a:lnTo>
                      <a:pt x="5849" y="3645"/>
                    </a:lnTo>
                    <a:lnTo>
                      <a:pt x="5849" y="3286"/>
                    </a:lnTo>
                    <a:close/>
                    <a:moveTo>
                      <a:pt x="6629" y="3286"/>
                    </a:moveTo>
                    <a:lnTo>
                      <a:pt x="6629" y="3645"/>
                    </a:lnTo>
                    <a:lnTo>
                      <a:pt x="6276" y="3645"/>
                    </a:lnTo>
                    <a:lnTo>
                      <a:pt x="6276" y="3286"/>
                    </a:lnTo>
                    <a:close/>
                    <a:moveTo>
                      <a:pt x="7056" y="3286"/>
                    </a:moveTo>
                    <a:lnTo>
                      <a:pt x="7056" y="3645"/>
                    </a:lnTo>
                    <a:lnTo>
                      <a:pt x="6703" y="3645"/>
                    </a:lnTo>
                    <a:lnTo>
                      <a:pt x="6703" y="3286"/>
                    </a:lnTo>
                    <a:close/>
                    <a:moveTo>
                      <a:pt x="7484" y="3286"/>
                    </a:moveTo>
                    <a:lnTo>
                      <a:pt x="7484" y="3645"/>
                    </a:lnTo>
                    <a:lnTo>
                      <a:pt x="7130" y="3645"/>
                    </a:lnTo>
                    <a:lnTo>
                      <a:pt x="7130" y="3286"/>
                    </a:lnTo>
                    <a:close/>
                    <a:moveTo>
                      <a:pt x="7911" y="3286"/>
                    </a:moveTo>
                    <a:lnTo>
                      <a:pt x="7911" y="3645"/>
                    </a:lnTo>
                    <a:lnTo>
                      <a:pt x="7558" y="3645"/>
                    </a:lnTo>
                    <a:lnTo>
                      <a:pt x="7558" y="3286"/>
                    </a:lnTo>
                    <a:close/>
                    <a:moveTo>
                      <a:pt x="8338" y="3286"/>
                    </a:moveTo>
                    <a:lnTo>
                      <a:pt x="8338" y="3645"/>
                    </a:lnTo>
                    <a:lnTo>
                      <a:pt x="7985" y="3645"/>
                    </a:lnTo>
                    <a:lnTo>
                      <a:pt x="7985" y="3286"/>
                    </a:lnTo>
                    <a:close/>
                    <a:moveTo>
                      <a:pt x="8765" y="3286"/>
                    </a:moveTo>
                    <a:lnTo>
                      <a:pt x="8765" y="3645"/>
                    </a:lnTo>
                    <a:lnTo>
                      <a:pt x="8412" y="3645"/>
                    </a:lnTo>
                    <a:lnTo>
                      <a:pt x="8412" y="3286"/>
                    </a:lnTo>
                    <a:close/>
                    <a:moveTo>
                      <a:pt x="9192" y="3286"/>
                    </a:moveTo>
                    <a:lnTo>
                      <a:pt x="9192" y="3645"/>
                    </a:lnTo>
                    <a:lnTo>
                      <a:pt x="8839" y="3645"/>
                    </a:lnTo>
                    <a:lnTo>
                      <a:pt x="8839" y="3286"/>
                    </a:lnTo>
                    <a:close/>
                    <a:moveTo>
                      <a:pt x="9619" y="3286"/>
                    </a:moveTo>
                    <a:lnTo>
                      <a:pt x="9619" y="3645"/>
                    </a:lnTo>
                    <a:lnTo>
                      <a:pt x="9266" y="3645"/>
                    </a:lnTo>
                    <a:lnTo>
                      <a:pt x="9266" y="3286"/>
                    </a:lnTo>
                    <a:close/>
                    <a:moveTo>
                      <a:pt x="10046" y="3286"/>
                    </a:moveTo>
                    <a:lnTo>
                      <a:pt x="10046" y="3645"/>
                    </a:lnTo>
                    <a:lnTo>
                      <a:pt x="9693" y="3645"/>
                    </a:lnTo>
                    <a:lnTo>
                      <a:pt x="9693" y="3286"/>
                    </a:lnTo>
                    <a:close/>
                    <a:moveTo>
                      <a:pt x="10474" y="3286"/>
                    </a:moveTo>
                    <a:lnTo>
                      <a:pt x="10474" y="3645"/>
                    </a:lnTo>
                    <a:lnTo>
                      <a:pt x="10120" y="3645"/>
                    </a:lnTo>
                    <a:lnTo>
                      <a:pt x="10120" y="3286"/>
                    </a:lnTo>
                    <a:close/>
                    <a:moveTo>
                      <a:pt x="10901" y="3286"/>
                    </a:moveTo>
                    <a:lnTo>
                      <a:pt x="10901" y="3645"/>
                    </a:lnTo>
                    <a:lnTo>
                      <a:pt x="10548" y="3645"/>
                    </a:lnTo>
                    <a:lnTo>
                      <a:pt x="10548" y="3286"/>
                    </a:lnTo>
                    <a:close/>
                    <a:moveTo>
                      <a:pt x="11328" y="3286"/>
                    </a:moveTo>
                    <a:lnTo>
                      <a:pt x="11328" y="3645"/>
                    </a:lnTo>
                    <a:lnTo>
                      <a:pt x="10975" y="3645"/>
                    </a:lnTo>
                    <a:lnTo>
                      <a:pt x="10975" y="3286"/>
                    </a:lnTo>
                    <a:close/>
                    <a:moveTo>
                      <a:pt x="11755" y="3286"/>
                    </a:moveTo>
                    <a:lnTo>
                      <a:pt x="11755" y="3645"/>
                    </a:lnTo>
                    <a:lnTo>
                      <a:pt x="11402" y="3645"/>
                    </a:lnTo>
                    <a:lnTo>
                      <a:pt x="11402" y="3286"/>
                    </a:lnTo>
                    <a:close/>
                    <a:moveTo>
                      <a:pt x="649" y="3713"/>
                    </a:moveTo>
                    <a:lnTo>
                      <a:pt x="649" y="4072"/>
                    </a:lnTo>
                    <a:lnTo>
                      <a:pt x="296" y="4072"/>
                    </a:lnTo>
                    <a:lnTo>
                      <a:pt x="296" y="3713"/>
                    </a:lnTo>
                    <a:close/>
                    <a:moveTo>
                      <a:pt x="1076" y="3713"/>
                    </a:moveTo>
                    <a:lnTo>
                      <a:pt x="1076" y="4072"/>
                    </a:lnTo>
                    <a:lnTo>
                      <a:pt x="723" y="4072"/>
                    </a:lnTo>
                    <a:lnTo>
                      <a:pt x="723" y="3713"/>
                    </a:lnTo>
                    <a:close/>
                    <a:moveTo>
                      <a:pt x="1504" y="3713"/>
                    </a:moveTo>
                    <a:lnTo>
                      <a:pt x="1504" y="4072"/>
                    </a:lnTo>
                    <a:lnTo>
                      <a:pt x="1151" y="4072"/>
                    </a:lnTo>
                    <a:lnTo>
                      <a:pt x="1151" y="3713"/>
                    </a:lnTo>
                    <a:close/>
                    <a:moveTo>
                      <a:pt x="1931" y="3713"/>
                    </a:moveTo>
                    <a:lnTo>
                      <a:pt x="1931" y="4072"/>
                    </a:lnTo>
                    <a:lnTo>
                      <a:pt x="1578" y="4072"/>
                    </a:lnTo>
                    <a:lnTo>
                      <a:pt x="1578" y="3713"/>
                    </a:lnTo>
                    <a:close/>
                    <a:moveTo>
                      <a:pt x="2358" y="3713"/>
                    </a:moveTo>
                    <a:lnTo>
                      <a:pt x="2358" y="4072"/>
                    </a:lnTo>
                    <a:lnTo>
                      <a:pt x="2005" y="4072"/>
                    </a:lnTo>
                    <a:lnTo>
                      <a:pt x="2005" y="3713"/>
                    </a:lnTo>
                    <a:close/>
                    <a:moveTo>
                      <a:pt x="2785" y="3713"/>
                    </a:moveTo>
                    <a:lnTo>
                      <a:pt x="2785" y="4072"/>
                    </a:lnTo>
                    <a:lnTo>
                      <a:pt x="2432" y="4072"/>
                    </a:lnTo>
                    <a:lnTo>
                      <a:pt x="2432" y="3713"/>
                    </a:lnTo>
                    <a:close/>
                    <a:moveTo>
                      <a:pt x="3212" y="3713"/>
                    </a:moveTo>
                    <a:lnTo>
                      <a:pt x="3212" y="4072"/>
                    </a:lnTo>
                    <a:lnTo>
                      <a:pt x="2859" y="4072"/>
                    </a:lnTo>
                    <a:lnTo>
                      <a:pt x="2859" y="3713"/>
                    </a:lnTo>
                    <a:close/>
                    <a:moveTo>
                      <a:pt x="3639" y="3713"/>
                    </a:moveTo>
                    <a:lnTo>
                      <a:pt x="3639" y="4072"/>
                    </a:lnTo>
                    <a:lnTo>
                      <a:pt x="3286" y="4072"/>
                    </a:lnTo>
                    <a:lnTo>
                      <a:pt x="3286" y="3713"/>
                    </a:lnTo>
                    <a:close/>
                    <a:moveTo>
                      <a:pt x="4066" y="3713"/>
                    </a:moveTo>
                    <a:lnTo>
                      <a:pt x="4066" y="4072"/>
                    </a:lnTo>
                    <a:lnTo>
                      <a:pt x="3713" y="4072"/>
                    </a:lnTo>
                    <a:lnTo>
                      <a:pt x="3713" y="3713"/>
                    </a:lnTo>
                    <a:close/>
                    <a:moveTo>
                      <a:pt x="4494" y="3713"/>
                    </a:moveTo>
                    <a:lnTo>
                      <a:pt x="4494" y="4072"/>
                    </a:lnTo>
                    <a:lnTo>
                      <a:pt x="4140" y="4072"/>
                    </a:lnTo>
                    <a:lnTo>
                      <a:pt x="4140" y="3713"/>
                    </a:lnTo>
                    <a:close/>
                    <a:moveTo>
                      <a:pt x="4921" y="3713"/>
                    </a:moveTo>
                    <a:lnTo>
                      <a:pt x="4921" y="4072"/>
                    </a:lnTo>
                    <a:lnTo>
                      <a:pt x="4568" y="4072"/>
                    </a:lnTo>
                    <a:lnTo>
                      <a:pt x="4568" y="3713"/>
                    </a:lnTo>
                    <a:close/>
                    <a:moveTo>
                      <a:pt x="5348" y="3713"/>
                    </a:moveTo>
                    <a:lnTo>
                      <a:pt x="5348" y="4072"/>
                    </a:lnTo>
                    <a:lnTo>
                      <a:pt x="4995" y="4072"/>
                    </a:lnTo>
                    <a:lnTo>
                      <a:pt x="4995" y="3713"/>
                    </a:lnTo>
                    <a:close/>
                    <a:moveTo>
                      <a:pt x="5775" y="3713"/>
                    </a:moveTo>
                    <a:lnTo>
                      <a:pt x="5775" y="4072"/>
                    </a:lnTo>
                    <a:lnTo>
                      <a:pt x="5422" y="4072"/>
                    </a:lnTo>
                    <a:lnTo>
                      <a:pt x="5422" y="3713"/>
                    </a:lnTo>
                    <a:close/>
                    <a:moveTo>
                      <a:pt x="6202" y="3713"/>
                    </a:moveTo>
                    <a:lnTo>
                      <a:pt x="6202" y="4072"/>
                    </a:lnTo>
                    <a:lnTo>
                      <a:pt x="5849" y="4072"/>
                    </a:lnTo>
                    <a:lnTo>
                      <a:pt x="5849" y="3713"/>
                    </a:lnTo>
                    <a:close/>
                    <a:moveTo>
                      <a:pt x="6629" y="3713"/>
                    </a:moveTo>
                    <a:lnTo>
                      <a:pt x="6629" y="4072"/>
                    </a:lnTo>
                    <a:lnTo>
                      <a:pt x="6276" y="4072"/>
                    </a:lnTo>
                    <a:lnTo>
                      <a:pt x="6276" y="3713"/>
                    </a:lnTo>
                    <a:close/>
                    <a:moveTo>
                      <a:pt x="7056" y="3713"/>
                    </a:moveTo>
                    <a:lnTo>
                      <a:pt x="7056" y="4072"/>
                    </a:lnTo>
                    <a:lnTo>
                      <a:pt x="6703" y="4072"/>
                    </a:lnTo>
                    <a:lnTo>
                      <a:pt x="6703" y="3713"/>
                    </a:lnTo>
                    <a:close/>
                    <a:moveTo>
                      <a:pt x="7484" y="3713"/>
                    </a:moveTo>
                    <a:lnTo>
                      <a:pt x="7484" y="4072"/>
                    </a:lnTo>
                    <a:lnTo>
                      <a:pt x="7130" y="4072"/>
                    </a:lnTo>
                    <a:lnTo>
                      <a:pt x="7130" y="3713"/>
                    </a:lnTo>
                    <a:close/>
                    <a:moveTo>
                      <a:pt x="7911" y="3713"/>
                    </a:moveTo>
                    <a:lnTo>
                      <a:pt x="7911" y="4072"/>
                    </a:lnTo>
                    <a:lnTo>
                      <a:pt x="7558" y="4072"/>
                    </a:lnTo>
                    <a:lnTo>
                      <a:pt x="7558" y="3713"/>
                    </a:lnTo>
                    <a:close/>
                    <a:moveTo>
                      <a:pt x="8338" y="3713"/>
                    </a:moveTo>
                    <a:lnTo>
                      <a:pt x="8338" y="4072"/>
                    </a:lnTo>
                    <a:lnTo>
                      <a:pt x="7985" y="4072"/>
                    </a:lnTo>
                    <a:lnTo>
                      <a:pt x="7985" y="3713"/>
                    </a:lnTo>
                    <a:close/>
                    <a:moveTo>
                      <a:pt x="8765" y="3713"/>
                    </a:moveTo>
                    <a:lnTo>
                      <a:pt x="8765" y="4072"/>
                    </a:lnTo>
                    <a:lnTo>
                      <a:pt x="8412" y="4072"/>
                    </a:lnTo>
                    <a:lnTo>
                      <a:pt x="8412" y="3713"/>
                    </a:lnTo>
                    <a:close/>
                    <a:moveTo>
                      <a:pt x="9192" y="3713"/>
                    </a:moveTo>
                    <a:lnTo>
                      <a:pt x="9192" y="4072"/>
                    </a:lnTo>
                    <a:lnTo>
                      <a:pt x="8839" y="4072"/>
                    </a:lnTo>
                    <a:lnTo>
                      <a:pt x="8839" y="3713"/>
                    </a:lnTo>
                    <a:close/>
                    <a:moveTo>
                      <a:pt x="9619" y="3713"/>
                    </a:moveTo>
                    <a:lnTo>
                      <a:pt x="9619" y="4072"/>
                    </a:lnTo>
                    <a:lnTo>
                      <a:pt x="9266" y="4072"/>
                    </a:lnTo>
                    <a:lnTo>
                      <a:pt x="9266" y="3713"/>
                    </a:lnTo>
                    <a:close/>
                    <a:moveTo>
                      <a:pt x="10046" y="3713"/>
                    </a:moveTo>
                    <a:lnTo>
                      <a:pt x="10046" y="4072"/>
                    </a:lnTo>
                    <a:lnTo>
                      <a:pt x="9693" y="4072"/>
                    </a:lnTo>
                    <a:lnTo>
                      <a:pt x="9693" y="3713"/>
                    </a:lnTo>
                    <a:close/>
                    <a:moveTo>
                      <a:pt x="10474" y="3713"/>
                    </a:moveTo>
                    <a:lnTo>
                      <a:pt x="10474" y="4072"/>
                    </a:lnTo>
                    <a:lnTo>
                      <a:pt x="10120" y="4072"/>
                    </a:lnTo>
                    <a:lnTo>
                      <a:pt x="10120" y="3713"/>
                    </a:lnTo>
                    <a:close/>
                    <a:moveTo>
                      <a:pt x="10901" y="3713"/>
                    </a:moveTo>
                    <a:lnTo>
                      <a:pt x="10901" y="4072"/>
                    </a:lnTo>
                    <a:lnTo>
                      <a:pt x="10548" y="4072"/>
                    </a:lnTo>
                    <a:lnTo>
                      <a:pt x="10548" y="3713"/>
                    </a:lnTo>
                    <a:close/>
                    <a:moveTo>
                      <a:pt x="11328" y="3713"/>
                    </a:moveTo>
                    <a:lnTo>
                      <a:pt x="11328" y="4072"/>
                    </a:lnTo>
                    <a:lnTo>
                      <a:pt x="10975" y="4072"/>
                    </a:lnTo>
                    <a:lnTo>
                      <a:pt x="10975" y="3713"/>
                    </a:lnTo>
                    <a:close/>
                    <a:moveTo>
                      <a:pt x="11755" y="3713"/>
                    </a:moveTo>
                    <a:lnTo>
                      <a:pt x="11755" y="4072"/>
                    </a:lnTo>
                    <a:lnTo>
                      <a:pt x="11402" y="4072"/>
                    </a:lnTo>
                    <a:lnTo>
                      <a:pt x="11402" y="3713"/>
                    </a:lnTo>
                    <a:close/>
                    <a:moveTo>
                      <a:pt x="649" y="4141"/>
                    </a:moveTo>
                    <a:lnTo>
                      <a:pt x="649" y="4499"/>
                    </a:lnTo>
                    <a:lnTo>
                      <a:pt x="296" y="4499"/>
                    </a:lnTo>
                    <a:lnTo>
                      <a:pt x="296" y="4141"/>
                    </a:lnTo>
                    <a:close/>
                    <a:moveTo>
                      <a:pt x="1076" y="4141"/>
                    </a:moveTo>
                    <a:lnTo>
                      <a:pt x="1076" y="4499"/>
                    </a:lnTo>
                    <a:lnTo>
                      <a:pt x="723" y="4499"/>
                    </a:lnTo>
                    <a:lnTo>
                      <a:pt x="723" y="4141"/>
                    </a:lnTo>
                    <a:close/>
                    <a:moveTo>
                      <a:pt x="1504" y="4141"/>
                    </a:moveTo>
                    <a:lnTo>
                      <a:pt x="1504" y="4499"/>
                    </a:lnTo>
                    <a:lnTo>
                      <a:pt x="1151" y="4499"/>
                    </a:lnTo>
                    <a:lnTo>
                      <a:pt x="1151" y="4141"/>
                    </a:lnTo>
                    <a:close/>
                    <a:moveTo>
                      <a:pt x="1931" y="4141"/>
                    </a:moveTo>
                    <a:lnTo>
                      <a:pt x="1931" y="4499"/>
                    </a:lnTo>
                    <a:lnTo>
                      <a:pt x="1578" y="4499"/>
                    </a:lnTo>
                    <a:lnTo>
                      <a:pt x="1578" y="4141"/>
                    </a:lnTo>
                    <a:close/>
                    <a:moveTo>
                      <a:pt x="2358" y="4141"/>
                    </a:moveTo>
                    <a:lnTo>
                      <a:pt x="2358" y="4499"/>
                    </a:lnTo>
                    <a:lnTo>
                      <a:pt x="2005" y="4499"/>
                    </a:lnTo>
                    <a:lnTo>
                      <a:pt x="2005" y="4141"/>
                    </a:lnTo>
                    <a:close/>
                    <a:moveTo>
                      <a:pt x="2785" y="4141"/>
                    </a:moveTo>
                    <a:lnTo>
                      <a:pt x="2785" y="4499"/>
                    </a:lnTo>
                    <a:lnTo>
                      <a:pt x="2432" y="4499"/>
                    </a:lnTo>
                    <a:lnTo>
                      <a:pt x="2432" y="4141"/>
                    </a:lnTo>
                    <a:close/>
                    <a:moveTo>
                      <a:pt x="3212" y="4141"/>
                    </a:moveTo>
                    <a:lnTo>
                      <a:pt x="3212" y="4499"/>
                    </a:lnTo>
                    <a:lnTo>
                      <a:pt x="2859" y="4499"/>
                    </a:lnTo>
                    <a:lnTo>
                      <a:pt x="2859" y="4141"/>
                    </a:lnTo>
                    <a:close/>
                    <a:moveTo>
                      <a:pt x="3639" y="4141"/>
                    </a:moveTo>
                    <a:lnTo>
                      <a:pt x="3639" y="4499"/>
                    </a:lnTo>
                    <a:lnTo>
                      <a:pt x="3286" y="4499"/>
                    </a:lnTo>
                    <a:lnTo>
                      <a:pt x="3286" y="4141"/>
                    </a:lnTo>
                    <a:close/>
                    <a:moveTo>
                      <a:pt x="4066" y="4141"/>
                    </a:moveTo>
                    <a:lnTo>
                      <a:pt x="4066" y="4499"/>
                    </a:lnTo>
                    <a:lnTo>
                      <a:pt x="3713" y="4499"/>
                    </a:lnTo>
                    <a:lnTo>
                      <a:pt x="3713" y="4141"/>
                    </a:lnTo>
                    <a:close/>
                    <a:moveTo>
                      <a:pt x="4494" y="4141"/>
                    </a:moveTo>
                    <a:lnTo>
                      <a:pt x="4494" y="4499"/>
                    </a:lnTo>
                    <a:lnTo>
                      <a:pt x="4140" y="4499"/>
                    </a:lnTo>
                    <a:lnTo>
                      <a:pt x="4140" y="4141"/>
                    </a:lnTo>
                    <a:close/>
                    <a:moveTo>
                      <a:pt x="4921" y="4141"/>
                    </a:moveTo>
                    <a:lnTo>
                      <a:pt x="4921" y="4499"/>
                    </a:lnTo>
                    <a:lnTo>
                      <a:pt x="4568" y="4499"/>
                    </a:lnTo>
                    <a:lnTo>
                      <a:pt x="4568" y="4141"/>
                    </a:lnTo>
                    <a:close/>
                    <a:moveTo>
                      <a:pt x="5348" y="4141"/>
                    </a:moveTo>
                    <a:lnTo>
                      <a:pt x="5348" y="4499"/>
                    </a:lnTo>
                    <a:lnTo>
                      <a:pt x="4995" y="4499"/>
                    </a:lnTo>
                    <a:lnTo>
                      <a:pt x="4995" y="4141"/>
                    </a:lnTo>
                    <a:close/>
                    <a:moveTo>
                      <a:pt x="5775" y="4141"/>
                    </a:moveTo>
                    <a:lnTo>
                      <a:pt x="5775" y="4499"/>
                    </a:lnTo>
                    <a:lnTo>
                      <a:pt x="5422" y="4499"/>
                    </a:lnTo>
                    <a:lnTo>
                      <a:pt x="5422" y="4141"/>
                    </a:lnTo>
                    <a:close/>
                    <a:moveTo>
                      <a:pt x="6202" y="4141"/>
                    </a:moveTo>
                    <a:lnTo>
                      <a:pt x="6202" y="4499"/>
                    </a:lnTo>
                    <a:lnTo>
                      <a:pt x="5849" y="4499"/>
                    </a:lnTo>
                    <a:lnTo>
                      <a:pt x="5849" y="4141"/>
                    </a:lnTo>
                    <a:close/>
                    <a:moveTo>
                      <a:pt x="6629" y="4141"/>
                    </a:moveTo>
                    <a:lnTo>
                      <a:pt x="6629" y="4499"/>
                    </a:lnTo>
                    <a:lnTo>
                      <a:pt x="6276" y="4499"/>
                    </a:lnTo>
                    <a:lnTo>
                      <a:pt x="6276" y="4141"/>
                    </a:lnTo>
                    <a:close/>
                    <a:moveTo>
                      <a:pt x="7056" y="4141"/>
                    </a:moveTo>
                    <a:lnTo>
                      <a:pt x="7056" y="4499"/>
                    </a:lnTo>
                    <a:lnTo>
                      <a:pt x="6703" y="4499"/>
                    </a:lnTo>
                    <a:lnTo>
                      <a:pt x="6703" y="4141"/>
                    </a:lnTo>
                    <a:close/>
                    <a:moveTo>
                      <a:pt x="7484" y="4141"/>
                    </a:moveTo>
                    <a:lnTo>
                      <a:pt x="7484" y="4499"/>
                    </a:lnTo>
                    <a:lnTo>
                      <a:pt x="7130" y="4499"/>
                    </a:lnTo>
                    <a:lnTo>
                      <a:pt x="7130" y="4141"/>
                    </a:lnTo>
                    <a:close/>
                    <a:moveTo>
                      <a:pt x="7911" y="4141"/>
                    </a:moveTo>
                    <a:lnTo>
                      <a:pt x="7911" y="4499"/>
                    </a:lnTo>
                    <a:lnTo>
                      <a:pt x="7558" y="4499"/>
                    </a:lnTo>
                    <a:lnTo>
                      <a:pt x="7558" y="4141"/>
                    </a:lnTo>
                    <a:close/>
                    <a:moveTo>
                      <a:pt x="8338" y="4141"/>
                    </a:moveTo>
                    <a:lnTo>
                      <a:pt x="8338" y="4499"/>
                    </a:lnTo>
                    <a:lnTo>
                      <a:pt x="7985" y="4499"/>
                    </a:lnTo>
                    <a:lnTo>
                      <a:pt x="7985" y="4141"/>
                    </a:lnTo>
                    <a:close/>
                    <a:moveTo>
                      <a:pt x="8765" y="4141"/>
                    </a:moveTo>
                    <a:lnTo>
                      <a:pt x="8765" y="4499"/>
                    </a:lnTo>
                    <a:lnTo>
                      <a:pt x="8412" y="4499"/>
                    </a:lnTo>
                    <a:lnTo>
                      <a:pt x="8412" y="4141"/>
                    </a:lnTo>
                    <a:close/>
                    <a:moveTo>
                      <a:pt x="9192" y="4141"/>
                    </a:moveTo>
                    <a:lnTo>
                      <a:pt x="9192" y="4499"/>
                    </a:lnTo>
                    <a:lnTo>
                      <a:pt x="8839" y="4499"/>
                    </a:lnTo>
                    <a:lnTo>
                      <a:pt x="8839" y="4141"/>
                    </a:lnTo>
                    <a:close/>
                    <a:moveTo>
                      <a:pt x="9619" y="4141"/>
                    </a:moveTo>
                    <a:lnTo>
                      <a:pt x="9619" y="4499"/>
                    </a:lnTo>
                    <a:lnTo>
                      <a:pt x="9266" y="4499"/>
                    </a:lnTo>
                    <a:lnTo>
                      <a:pt x="9266" y="4141"/>
                    </a:lnTo>
                    <a:close/>
                    <a:moveTo>
                      <a:pt x="10046" y="4141"/>
                    </a:moveTo>
                    <a:lnTo>
                      <a:pt x="10046" y="4499"/>
                    </a:lnTo>
                    <a:lnTo>
                      <a:pt x="9693" y="4499"/>
                    </a:lnTo>
                    <a:lnTo>
                      <a:pt x="9693" y="4141"/>
                    </a:lnTo>
                    <a:close/>
                    <a:moveTo>
                      <a:pt x="10474" y="4141"/>
                    </a:moveTo>
                    <a:lnTo>
                      <a:pt x="10474" y="4499"/>
                    </a:lnTo>
                    <a:lnTo>
                      <a:pt x="10120" y="4499"/>
                    </a:lnTo>
                    <a:lnTo>
                      <a:pt x="10120" y="4141"/>
                    </a:lnTo>
                    <a:close/>
                    <a:moveTo>
                      <a:pt x="10901" y="4141"/>
                    </a:moveTo>
                    <a:lnTo>
                      <a:pt x="10901" y="4499"/>
                    </a:lnTo>
                    <a:lnTo>
                      <a:pt x="10548" y="4499"/>
                    </a:lnTo>
                    <a:lnTo>
                      <a:pt x="10548" y="4141"/>
                    </a:lnTo>
                    <a:close/>
                    <a:moveTo>
                      <a:pt x="11328" y="4141"/>
                    </a:moveTo>
                    <a:lnTo>
                      <a:pt x="11328" y="4499"/>
                    </a:lnTo>
                    <a:lnTo>
                      <a:pt x="10975" y="4499"/>
                    </a:lnTo>
                    <a:lnTo>
                      <a:pt x="10975" y="4141"/>
                    </a:lnTo>
                    <a:close/>
                    <a:moveTo>
                      <a:pt x="11755" y="4141"/>
                    </a:moveTo>
                    <a:lnTo>
                      <a:pt x="11755" y="4499"/>
                    </a:lnTo>
                    <a:lnTo>
                      <a:pt x="11402" y="4499"/>
                    </a:lnTo>
                    <a:lnTo>
                      <a:pt x="11402" y="4141"/>
                    </a:lnTo>
                    <a:close/>
                    <a:moveTo>
                      <a:pt x="649" y="4568"/>
                    </a:moveTo>
                    <a:lnTo>
                      <a:pt x="649" y="4926"/>
                    </a:lnTo>
                    <a:lnTo>
                      <a:pt x="296" y="4926"/>
                    </a:lnTo>
                    <a:lnTo>
                      <a:pt x="296" y="4568"/>
                    </a:lnTo>
                    <a:close/>
                    <a:moveTo>
                      <a:pt x="1076" y="4568"/>
                    </a:moveTo>
                    <a:lnTo>
                      <a:pt x="1076" y="4926"/>
                    </a:lnTo>
                    <a:lnTo>
                      <a:pt x="723" y="4926"/>
                    </a:lnTo>
                    <a:lnTo>
                      <a:pt x="723" y="4568"/>
                    </a:lnTo>
                    <a:close/>
                    <a:moveTo>
                      <a:pt x="1504" y="4568"/>
                    </a:moveTo>
                    <a:lnTo>
                      <a:pt x="1504" y="4926"/>
                    </a:lnTo>
                    <a:lnTo>
                      <a:pt x="1151" y="4926"/>
                    </a:lnTo>
                    <a:lnTo>
                      <a:pt x="1151" y="4568"/>
                    </a:lnTo>
                    <a:close/>
                    <a:moveTo>
                      <a:pt x="1931" y="4568"/>
                    </a:moveTo>
                    <a:lnTo>
                      <a:pt x="1931" y="4926"/>
                    </a:lnTo>
                    <a:lnTo>
                      <a:pt x="1578" y="4926"/>
                    </a:lnTo>
                    <a:lnTo>
                      <a:pt x="1578" y="4568"/>
                    </a:lnTo>
                    <a:close/>
                    <a:moveTo>
                      <a:pt x="2358" y="4568"/>
                    </a:moveTo>
                    <a:lnTo>
                      <a:pt x="2358" y="4926"/>
                    </a:lnTo>
                    <a:lnTo>
                      <a:pt x="2005" y="4926"/>
                    </a:lnTo>
                    <a:lnTo>
                      <a:pt x="2005" y="4568"/>
                    </a:lnTo>
                    <a:close/>
                    <a:moveTo>
                      <a:pt x="2785" y="4568"/>
                    </a:moveTo>
                    <a:lnTo>
                      <a:pt x="2785" y="4926"/>
                    </a:lnTo>
                    <a:lnTo>
                      <a:pt x="2432" y="4926"/>
                    </a:lnTo>
                    <a:lnTo>
                      <a:pt x="2432" y="4568"/>
                    </a:lnTo>
                    <a:close/>
                    <a:moveTo>
                      <a:pt x="3212" y="4568"/>
                    </a:moveTo>
                    <a:lnTo>
                      <a:pt x="3212" y="4926"/>
                    </a:lnTo>
                    <a:lnTo>
                      <a:pt x="2859" y="4926"/>
                    </a:lnTo>
                    <a:lnTo>
                      <a:pt x="2859" y="4568"/>
                    </a:lnTo>
                    <a:close/>
                    <a:moveTo>
                      <a:pt x="3639" y="4568"/>
                    </a:moveTo>
                    <a:lnTo>
                      <a:pt x="3639" y="4926"/>
                    </a:lnTo>
                    <a:lnTo>
                      <a:pt x="3286" y="4926"/>
                    </a:lnTo>
                    <a:lnTo>
                      <a:pt x="3286" y="4568"/>
                    </a:lnTo>
                    <a:close/>
                    <a:moveTo>
                      <a:pt x="4066" y="4568"/>
                    </a:moveTo>
                    <a:lnTo>
                      <a:pt x="4066" y="4926"/>
                    </a:lnTo>
                    <a:lnTo>
                      <a:pt x="3713" y="4926"/>
                    </a:lnTo>
                    <a:lnTo>
                      <a:pt x="3713" y="4568"/>
                    </a:lnTo>
                    <a:close/>
                    <a:moveTo>
                      <a:pt x="4494" y="4568"/>
                    </a:moveTo>
                    <a:lnTo>
                      <a:pt x="4494" y="4926"/>
                    </a:lnTo>
                    <a:lnTo>
                      <a:pt x="4140" y="4926"/>
                    </a:lnTo>
                    <a:lnTo>
                      <a:pt x="4140" y="4568"/>
                    </a:lnTo>
                    <a:close/>
                    <a:moveTo>
                      <a:pt x="4921" y="4568"/>
                    </a:moveTo>
                    <a:lnTo>
                      <a:pt x="4921" y="4926"/>
                    </a:lnTo>
                    <a:lnTo>
                      <a:pt x="4568" y="4926"/>
                    </a:lnTo>
                    <a:lnTo>
                      <a:pt x="4568" y="4568"/>
                    </a:lnTo>
                    <a:close/>
                    <a:moveTo>
                      <a:pt x="5348" y="4568"/>
                    </a:moveTo>
                    <a:lnTo>
                      <a:pt x="5348" y="4926"/>
                    </a:lnTo>
                    <a:lnTo>
                      <a:pt x="4995" y="4926"/>
                    </a:lnTo>
                    <a:lnTo>
                      <a:pt x="4995" y="4568"/>
                    </a:lnTo>
                    <a:close/>
                    <a:moveTo>
                      <a:pt x="5775" y="4568"/>
                    </a:moveTo>
                    <a:lnTo>
                      <a:pt x="5775" y="4926"/>
                    </a:lnTo>
                    <a:lnTo>
                      <a:pt x="5422" y="4926"/>
                    </a:lnTo>
                    <a:lnTo>
                      <a:pt x="5422" y="4568"/>
                    </a:lnTo>
                    <a:close/>
                    <a:moveTo>
                      <a:pt x="6202" y="4568"/>
                    </a:moveTo>
                    <a:lnTo>
                      <a:pt x="6202" y="4926"/>
                    </a:lnTo>
                    <a:lnTo>
                      <a:pt x="5849" y="4926"/>
                    </a:lnTo>
                    <a:lnTo>
                      <a:pt x="5849" y="4568"/>
                    </a:lnTo>
                    <a:close/>
                    <a:moveTo>
                      <a:pt x="6629" y="4568"/>
                    </a:moveTo>
                    <a:lnTo>
                      <a:pt x="6629" y="4926"/>
                    </a:lnTo>
                    <a:lnTo>
                      <a:pt x="6276" y="4926"/>
                    </a:lnTo>
                    <a:lnTo>
                      <a:pt x="6276" y="4568"/>
                    </a:lnTo>
                    <a:close/>
                    <a:moveTo>
                      <a:pt x="7056" y="4568"/>
                    </a:moveTo>
                    <a:lnTo>
                      <a:pt x="7056" y="4926"/>
                    </a:lnTo>
                    <a:lnTo>
                      <a:pt x="6703" y="4926"/>
                    </a:lnTo>
                    <a:lnTo>
                      <a:pt x="6703" y="4568"/>
                    </a:lnTo>
                    <a:close/>
                    <a:moveTo>
                      <a:pt x="7484" y="4568"/>
                    </a:moveTo>
                    <a:lnTo>
                      <a:pt x="7484" y="4926"/>
                    </a:lnTo>
                    <a:lnTo>
                      <a:pt x="7130" y="4926"/>
                    </a:lnTo>
                    <a:lnTo>
                      <a:pt x="7130" y="4568"/>
                    </a:lnTo>
                    <a:close/>
                    <a:moveTo>
                      <a:pt x="7911" y="4568"/>
                    </a:moveTo>
                    <a:lnTo>
                      <a:pt x="7911" y="4926"/>
                    </a:lnTo>
                    <a:lnTo>
                      <a:pt x="7558" y="4926"/>
                    </a:lnTo>
                    <a:lnTo>
                      <a:pt x="7558" y="4568"/>
                    </a:lnTo>
                    <a:close/>
                    <a:moveTo>
                      <a:pt x="8338" y="4568"/>
                    </a:moveTo>
                    <a:lnTo>
                      <a:pt x="8338" y="4926"/>
                    </a:lnTo>
                    <a:lnTo>
                      <a:pt x="7985" y="4926"/>
                    </a:lnTo>
                    <a:lnTo>
                      <a:pt x="7985" y="4568"/>
                    </a:lnTo>
                    <a:close/>
                    <a:moveTo>
                      <a:pt x="8765" y="4568"/>
                    </a:moveTo>
                    <a:lnTo>
                      <a:pt x="8765" y="4926"/>
                    </a:lnTo>
                    <a:lnTo>
                      <a:pt x="8412" y="4926"/>
                    </a:lnTo>
                    <a:lnTo>
                      <a:pt x="8412" y="4568"/>
                    </a:lnTo>
                    <a:close/>
                    <a:moveTo>
                      <a:pt x="9192" y="4568"/>
                    </a:moveTo>
                    <a:lnTo>
                      <a:pt x="9192" y="4926"/>
                    </a:lnTo>
                    <a:lnTo>
                      <a:pt x="8839" y="4926"/>
                    </a:lnTo>
                    <a:lnTo>
                      <a:pt x="8839" y="4568"/>
                    </a:lnTo>
                    <a:close/>
                    <a:moveTo>
                      <a:pt x="9619" y="4568"/>
                    </a:moveTo>
                    <a:lnTo>
                      <a:pt x="9619" y="4926"/>
                    </a:lnTo>
                    <a:lnTo>
                      <a:pt x="9266" y="4926"/>
                    </a:lnTo>
                    <a:lnTo>
                      <a:pt x="9266" y="4568"/>
                    </a:lnTo>
                    <a:close/>
                    <a:moveTo>
                      <a:pt x="10046" y="4568"/>
                    </a:moveTo>
                    <a:lnTo>
                      <a:pt x="10046" y="4926"/>
                    </a:lnTo>
                    <a:lnTo>
                      <a:pt x="9693" y="4926"/>
                    </a:lnTo>
                    <a:lnTo>
                      <a:pt x="9693" y="4568"/>
                    </a:lnTo>
                    <a:close/>
                    <a:moveTo>
                      <a:pt x="10474" y="4568"/>
                    </a:moveTo>
                    <a:lnTo>
                      <a:pt x="10474" y="4926"/>
                    </a:lnTo>
                    <a:lnTo>
                      <a:pt x="10120" y="4926"/>
                    </a:lnTo>
                    <a:lnTo>
                      <a:pt x="10120" y="4568"/>
                    </a:lnTo>
                    <a:close/>
                    <a:moveTo>
                      <a:pt x="10901" y="4568"/>
                    </a:moveTo>
                    <a:lnTo>
                      <a:pt x="10901" y="4926"/>
                    </a:lnTo>
                    <a:lnTo>
                      <a:pt x="10548" y="4926"/>
                    </a:lnTo>
                    <a:lnTo>
                      <a:pt x="10548" y="4568"/>
                    </a:lnTo>
                    <a:close/>
                    <a:moveTo>
                      <a:pt x="11328" y="4568"/>
                    </a:moveTo>
                    <a:lnTo>
                      <a:pt x="11328" y="4926"/>
                    </a:lnTo>
                    <a:lnTo>
                      <a:pt x="10975" y="4926"/>
                    </a:lnTo>
                    <a:lnTo>
                      <a:pt x="10975" y="4568"/>
                    </a:lnTo>
                    <a:close/>
                    <a:moveTo>
                      <a:pt x="11755" y="4568"/>
                    </a:moveTo>
                    <a:lnTo>
                      <a:pt x="11755" y="4926"/>
                    </a:lnTo>
                    <a:lnTo>
                      <a:pt x="11402" y="4926"/>
                    </a:lnTo>
                    <a:lnTo>
                      <a:pt x="11402" y="4568"/>
                    </a:lnTo>
                    <a:close/>
                    <a:moveTo>
                      <a:pt x="649" y="4995"/>
                    </a:moveTo>
                    <a:lnTo>
                      <a:pt x="649" y="5354"/>
                    </a:lnTo>
                    <a:lnTo>
                      <a:pt x="296" y="5354"/>
                    </a:lnTo>
                    <a:lnTo>
                      <a:pt x="296" y="4995"/>
                    </a:lnTo>
                    <a:close/>
                    <a:moveTo>
                      <a:pt x="1076" y="4995"/>
                    </a:moveTo>
                    <a:lnTo>
                      <a:pt x="1076" y="5354"/>
                    </a:lnTo>
                    <a:lnTo>
                      <a:pt x="723" y="5354"/>
                    </a:lnTo>
                    <a:lnTo>
                      <a:pt x="723" y="4995"/>
                    </a:lnTo>
                    <a:close/>
                    <a:moveTo>
                      <a:pt x="1504" y="4995"/>
                    </a:moveTo>
                    <a:lnTo>
                      <a:pt x="1504" y="5354"/>
                    </a:lnTo>
                    <a:lnTo>
                      <a:pt x="1151" y="5354"/>
                    </a:lnTo>
                    <a:lnTo>
                      <a:pt x="1151" y="4995"/>
                    </a:lnTo>
                    <a:close/>
                    <a:moveTo>
                      <a:pt x="1931" y="4995"/>
                    </a:moveTo>
                    <a:lnTo>
                      <a:pt x="1931" y="5354"/>
                    </a:lnTo>
                    <a:lnTo>
                      <a:pt x="1578" y="5354"/>
                    </a:lnTo>
                    <a:lnTo>
                      <a:pt x="1578" y="4995"/>
                    </a:lnTo>
                    <a:close/>
                    <a:moveTo>
                      <a:pt x="2358" y="4995"/>
                    </a:moveTo>
                    <a:lnTo>
                      <a:pt x="2358" y="5354"/>
                    </a:lnTo>
                    <a:lnTo>
                      <a:pt x="2005" y="5354"/>
                    </a:lnTo>
                    <a:lnTo>
                      <a:pt x="2005" y="4995"/>
                    </a:lnTo>
                    <a:close/>
                    <a:moveTo>
                      <a:pt x="2785" y="4995"/>
                    </a:moveTo>
                    <a:lnTo>
                      <a:pt x="2785" y="5354"/>
                    </a:lnTo>
                    <a:lnTo>
                      <a:pt x="2432" y="5354"/>
                    </a:lnTo>
                    <a:lnTo>
                      <a:pt x="2432" y="4995"/>
                    </a:lnTo>
                    <a:close/>
                    <a:moveTo>
                      <a:pt x="3212" y="4995"/>
                    </a:moveTo>
                    <a:lnTo>
                      <a:pt x="3212" y="5354"/>
                    </a:lnTo>
                    <a:lnTo>
                      <a:pt x="2859" y="5354"/>
                    </a:lnTo>
                    <a:lnTo>
                      <a:pt x="2859" y="4995"/>
                    </a:lnTo>
                    <a:close/>
                    <a:moveTo>
                      <a:pt x="3639" y="4995"/>
                    </a:moveTo>
                    <a:lnTo>
                      <a:pt x="3639" y="5354"/>
                    </a:lnTo>
                    <a:lnTo>
                      <a:pt x="3286" y="5354"/>
                    </a:lnTo>
                    <a:lnTo>
                      <a:pt x="3286" y="4995"/>
                    </a:lnTo>
                    <a:close/>
                    <a:moveTo>
                      <a:pt x="4066" y="4995"/>
                    </a:moveTo>
                    <a:lnTo>
                      <a:pt x="4066" y="5354"/>
                    </a:lnTo>
                    <a:lnTo>
                      <a:pt x="3713" y="5354"/>
                    </a:lnTo>
                    <a:lnTo>
                      <a:pt x="3713" y="4995"/>
                    </a:lnTo>
                    <a:close/>
                    <a:moveTo>
                      <a:pt x="4494" y="4995"/>
                    </a:moveTo>
                    <a:lnTo>
                      <a:pt x="4494" y="5354"/>
                    </a:lnTo>
                    <a:lnTo>
                      <a:pt x="4140" y="5354"/>
                    </a:lnTo>
                    <a:lnTo>
                      <a:pt x="4140" y="4995"/>
                    </a:lnTo>
                    <a:close/>
                    <a:moveTo>
                      <a:pt x="4921" y="4995"/>
                    </a:moveTo>
                    <a:lnTo>
                      <a:pt x="4921" y="5354"/>
                    </a:lnTo>
                    <a:lnTo>
                      <a:pt x="4568" y="5354"/>
                    </a:lnTo>
                    <a:lnTo>
                      <a:pt x="4568" y="4995"/>
                    </a:lnTo>
                    <a:close/>
                    <a:moveTo>
                      <a:pt x="5348" y="4995"/>
                    </a:moveTo>
                    <a:lnTo>
                      <a:pt x="5348" y="5354"/>
                    </a:lnTo>
                    <a:lnTo>
                      <a:pt x="4995" y="5354"/>
                    </a:lnTo>
                    <a:lnTo>
                      <a:pt x="4995" y="4995"/>
                    </a:lnTo>
                    <a:close/>
                    <a:moveTo>
                      <a:pt x="5775" y="4995"/>
                    </a:moveTo>
                    <a:lnTo>
                      <a:pt x="5775" y="5354"/>
                    </a:lnTo>
                    <a:lnTo>
                      <a:pt x="5422" y="5354"/>
                    </a:lnTo>
                    <a:lnTo>
                      <a:pt x="5422" y="4995"/>
                    </a:lnTo>
                    <a:close/>
                    <a:moveTo>
                      <a:pt x="6202" y="4995"/>
                    </a:moveTo>
                    <a:lnTo>
                      <a:pt x="6202" y="5354"/>
                    </a:lnTo>
                    <a:lnTo>
                      <a:pt x="5849" y="5354"/>
                    </a:lnTo>
                    <a:lnTo>
                      <a:pt x="5849" y="4995"/>
                    </a:lnTo>
                    <a:close/>
                    <a:moveTo>
                      <a:pt x="6629" y="4995"/>
                    </a:moveTo>
                    <a:lnTo>
                      <a:pt x="6629" y="5354"/>
                    </a:lnTo>
                    <a:lnTo>
                      <a:pt x="6276" y="5354"/>
                    </a:lnTo>
                    <a:lnTo>
                      <a:pt x="6276" y="4995"/>
                    </a:lnTo>
                    <a:close/>
                    <a:moveTo>
                      <a:pt x="7056" y="4995"/>
                    </a:moveTo>
                    <a:lnTo>
                      <a:pt x="7056" y="5354"/>
                    </a:lnTo>
                    <a:lnTo>
                      <a:pt x="6703" y="5354"/>
                    </a:lnTo>
                    <a:lnTo>
                      <a:pt x="6703" y="4995"/>
                    </a:lnTo>
                    <a:close/>
                    <a:moveTo>
                      <a:pt x="7484" y="4995"/>
                    </a:moveTo>
                    <a:lnTo>
                      <a:pt x="7484" y="5354"/>
                    </a:lnTo>
                    <a:lnTo>
                      <a:pt x="7130" y="5354"/>
                    </a:lnTo>
                    <a:lnTo>
                      <a:pt x="7130" y="4995"/>
                    </a:lnTo>
                    <a:close/>
                    <a:moveTo>
                      <a:pt x="7911" y="4995"/>
                    </a:moveTo>
                    <a:lnTo>
                      <a:pt x="7911" y="5354"/>
                    </a:lnTo>
                    <a:lnTo>
                      <a:pt x="7558" y="5354"/>
                    </a:lnTo>
                    <a:lnTo>
                      <a:pt x="7558" y="4995"/>
                    </a:lnTo>
                    <a:close/>
                    <a:moveTo>
                      <a:pt x="8338" y="4995"/>
                    </a:moveTo>
                    <a:lnTo>
                      <a:pt x="8338" y="5354"/>
                    </a:lnTo>
                    <a:lnTo>
                      <a:pt x="7985" y="5354"/>
                    </a:lnTo>
                    <a:lnTo>
                      <a:pt x="7985" y="4995"/>
                    </a:lnTo>
                    <a:close/>
                    <a:moveTo>
                      <a:pt x="8765" y="4995"/>
                    </a:moveTo>
                    <a:lnTo>
                      <a:pt x="8765" y="5354"/>
                    </a:lnTo>
                    <a:lnTo>
                      <a:pt x="8412" y="5354"/>
                    </a:lnTo>
                    <a:lnTo>
                      <a:pt x="8412" y="4995"/>
                    </a:lnTo>
                    <a:close/>
                    <a:moveTo>
                      <a:pt x="9192" y="4995"/>
                    </a:moveTo>
                    <a:lnTo>
                      <a:pt x="9192" y="5354"/>
                    </a:lnTo>
                    <a:lnTo>
                      <a:pt x="8839" y="5354"/>
                    </a:lnTo>
                    <a:lnTo>
                      <a:pt x="8839" y="4995"/>
                    </a:lnTo>
                    <a:close/>
                    <a:moveTo>
                      <a:pt x="9619" y="4995"/>
                    </a:moveTo>
                    <a:lnTo>
                      <a:pt x="9619" y="5354"/>
                    </a:lnTo>
                    <a:lnTo>
                      <a:pt x="9266" y="5354"/>
                    </a:lnTo>
                    <a:lnTo>
                      <a:pt x="9266" y="4995"/>
                    </a:lnTo>
                    <a:close/>
                    <a:moveTo>
                      <a:pt x="10046" y="4995"/>
                    </a:moveTo>
                    <a:lnTo>
                      <a:pt x="10046" y="5354"/>
                    </a:lnTo>
                    <a:lnTo>
                      <a:pt x="9693" y="5354"/>
                    </a:lnTo>
                    <a:lnTo>
                      <a:pt x="9693" y="4995"/>
                    </a:lnTo>
                    <a:close/>
                    <a:moveTo>
                      <a:pt x="10474" y="4995"/>
                    </a:moveTo>
                    <a:lnTo>
                      <a:pt x="10474" y="5354"/>
                    </a:lnTo>
                    <a:lnTo>
                      <a:pt x="10120" y="5354"/>
                    </a:lnTo>
                    <a:lnTo>
                      <a:pt x="10120" y="4995"/>
                    </a:lnTo>
                    <a:close/>
                    <a:moveTo>
                      <a:pt x="10901" y="4995"/>
                    </a:moveTo>
                    <a:lnTo>
                      <a:pt x="10901" y="5354"/>
                    </a:lnTo>
                    <a:lnTo>
                      <a:pt x="10548" y="5354"/>
                    </a:lnTo>
                    <a:lnTo>
                      <a:pt x="10548" y="4995"/>
                    </a:lnTo>
                    <a:close/>
                    <a:moveTo>
                      <a:pt x="11328" y="4995"/>
                    </a:moveTo>
                    <a:lnTo>
                      <a:pt x="11328" y="5354"/>
                    </a:lnTo>
                    <a:lnTo>
                      <a:pt x="10975" y="5354"/>
                    </a:lnTo>
                    <a:lnTo>
                      <a:pt x="10975" y="4995"/>
                    </a:lnTo>
                    <a:close/>
                    <a:moveTo>
                      <a:pt x="11755" y="4995"/>
                    </a:moveTo>
                    <a:lnTo>
                      <a:pt x="11755" y="5354"/>
                    </a:lnTo>
                    <a:lnTo>
                      <a:pt x="11402" y="5354"/>
                    </a:lnTo>
                    <a:lnTo>
                      <a:pt x="11402" y="4995"/>
                    </a:lnTo>
                    <a:close/>
                    <a:moveTo>
                      <a:pt x="649" y="5422"/>
                    </a:moveTo>
                    <a:lnTo>
                      <a:pt x="649" y="5781"/>
                    </a:lnTo>
                    <a:lnTo>
                      <a:pt x="296" y="5781"/>
                    </a:lnTo>
                    <a:lnTo>
                      <a:pt x="296" y="5422"/>
                    </a:lnTo>
                    <a:close/>
                    <a:moveTo>
                      <a:pt x="1076" y="5422"/>
                    </a:moveTo>
                    <a:lnTo>
                      <a:pt x="1076" y="5781"/>
                    </a:lnTo>
                    <a:lnTo>
                      <a:pt x="723" y="5781"/>
                    </a:lnTo>
                    <a:lnTo>
                      <a:pt x="723" y="5422"/>
                    </a:lnTo>
                    <a:close/>
                    <a:moveTo>
                      <a:pt x="1504" y="5422"/>
                    </a:moveTo>
                    <a:lnTo>
                      <a:pt x="1504" y="5781"/>
                    </a:lnTo>
                    <a:lnTo>
                      <a:pt x="1151" y="5781"/>
                    </a:lnTo>
                    <a:lnTo>
                      <a:pt x="1151" y="5422"/>
                    </a:lnTo>
                    <a:close/>
                    <a:moveTo>
                      <a:pt x="1931" y="5422"/>
                    </a:moveTo>
                    <a:lnTo>
                      <a:pt x="1931" y="5781"/>
                    </a:lnTo>
                    <a:lnTo>
                      <a:pt x="1578" y="5781"/>
                    </a:lnTo>
                    <a:lnTo>
                      <a:pt x="1578" y="5422"/>
                    </a:lnTo>
                    <a:close/>
                    <a:moveTo>
                      <a:pt x="2358" y="5422"/>
                    </a:moveTo>
                    <a:lnTo>
                      <a:pt x="2358" y="5781"/>
                    </a:lnTo>
                    <a:lnTo>
                      <a:pt x="2005" y="5781"/>
                    </a:lnTo>
                    <a:lnTo>
                      <a:pt x="2005" y="5422"/>
                    </a:lnTo>
                    <a:close/>
                    <a:moveTo>
                      <a:pt x="2785" y="5422"/>
                    </a:moveTo>
                    <a:lnTo>
                      <a:pt x="2785" y="5781"/>
                    </a:lnTo>
                    <a:lnTo>
                      <a:pt x="2432" y="5781"/>
                    </a:lnTo>
                    <a:lnTo>
                      <a:pt x="2432" y="5422"/>
                    </a:lnTo>
                    <a:close/>
                    <a:moveTo>
                      <a:pt x="3212" y="5422"/>
                    </a:moveTo>
                    <a:lnTo>
                      <a:pt x="3212" y="5781"/>
                    </a:lnTo>
                    <a:lnTo>
                      <a:pt x="2859" y="5781"/>
                    </a:lnTo>
                    <a:lnTo>
                      <a:pt x="2859" y="5422"/>
                    </a:lnTo>
                    <a:close/>
                    <a:moveTo>
                      <a:pt x="3639" y="5422"/>
                    </a:moveTo>
                    <a:lnTo>
                      <a:pt x="3639" y="5781"/>
                    </a:lnTo>
                    <a:lnTo>
                      <a:pt x="3286" y="5781"/>
                    </a:lnTo>
                    <a:lnTo>
                      <a:pt x="3286" y="5422"/>
                    </a:lnTo>
                    <a:close/>
                    <a:moveTo>
                      <a:pt x="4066" y="5422"/>
                    </a:moveTo>
                    <a:lnTo>
                      <a:pt x="4066" y="5781"/>
                    </a:lnTo>
                    <a:lnTo>
                      <a:pt x="3713" y="5781"/>
                    </a:lnTo>
                    <a:lnTo>
                      <a:pt x="3713" y="5422"/>
                    </a:lnTo>
                    <a:close/>
                    <a:moveTo>
                      <a:pt x="4494" y="5422"/>
                    </a:moveTo>
                    <a:lnTo>
                      <a:pt x="4494" y="5781"/>
                    </a:lnTo>
                    <a:lnTo>
                      <a:pt x="4140" y="5781"/>
                    </a:lnTo>
                    <a:lnTo>
                      <a:pt x="4140" y="5422"/>
                    </a:lnTo>
                    <a:close/>
                    <a:moveTo>
                      <a:pt x="4921" y="5422"/>
                    </a:moveTo>
                    <a:lnTo>
                      <a:pt x="4921" y="5781"/>
                    </a:lnTo>
                    <a:lnTo>
                      <a:pt x="4568" y="5781"/>
                    </a:lnTo>
                    <a:lnTo>
                      <a:pt x="4568" y="5422"/>
                    </a:lnTo>
                    <a:close/>
                    <a:moveTo>
                      <a:pt x="5348" y="5422"/>
                    </a:moveTo>
                    <a:lnTo>
                      <a:pt x="5348" y="5781"/>
                    </a:lnTo>
                    <a:lnTo>
                      <a:pt x="4995" y="5781"/>
                    </a:lnTo>
                    <a:lnTo>
                      <a:pt x="4995" y="5422"/>
                    </a:lnTo>
                    <a:close/>
                    <a:moveTo>
                      <a:pt x="5775" y="5422"/>
                    </a:moveTo>
                    <a:lnTo>
                      <a:pt x="5775" y="5781"/>
                    </a:lnTo>
                    <a:lnTo>
                      <a:pt x="5422" y="5781"/>
                    </a:lnTo>
                    <a:lnTo>
                      <a:pt x="5422" y="5422"/>
                    </a:lnTo>
                    <a:close/>
                    <a:moveTo>
                      <a:pt x="6202" y="5422"/>
                    </a:moveTo>
                    <a:lnTo>
                      <a:pt x="6202" y="5781"/>
                    </a:lnTo>
                    <a:lnTo>
                      <a:pt x="5849" y="5781"/>
                    </a:lnTo>
                    <a:lnTo>
                      <a:pt x="5849" y="5422"/>
                    </a:lnTo>
                    <a:close/>
                    <a:moveTo>
                      <a:pt x="6629" y="5422"/>
                    </a:moveTo>
                    <a:lnTo>
                      <a:pt x="6629" y="5781"/>
                    </a:lnTo>
                    <a:lnTo>
                      <a:pt x="6276" y="5781"/>
                    </a:lnTo>
                    <a:lnTo>
                      <a:pt x="6276" y="5422"/>
                    </a:lnTo>
                    <a:close/>
                    <a:moveTo>
                      <a:pt x="7056" y="5422"/>
                    </a:moveTo>
                    <a:lnTo>
                      <a:pt x="7056" y="5781"/>
                    </a:lnTo>
                    <a:lnTo>
                      <a:pt x="6703" y="5781"/>
                    </a:lnTo>
                    <a:lnTo>
                      <a:pt x="6703" y="5422"/>
                    </a:lnTo>
                    <a:close/>
                    <a:moveTo>
                      <a:pt x="7484" y="5422"/>
                    </a:moveTo>
                    <a:lnTo>
                      <a:pt x="7484" y="5781"/>
                    </a:lnTo>
                    <a:lnTo>
                      <a:pt x="7130" y="5781"/>
                    </a:lnTo>
                    <a:lnTo>
                      <a:pt x="7130" y="5422"/>
                    </a:lnTo>
                    <a:close/>
                    <a:moveTo>
                      <a:pt x="7911" y="5422"/>
                    </a:moveTo>
                    <a:lnTo>
                      <a:pt x="7911" y="5781"/>
                    </a:lnTo>
                    <a:lnTo>
                      <a:pt x="7558" y="5781"/>
                    </a:lnTo>
                    <a:lnTo>
                      <a:pt x="7558" y="5422"/>
                    </a:lnTo>
                    <a:close/>
                    <a:moveTo>
                      <a:pt x="8338" y="5422"/>
                    </a:moveTo>
                    <a:lnTo>
                      <a:pt x="8338" y="5781"/>
                    </a:lnTo>
                    <a:lnTo>
                      <a:pt x="7985" y="5781"/>
                    </a:lnTo>
                    <a:lnTo>
                      <a:pt x="7985" y="5422"/>
                    </a:lnTo>
                    <a:close/>
                    <a:moveTo>
                      <a:pt x="8765" y="5422"/>
                    </a:moveTo>
                    <a:lnTo>
                      <a:pt x="8765" y="5781"/>
                    </a:lnTo>
                    <a:lnTo>
                      <a:pt x="8412" y="5781"/>
                    </a:lnTo>
                    <a:lnTo>
                      <a:pt x="8412" y="5422"/>
                    </a:lnTo>
                    <a:close/>
                    <a:moveTo>
                      <a:pt x="9192" y="5422"/>
                    </a:moveTo>
                    <a:lnTo>
                      <a:pt x="9192" y="5781"/>
                    </a:lnTo>
                    <a:lnTo>
                      <a:pt x="8839" y="5781"/>
                    </a:lnTo>
                    <a:lnTo>
                      <a:pt x="8839" y="5422"/>
                    </a:lnTo>
                    <a:close/>
                    <a:moveTo>
                      <a:pt x="9619" y="5422"/>
                    </a:moveTo>
                    <a:lnTo>
                      <a:pt x="9619" y="5781"/>
                    </a:lnTo>
                    <a:lnTo>
                      <a:pt x="9266" y="5781"/>
                    </a:lnTo>
                    <a:lnTo>
                      <a:pt x="9266" y="5422"/>
                    </a:lnTo>
                    <a:close/>
                    <a:moveTo>
                      <a:pt x="10046" y="5422"/>
                    </a:moveTo>
                    <a:lnTo>
                      <a:pt x="10046" y="5781"/>
                    </a:lnTo>
                    <a:lnTo>
                      <a:pt x="9693" y="5781"/>
                    </a:lnTo>
                    <a:lnTo>
                      <a:pt x="9693" y="5422"/>
                    </a:lnTo>
                    <a:close/>
                    <a:moveTo>
                      <a:pt x="10474" y="5422"/>
                    </a:moveTo>
                    <a:lnTo>
                      <a:pt x="10474" y="5781"/>
                    </a:lnTo>
                    <a:lnTo>
                      <a:pt x="10120" y="5781"/>
                    </a:lnTo>
                    <a:lnTo>
                      <a:pt x="10120" y="5422"/>
                    </a:lnTo>
                    <a:close/>
                    <a:moveTo>
                      <a:pt x="10901" y="5422"/>
                    </a:moveTo>
                    <a:lnTo>
                      <a:pt x="10901" y="5781"/>
                    </a:lnTo>
                    <a:lnTo>
                      <a:pt x="10548" y="5781"/>
                    </a:lnTo>
                    <a:lnTo>
                      <a:pt x="10548" y="5422"/>
                    </a:lnTo>
                    <a:close/>
                    <a:moveTo>
                      <a:pt x="11328" y="5422"/>
                    </a:moveTo>
                    <a:lnTo>
                      <a:pt x="11328" y="5781"/>
                    </a:lnTo>
                    <a:lnTo>
                      <a:pt x="10975" y="5781"/>
                    </a:lnTo>
                    <a:lnTo>
                      <a:pt x="10975" y="5422"/>
                    </a:lnTo>
                    <a:close/>
                    <a:moveTo>
                      <a:pt x="11755" y="5422"/>
                    </a:moveTo>
                    <a:lnTo>
                      <a:pt x="11755" y="5781"/>
                    </a:lnTo>
                    <a:lnTo>
                      <a:pt x="11402" y="5781"/>
                    </a:lnTo>
                    <a:lnTo>
                      <a:pt x="11402" y="5422"/>
                    </a:lnTo>
                    <a:close/>
                    <a:moveTo>
                      <a:pt x="649" y="5849"/>
                    </a:moveTo>
                    <a:lnTo>
                      <a:pt x="649" y="6208"/>
                    </a:lnTo>
                    <a:lnTo>
                      <a:pt x="296" y="6208"/>
                    </a:lnTo>
                    <a:lnTo>
                      <a:pt x="296" y="5849"/>
                    </a:lnTo>
                    <a:close/>
                    <a:moveTo>
                      <a:pt x="1076" y="5849"/>
                    </a:moveTo>
                    <a:lnTo>
                      <a:pt x="1076" y="6208"/>
                    </a:lnTo>
                    <a:lnTo>
                      <a:pt x="723" y="6208"/>
                    </a:lnTo>
                    <a:lnTo>
                      <a:pt x="723" y="5849"/>
                    </a:lnTo>
                    <a:close/>
                    <a:moveTo>
                      <a:pt x="1504" y="5849"/>
                    </a:moveTo>
                    <a:lnTo>
                      <a:pt x="1504" y="6208"/>
                    </a:lnTo>
                    <a:lnTo>
                      <a:pt x="1151" y="6208"/>
                    </a:lnTo>
                    <a:lnTo>
                      <a:pt x="1151" y="5849"/>
                    </a:lnTo>
                    <a:close/>
                    <a:moveTo>
                      <a:pt x="1931" y="5849"/>
                    </a:moveTo>
                    <a:lnTo>
                      <a:pt x="1931" y="6208"/>
                    </a:lnTo>
                    <a:lnTo>
                      <a:pt x="1578" y="6208"/>
                    </a:lnTo>
                    <a:lnTo>
                      <a:pt x="1578" y="5849"/>
                    </a:lnTo>
                    <a:close/>
                    <a:moveTo>
                      <a:pt x="2358" y="5849"/>
                    </a:moveTo>
                    <a:lnTo>
                      <a:pt x="2358" y="6208"/>
                    </a:lnTo>
                    <a:lnTo>
                      <a:pt x="2005" y="6208"/>
                    </a:lnTo>
                    <a:lnTo>
                      <a:pt x="2005" y="5849"/>
                    </a:lnTo>
                    <a:close/>
                    <a:moveTo>
                      <a:pt x="2785" y="5849"/>
                    </a:moveTo>
                    <a:lnTo>
                      <a:pt x="2785" y="6208"/>
                    </a:lnTo>
                    <a:lnTo>
                      <a:pt x="2432" y="6208"/>
                    </a:lnTo>
                    <a:lnTo>
                      <a:pt x="2432" y="5849"/>
                    </a:lnTo>
                    <a:close/>
                    <a:moveTo>
                      <a:pt x="3212" y="5849"/>
                    </a:moveTo>
                    <a:lnTo>
                      <a:pt x="3212" y="6208"/>
                    </a:lnTo>
                    <a:lnTo>
                      <a:pt x="2859" y="6208"/>
                    </a:lnTo>
                    <a:lnTo>
                      <a:pt x="2859" y="5849"/>
                    </a:lnTo>
                    <a:close/>
                    <a:moveTo>
                      <a:pt x="3639" y="5849"/>
                    </a:moveTo>
                    <a:lnTo>
                      <a:pt x="3639" y="6208"/>
                    </a:lnTo>
                    <a:lnTo>
                      <a:pt x="3286" y="6208"/>
                    </a:lnTo>
                    <a:lnTo>
                      <a:pt x="3286" y="5849"/>
                    </a:lnTo>
                    <a:close/>
                    <a:moveTo>
                      <a:pt x="4066" y="5849"/>
                    </a:moveTo>
                    <a:lnTo>
                      <a:pt x="4066" y="6208"/>
                    </a:lnTo>
                    <a:lnTo>
                      <a:pt x="3713" y="6208"/>
                    </a:lnTo>
                    <a:lnTo>
                      <a:pt x="3713" y="5849"/>
                    </a:lnTo>
                    <a:close/>
                    <a:moveTo>
                      <a:pt x="4494" y="5849"/>
                    </a:moveTo>
                    <a:lnTo>
                      <a:pt x="4494" y="6208"/>
                    </a:lnTo>
                    <a:lnTo>
                      <a:pt x="4140" y="6208"/>
                    </a:lnTo>
                    <a:lnTo>
                      <a:pt x="4140" y="5849"/>
                    </a:lnTo>
                    <a:close/>
                    <a:moveTo>
                      <a:pt x="4921" y="5849"/>
                    </a:moveTo>
                    <a:lnTo>
                      <a:pt x="4921" y="6208"/>
                    </a:lnTo>
                    <a:lnTo>
                      <a:pt x="4568" y="6208"/>
                    </a:lnTo>
                    <a:lnTo>
                      <a:pt x="4568" y="5849"/>
                    </a:lnTo>
                    <a:close/>
                    <a:moveTo>
                      <a:pt x="5348" y="5849"/>
                    </a:moveTo>
                    <a:lnTo>
                      <a:pt x="5348" y="6208"/>
                    </a:lnTo>
                    <a:lnTo>
                      <a:pt x="4995" y="6208"/>
                    </a:lnTo>
                    <a:lnTo>
                      <a:pt x="4995" y="5849"/>
                    </a:lnTo>
                    <a:close/>
                    <a:moveTo>
                      <a:pt x="5775" y="5849"/>
                    </a:moveTo>
                    <a:lnTo>
                      <a:pt x="5775" y="6208"/>
                    </a:lnTo>
                    <a:lnTo>
                      <a:pt x="5422" y="6208"/>
                    </a:lnTo>
                    <a:lnTo>
                      <a:pt x="5422" y="5849"/>
                    </a:lnTo>
                    <a:close/>
                    <a:moveTo>
                      <a:pt x="6202" y="5849"/>
                    </a:moveTo>
                    <a:lnTo>
                      <a:pt x="6202" y="6208"/>
                    </a:lnTo>
                    <a:lnTo>
                      <a:pt x="5849" y="6208"/>
                    </a:lnTo>
                    <a:lnTo>
                      <a:pt x="5849" y="5849"/>
                    </a:lnTo>
                    <a:close/>
                    <a:moveTo>
                      <a:pt x="6629" y="5849"/>
                    </a:moveTo>
                    <a:lnTo>
                      <a:pt x="6629" y="6208"/>
                    </a:lnTo>
                    <a:lnTo>
                      <a:pt x="6276" y="6208"/>
                    </a:lnTo>
                    <a:lnTo>
                      <a:pt x="6276" y="5849"/>
                    </a:lnTo>
                    <a:close/>
                    <a:moveTo>
                      <a:pt x="7056" y="5849"/>
                    </a:moveTo>
                    <a:lnTo>
                      <a:pt x="7056" y="6208"/>
                    </a:lnTo>
                    <a:lnTo>
                      <a:pt x="6703" y="6208"/>
                    </a:lnTo>
                    <a:lnTo>
                      <a:pt x="6703" y="5849"/>
                    </a:lnTo>
                    <a:close/>
                    <a:moveTo>
                      <a:pt x="7484" y="5849"/>
                    </a:moveTo>
                    <a:lnTo>
                      <a:pt x="7484" y="6208"/>
                    </a:lnTo>
                    <a:lnTo>
                      <a:pt x="7130" y="6208"/>
                    </a:lnTo>
                    <a:lnTo>
                      <a:pt x="7130" y="5849"/>
                    </a:lnTo>
                    <a:close/>
                    <a:moveTo>
                      <a:pt x="7911" y="5849"/>
                    </a:moveTo>
                    <a:lnTo>
                      <a:pt x="7911" y="6208"/>
                    </a:lnTo>
                    <a:lnTo>
                      <a:pt x="7558" y="6208"/>
                    </a:lnTo>
                    <a:lnTo>
                      <a:pt x="7558" y="5849"/>
                    </a:lnTo>
                    <a:close/>
                    <a:moveTo>
                      <a:pt x="8338" y="5849"/>
                    </a:moveTo>
                    <a:lnTo>
                      <a:pt x="8338" y="6208"/>
                    </a:lnTo>
                    <a:lnTo>
                      <a:pt x="7985" y="6208"/>
                    </a:lnTo>
                    <a:lnTo>
                      <a:pt x="7985" y="5849"/>
                    </a:lnTo>
                    <a:close/>
                    <a:moveTo>
                      <a:pt x="8765" y="5849"/>
                    </a:moveTo>
                    <a:lnTo>
                      <a:pt x="8765" y="6208"/>
                    </a:lnTo>
                    <a:lnTo>
                      <a:pt x="8412" y="6208"/>
                    </a:lnTo>
                    <a:lnTo>
                      <a:pt x="8412" y="5849"/>
                    </a:lnTo>
                    <a:close/>
                    <a:moveTo>
                      <a:pt x="9192" y="5849"/>
                    </a:moveTo>
                    <a:lnTo>
                      <a:pt x="9192" y="6208"/>
                    </a:lnTo>
                    <a:lnTo>
                      <a:pt x="8839" y="6208"/>
                    </a:lnTo>
                    <a:lnTo>
                      <a:pt x="8839" y="5849"/>
                    </a:lnTo>
                    <a:close/>
                    <a:moveTo>
                      <a:pt x="9619" y="5849"/>
                    </a:moveTo>
                    <a:lnTo>
                      <a:pt x="9619" y="6208"/>
                    </a:lnTo>
                    <a:lnTo>
                      <a:pt x="9266" y="6208"/>
                    </a:lnTo>
                    <a:lnTo>
                      <a:pt x="9266" y="5849"/>
                    </a:lnTo>
                    <a:close/>
                    <a:moveTo>
                      <a:pt x="10046" y="5849"/>
                    </a:moveTo>
                    <a:lnTo>
                      <a:pt x="10046" y="6208"/>
                    </a:lnTo>
                    <a:lnTo>
                      <a:pt x="9693" y="6208"/>
                    </a:lnTo>
                    <a:lnTo>
                      <a:pt x="9693" y="5849"/>
                    </a:lnTo>
                    <a:close/>
                    <a:moveTo>
                      <a:pt x="10474" y="5849"/>
                    </a:moveTo>
                    <a:lnTo>
                      <a:pt x="10474" y="6208"/>
                    </a:lnTo>
                    <a:lnTo>
                      <a:pt x="10120" y="6208"/>
                    </a:lnTo>
                    <a:lnTo>
                      <a:pt x="10120" y="5849"/>
                    </a:lnTo>
                    <a:close/>
                    <a:moveTo>
                      <a:pt x="10901" y="5849"/>
                    </a:moveTo>
                    <a:lnTo>
                      <a:pt x="10901" y="6208"/>
                    </a:lnTo>
                    <a:lnTo>
                      <a:pt x="10548" y="6208"/>
                    </a:lnTo>
                    <a:lnTo>
                      <a:pt x="10548" y="5849"/>
                    </a:lnTo>
                    <a:close/>
                    <a:moveTo>
                      <a:pt x="11328" y="5849"/>
                    </a:moveTo>
                    <a:lnTo>
                      <a:pt x="11328" y="6208"/>
                    </a:lnTo>
                    <a:lnTo>
                      <a:pt x="10975" y="6208"/>
                    </a:lnTo>
                    <a:lnTo>
                      <a:pt x="10975" y="5849"/>
                    </a:lnTo>
                    <a:close/>
                    <a:moveTo>
                      <a:pt x="11755" y="5849"/>
                    </a:moveTo>
                    <a:lnTo>
                      <a:pt x="11755" y="6208"/>
                    </a:lnTo>
                    <a:lnTo>
                      <a:pt x="11402" y="6208"/>
                    </a:lnTo>
                    <a:lnTo>
                      <a:pt x="11402" y="5849"/>
                    </a:lnTo>
                    <a:close/>
                    <a:moveTo>
                      <a:pt x="649" y="6276"/>
                    </a:moveTo>
                    <a:lnTo>
                      <a:pt x="649" y="6635"/>
                    </a:lnTo>
                    <a:lnTo>
                      <a:pt x="296" y="6635"/>
                    </a:lnTo>
                    <a:lnTo>
                      <a:pt x="296" y="6276"/>
                    </a:lnTo>
                    <a:close/>
                    <a:moveTo>
                      <a:pt x="1076" y="6276"/>
                    </a:moveTo>
                    <a:lnTo>
                      <a:pt x="1076" y="6635"/>
                    </a:lnTo>
                    <a:lnTo>
                      <a:pt x="723" y="6635"/>
                    </a:lnTo>
                    <a:lnTo>
                      <a:pt x="723" y="6276"/>
                    </a:lnTo>
                    <a:close/>
                    <a:moveTo>
                      <a:pt x="1504" y="6276"/>
                    </a:moveTo>
                    <a:lnTo>
                      <a:pt x="1504" y="6635"/>
                    </a:lnTo>
                    <a:lnTo>
                      <a:pt x="1151" y="6635"/>
                    </a:lnTo>
                    <a:lnTo>
                      <a:pt x="1151" y="6276"/>
                    </a:lnTo>
                    <a:close/>
                    <a:moveTo>
                      <a:pt x="1931" y="6276"/>
                    </a:moveTo>
                    <a:lnTo>
                      <a:pt x="1931" y="6635"/>
                    </a:lnTo>
                    <a:lnTo>
                      <a:pt x="1578" y="6635"/>
                    </a:lnTo>
                    <a:lnTo>
                      <a:pt x="1578" y="6276"/>
                    </a:lnTo>
                    <a:close/>
                    <a:moveTo>
                      <a:pt x="2358" y="6276"/>
                    </a:moveTo>
                    <a:lnTo>
                      <a:pt x="2358" y="6635"/>
                    </a:lnTo>
                    <a:lnTo>
                      <a:pt x="2005" y="6635"/>
                    </a:lnTo>
                    <a:lnTo>
                      <a:pt x="2005" y="6276"/>
                    </a:lnTo>
                    <a:close/>
                    <a:moveTo>
                      <a:pt x="2785" y="6276"/>
                    </a:moveTo>
                    <a:lnTo>
                      <a:pt x="2785" y="6635"/>
                    </a:lnTo>
                    <a:lnTo>
                      <a:pt x="2432" y="6635"/>
                    </a:lnTo>
                    <a:lnTo>
                      <a:pt x="2432" y="6276"/>
                    </a:lnTo>
                    <a:close/>
                    <a:moveTo>
                      <a:pt x="3212" y="6276"/>
                    </a:moveTo>
                    <a:lnTo>
                      <a:pt x="3212" y="6635"/>
                    </a:lnTo>
                    <a:lnTo>
                      <a:pt x="2859" y="6635"/>
                    </a:lnTo>
                    <a:lnTo>
                      <a:pt x="2859" y="6276"/>
                    </a:lnTo>
                    <a:close/>
                    <a:moveTo>
                      <a:pt x="3639" y="6276"/>
                    </a:moveTo>
                    <a:lnTo>
                      <a:pt x="3639" y="6635"/>
                    </a:lnTo>
                    <a:lnTo>
                      <a:pt x="3286" y="6635"/>
                    </a:lnTo>
                    <a:lnTo>
                      <a:pt x="3286" y="6276"/>
                    </a:lnTo>
                    <a:close/>
                    <a:moveTo>
                      <a:pt x="4066" y="6276"/>
                    </a:moveTo>
                    <a:lnTo>
                      <a:pt x="4066" y="6635"/>
                    </a:lnTo>
                    <a:lnTo>
                      <a:pt x="3713" y="6635"/>
                    </a:lnTo>
                    <a:lnTo>
                      <a:pt x="3713" y="6276"/>
                    </a:lnTo>
                    <a:close/>
                    <a:moveTo>
                      <a:pt x="4494" y="6276"/>
                    </a:moveTo>
                    <a:lnTo>
                      <a:pt x="4494" y="6635"/>
                    </a:lnTo>
                    <a:lnTo>
                      <a:pt x="4140" y="6635"/>
                    </a:lnTo>
                    <a:lnTo>
                      <a:pt x="4140" y="6276"/>
                    </a:lnTo>
                    <a:close/>
                    <a:moveTo>
                      <a:pt x="4921" y="6276"/>
                    </a:moveTo>
                    <a:lnTo>
                      <a:pt x="4921" y="6635"/>
                    </a:lnTo>
                    <a:lnTo>
                      <a:pt x="4568" y="6635"/>
                    </a:lnTo>
                    <a:lnTo>
                      <a:pt x="4568" y="6276"/>
                    </a:lnTo>
                    <a:close/>
                    <a:moveTo>
                      <a:pt x="5348" y="6276"/>
                    </a:moveTo>
                    <a:lnTo>
                      <a:pt x="5348" y="6635"/>
                    </a:lnTo>
                    <a:lnTo>
                      <a:pt x="4995" y="6635"/>
                    </a:lnTo>
                    <a:lnTo>
                      <a:pt x="4995" y="6276"/>
                    </a:lnTo>
                    <a:close/>
                    <a:moveTo>
                      <a:pt x="5775" y="6276"/>
                    </a:moveTo>
                    <a:lnTo>
                      <a:pt x="5775" y="6635"/>
                    </a:lnTo>
                    <a:lnTo>
                      <a:pt x="5422" y="6635"/>
                    </a:lnTo>
                    <a:lnTo>
                      <a:pt x="5422" y="6276"/>
                    </a:lnTo>
                    <a:close/>
                    <a:moveTo>
                      <a:pt x="6202" y="6276"/>
                    </a:moveTo>
                    <a:lnTo>
                      <a:pt x="6202" y="6635"/>
                    </a:lnTo>
                    <a:lnTo>
                      <a:pt x="5849" y="6635"/>
                    </a:lnTo>
                    <a:lnTo>
                      <a:pt x="5849" y="6276"/>
                    </a:lnTo>
                    <a:close/>
                    <a:moveTo>
                      <a:pt x="6629" y="6276"/>
                    </a:moveTo>
                    <a:lnTo>
                      <a:pt x="6629" y="6635"/>
                    </a:lnTo>
                    <a:lnTo>
                      <a:pt x="6276" y="6635"/>
                    </a:lnTo>
                    <a:lnTo>
                      <a:pt x="6276" y="6276"/>
                    </a:lnTo>
                    <a:close/>
                    <a:moveTo>
                      <a:pt x="7056" y="6276"/>
                    </a:moveTo>
                    <a:lnTo>
                      <a:pt x="7056" y="6635"/>
                    </a:lnTo>
                    <a:lnTo>
                      <a:pt x="6703" y="6635"/>
                    </a:lnTo>
                    <a:lnTo>
                      <a:pt x="6703" y="6276"/>
                    </a:lnTo>
                    <a:close/>
                    <a:moveTo>
                      <a:pt x="7484" y="6276"/>
                    </a:moveTo>
                    <a:lnTo>
                      <a:pt x="7484" y="6635"/>
                    </a:lnTo>
                    <a:lnTo>
                      <a:pt x="7130" y="6635"/>
                    </a:lnTo>
                    <a:lnTo>
                      <a:pt x="7130" y="6276"/>
                    </a:lnTo>
                    <a:close/>
                    <a:moveTo>
                      <a:pt x="7911" y="6276"/>
                    </a:moveTo>
                    <a:lnTo>
                      <a:pt x="7911" y="6635"/>
                    </a:lnTo>
                    <a:lnTo>
                      <a:pt x="7558" y="6635"/>
                    </a:lnTo>
                    <a:lnTo>
                      <a:pt x="7558" y="6276"/>
                    </a:lnTo>
                    <a:close/>
                    <a:moveTo>
                      <a:pt x="8338" y="6276"/>
                    </a:moveTo>
                    <a:lnTo>
                      <a:pt x="8338" y="6635"/>
                    </a:lnTo>
                    <a:lnTo>
                      <a:pt x="7985" y="6635"/>
                    </a:lnTo>
                    <a:lnTo>
                      <a:pt x="7985" y="6276"/>
                    </a:lnTo>
                    <a:close/>
                    <a:moveTo>
                      <a:pt x="8765" y="6276"/>
                    </a:moveTo>
                    <a:lnTo>
                      <a:pt x="8765" y="6635"/>
                    </a:lnTo>
                    <a:lnTo>
                      <a:pt x="8412" y="6635"/>
                    </a:lnTo>
                    <a:lnTo>
                      <a:pt x="8412" y="6276"/>
                    </a:lnTo>
                    <a:close/>
                    <a:moveTo>
                      <a:pt x="9192" y="6276"/>
                    </a:moveTo>
                    <a:lnTo>
                      <a:pt x="9192" y="6635"/>
                    </a:lnTo>
                    <a:lnTo>
                      <a:pt x="8839" y="6635"/>
                    </a:lnTo>
                    <a:lnTo>
                      <a:pt x="8839" y="6276"/>
                    </a:lnTo>
                    <a:close/>
                    <a:moveTo>
                      <a:pt x="9619" y="6276"/>
                    </a:moveTo>
                    <a:lnTo>
                      <a:pt x="9619" y="6635"/>
                    </a:lnTo>
                    <a:lnTo>
                      <a:pt x="9266" y="6635"/>
                    </a:lnTo>
                    <a:lnTo>
                      <a:pt x="9266" y="6276"/>
                    </a:lnTo>
                    <a:close/>
                    <a:moveTo>
                      <a:pt x="10046" y="6276"/>
                    </a:moveTo>
                    <a:lnTo>
                      <a:pt x="10046" y="6635"/>
                    </a:lnTo>
                    <a:lnTo>
                      <a:pt x="9693" y="6635"/>
                    </a:lnTo>
                    <a:lnTo>
                      <a:pt x="9693" y="6276"/>
                    </a:lnTo>
                    <a:close/>
                    <a:moveTo>
                      <a:pt x="10474" y="6276"/>
                    </a:moveTo>
                    <a:lnTo>
                      <a:pt x="10474" y="6635"/>
                    </a:lnTo>
                    <a:lnTo>
                      <a:pt x="10120" y="6635"/>
                    </a:lnTo>
                    <a:lnTo>
                      <a:pt x="10120" y="6276"/>
                    </a:lnTo>
                    <a:close/>
                    <a:moveTo>
                      <a:pt x="10901" y="6276"/>
                    </a:moveTo>
                    <a:lnTo>
                      <a:pt x="10901" y="6635"/>
                    </a:lnTo>
                    <a:lnTo>
                      <a:pt x="10548" y="6635"/>
                    </a:lnTo>
                    <a:lnTo>
                      <a:pt x="10548" y="6276"/>
                    </a:lnTo>
                    <a:close/>
                    <a:moveTo>
                      <a:pt x="11328" y="6276"/>
                    </a:moveTo>
                    <a:lnTo>
                      <a:pt x="11328" y="6635"/>
                    </a:lnTo>
                    <a:lnTo>
                      <a:pt x="10975" y="6635"/>
                    </a:lnTo>
                    <a:lnTo>
                      <a:pt x="10975" y="6276"/>
                    </a:lnTo>
                    <a:close/>
                    <a:moveTo>
                      <a:pt x="11755" y="6276"/>
                    </a:moveTo>
                    <a:lnTo>
                      <a:pt x="11755" y="6635"/>
                    </a:lnTo>
                    <a:lnTo>
                      <a:pt x="11402" y="6635"/>
                    </a:lnTo>
                    <a:lnTo>
                      <a:pt x="11402" y="6276"/>
                    </a:lnTo>
                    <a:close/>
                    <a:moveTo>
                      <a:pt x="649" y="6703"/>
                    </a:moveTo>
                    <a:lnTo>
                      <a:pt x="649" y="7062"/>
                    </a:lnTo>
                    <a:lnTo>
                      <a:pt x="296" y="7062"/>
                    </a:lnTo>
                    <a:lnTo>
                      <a:pt x="296" y="6703"/>
                    </a:lnTo>
                    <a:close/>
                    <a:moveTo>
                      <a:pt x="1076" y="6703"/>
                    </a:moveTo>
                    <a:lnTo>
                      <a:pt x="1076" y="7062"/>
                    </a:lnTo>
                    <a:lnTo>
                      <a:pt x="723" y="7062"/>
                    </a:lnTo>
                    <a:lnTo>
                      <a:pt x="723" y="6703"/>
                    </a:lnTo>
                    <a:close/>
                    <a:moveTo>
                      <a:pt x="1504" y="6703"/>
                    </a:moveTo>
                    <a:lnTo>
                      <a:pt x="1504" y="7062"/>
                    </a:lnTo>
                    <a:lnTo>
                      <a:pt x="1151" y="7062"/>
                    </a:lnTo>
                    <a:lnTo>
                      <a:pt x="1151" y="6703"/>
                    </a:lnTo>
                    <a:close/>
                    <a:moveTo>
                      <a:pt x="1931" y="6703"/>
                    </a:moveTo>
                    <a:lnTo>
                      <a:pt x="1931" y="7062"/>
                    </a:lnTo>
                    <a:lnTo>
                      <a:pt x="1578" y="7062"/>
                    </a:lnTo>
                    <a:lnTo>
                      <a:pt x="1578" y="6703"/>
                    </a:lnTo>
                    <a:close/>
                    <a:moveTo>
                      <a:pt x="2358" y="6703"/>
                    </a:moveTo>
                    <a:lnTo>
                      <a:pt x="2358" y="7062"/>
                    </a:lnTo>
                    <a:lnTo>
                      <a:pt x="2005" y="7062"/>
                    </a:lnTo>
                    <a:lnTo>
                      <a:pt x="2005" y="6703"/>
                    </a:lnTo>
                    <a:close/>
                    <a:moveTo>
                      <a:pt x="2785" y="6703"/>
                    </a:moveTo>
                    <a:lnTo>
                      <a:pt x="2785" y="7062"/>
                    </a:lnTo>
                    <a:lnTo>
                      <a:pt x="2432" y="7062"/>
                    </a:lnTo>
                    <a:lnTo>
                      <a:pt x="2432" y="6703"/>
                    </a:lnTo>
                    <a:close/>
                    <a:moveTo>
                      <a:pt x="3212" y="6703"/>
                    </a:moveTo>
                    <a:lnTo>
                      <a:pt x="3212" y="7062"/>
                    </a:lnTo>
                    <a:lnTo>
                      <a:pt x="2859" y="7062"/>
                    </a:lnTo>
                    <a:lnTo>
                      <a:pt x="2859" y="6703"/>
                    </a:lnTo>
                    <a:close/>
                    <a:moveTo>
                      <a:pt x="3639" y="6703"/>
                    </a:moveTo>
                    <a:lnTo>
                      <a:pt x="3639" y="7062"/>
                    </a:lnTo>
                    <a:lnTo>
                      <a:pt x="3286" y="7062"/>
                    </a:lnTo>
                    <a:lnTo>
                      <a:pt x="3286" y="6703"/>
                    </a:lnTo>
                    <a:close/>
                    <a:moveTo>
                      <a:pt x="4066" y="6703"/>
                    </a:moveTo>
                    <a:lnTo>
                      <a:pt x="4066" y="7062"/>
                    </a:lnTo>
                    <a:lnTo>
                      <a:pt x="3713" y="7062"/>
                    </a:lnTo>
                    <a:lnTo>
                      <a:pt x="3713" y="6703"/>
                    </a:lnTo>
                    <a:close/>
                    <a:moveTo>
                      <a:pt x="4494" y="6703"/>
                    </a:moveTo>
                    <a:lnTo>
                      <a:pt x="4494" y="7062"/>
                    </a:lnTo>
                    <a:lnTo>
                      <a:pt x="4140" y="7062"/>
                    </a:lnTo>
                    <a:lnTo>
                      <a:pt x="4140" y="6703"/>
                    </a:lnTo>
                    <a:close/>
                    <a:moveTo>
                      <a:pt x="4921" y="6703"/>
                    </a:moveTo>
                    <a:lnTo>
                      <a:pt x="4921" y="7062"/>
                    </a:lnTo>
                    <a:lnTo>
                      <a:pt x="4568" y="7062"/>
                    </a:lnTo>
                    <a:lnTo>
                      <a:pt x="4568" y="6703"/>
                    </a:lnTo>
                    <a:close/>
                    <a:moveTo>
                      <a:pt x="5348" y="6703"/>
                    </a:moveTo>
                    <a:lnTo>
                      <a:pt x="5348" y="7062"/>
                    </a:lnTo>
                    <a:lnTo>
                      <a:pt x="4995" y="7062"/>
                    </a:lnTo>
                    <a:lnTo>
                      <a:pt x="4995" y="6703"/>
                    </a:lnTo>
                    <a:close/>
                    <a:moveTo>
                      <a:pt x="5775" y="6703"/>
                    </a:moveTo>
                    <a:lnTo>
                      <a:pt x="5775" y="7062"/>
                    </a:lnTo>
                    <a:lnTo>
                      <a:pt x="5422" y="7062"/>
                    </a:lnTo>
                    <a:lnTo>
                      <a:pt x="5422" y="6703"/>
                    </a:lnTo>
                    <a:close/>
                    <a:moveTo>
                      <a:pt x="6202" y="6703"/>
                    </a:moveTo>
                    <a:lnTo>
                      <a:pt x="6202" y="7062"/>
                    </a:lnTo>
                    <a:lnTo>
                      <a:pt x="5849" y="7062"/>
                    </a:lnTo>
                    <a:lnTo>
                      <a:pt x="5849" y="6703"/>
                    </a:lnTo>
                    <a:close/>
                    <a:moveTo>
                      <a:pt x="6629" y="6703"/>
                    </a:moveTo>
                    <a:lnTo>
                      <a:pt x="6629" y="7062"/>
                    </a:lnTo>
                    <a:lnTo>
                      <a:pt x="6276" y="7062"/>
                    </a:lnTo>
                    <a:lnTo>
                      <a:pt x="6276" y="6703"/>
                    </a:lnTo>
                    <a:close/>
                    <a:moveTo>
                      <a:pt x="7056" y="6703"/>
                    </a:moveTo>
                    <a:lnTo>
                      <a:pt x="7056" y="7062"/>
                    </a:lnTo>
                    <a:lnTo>
                      <a:pt x="6703" y="7062"/>
                    </a:lnTo>
                    <a:lnTo>
                      <a:pt x="6703" y="6703"/>
                    </a:lnTo>
                    <a:close/>
                    <a:moveTo>
                      <a:pt x="7484" y="6703"/>
                    </a:moveTo>
                    <a:lnTo>
                      <a:pt x="7484" y="7062"/>
                    </a:lnTo>
                    <a:lnTo>
                      <a:pt x="7130" y="7062"/>
                    </a:lnTo>
                    <a:lnTo>
                      <a:pt x="7130" y="6703"/>
                    </a:lnTo>
                    <a:close/>
                    <a:moveTo>
                      <a:pt x="7911" y="6703"/>
                    </a:moveTo>
                    <a:lnTo>
                      <a:pt x="7911" y="7062"/>
                    </a:lnTo>
                    <a:lnTo>
                      <a:pt x="7558" y="7062"/>
                    </a:lnTo>
                    <a:lnTo>
                      <a:pt x="7558" y="6703"/>
                    </a:lnTo>
                    <a:close/>
                    <a:moveTo>
                      <a:pt x="8338" y="6703"/>
                    </a:moveTo>
                    <a:lnTo>
                      <a:pt x="8338" y="7062"/>
                    </a:lnTo>
                    <a:lnTo>
                      <a:pt x="7985" y="7062"/>
                    </a:lnTo>
                    <a:lnTo>
                      <a:pt x="7985" y="6703"/>
                    </a:lnTo>
                    <a:close/>
                    <a:moveTo>
                      <a:pt x="8765" y="6703"/>
                    </a:moveTo>
                    <a:lnTo>
                      <a:pt x="8765" y="7062"/>
                    </a:lnTo>
                    <a:lnTo>
                      <a:pt x="8412" y="7062"/>
                    </a:lnTo>
                    <a:lnTo>
                      <a:pt x="8412" y="6703"/>
                    </a:lnTo>
                    <a:close/>
                    <a:moveTo>
                      <a:pt x="9192" y="6703"/>
                    </a:moveTo>
                    <a:lnTo>
                      <a:pt x="9192" y="7062"/>
                    </a:lnTo>
                    <a:lnTo>
                      <a:pt x="8839" y="7062"/>
                    </a:lnTo>
                    <a:lnTo>
                      <a:pt x="8839" y="6703"/>
                    </a:lnTo>
                    <a:close/>
                    <a:moveTo>
                      <a:pt x="9619" y="6703"/>
                    </a:moveTo>
                    <a:lnTo>
                      <a:pt x="9619" y="7062"/>
                    </a:lnTo>
                    <a:lnTo>
                      <a:pt x="9266" y="7062"/>
                    </a:lnTo>
                    <a:lnTo>
                      <a:pt x="9266" y="6703"/>
                    </a:lnTo>
                    <a:close/>
                    <a:moveTo>
                      <a:pt x="10046" y="6703"/>
                    </a:moveTo>
                    <a:lnTo>
                      <a:pt x="10046" y="7062"/>
                    </a:lnTo>
                    <a:lnTo>
                      <a:pt x="9693" y="7062"/>
                    </a:lnTo>
                    <a:lnTo>
                      <a:pt x="9693" y="6703"/>
                    </a:lnTo>
                    <a:close/>
                    <a:moveTo>
                      <a:pt x="10474" y="6703"/>
                    </a:moveTo>
                    <a:lnTo>
                      <a:pt x="10474" y="7062"/>
                    </a:lnTo>
                    <a:lnTo>
                      <a:pt x="10120" y="7062"/>
                    </a:lnTo>
                    <a:lnTo>
                      <a:pt x="10120" y="6703"/>
                    </a:lnTo>
                    <a:close/>
                    <a:moveTo>
                      <a:pt x="10901" y="6703"/>
                    </a:moveTo>
                    <a:lnTo>
                      <a:pt x="10901" y="7062"/>
                    </a:lnTo>
                    <a:lnTo>
                      <a:pt x="10548" y="7062"/>
                    </a:lnTo>
                    <a:lnTo>
                      <a:pt x="10548" y="6703"/>
                    </a:lnTo>
                    <a:close/>
                    <a:moveTo>
                      <a:pt x="11328" y="6703"/>
                    </a:moveTo>
                    <a:lnTo>
                      <a:pt x="11328" y="7062"/>
                    </a:lnTo>
                    <a:lnTo>
                      <a:pt x="10975" y="7062"/>
                    </a:lnTo>
                    <a:lnTo>
                      <a:pt x="10975" y="6703"/>
                    </a:lnTo>
                    <a:close/>
                    <a:moveTo>
                      <a:pt x="11755" y="6703"/>
                    </a:moveTo>
                    <a:lnTo>
                      <a:pt x="11755" y="7062"/>
                    </a:lnTo>
                    <a:lnTo>
                      <a:pt x="11402" y="7062"/>
                    </a:lnTo>
                    <a:lnTo>
                      <a:pt x="11402" y="6703"/>
                    </a:lnTo>
                    <a:close/>
                    <a:moveTo>
                      <a:pt x="649" y="7130"/>
                    </a:moveTo>
                    <a:lnTo>
                      <a:pt x="649" y="7489"/>
                    </a:lnTo>
                    <a:lnTo>
                      <a:pt x="296" y="7489"/>
                    </a:lnTo>
                    <a:lnTo>
                      <a:pt x="296" y="7130"/>
                    </a:lnTo>
                    <a:close/>
                    <a:moveTo>
                      <a:pt x="1076" y="7130"/>
                    </a:moveTo>
                    <a:lnTo>
                      <a:pt x="1076" y="7489"/>
                    </a:lnTo>
                    <a:lnTo>
                      <a:pt x="723" y="7489"/>
                    </a:lnTo>
                    <a:lnTo>
                      <a:pt x="723" y="7130"/>
                    </a:lnTo>
                    <a:close/>
                    <a:moveTo>
                      <a:pt x="1504" y="7130"/>
                    </a:moveTo>
                    <a:lnTo>
                      <a:pt x="1504" y="7489"/>
                    </a:lnTo>
                    <a:lnTo>
                      <a:pt x="1151" y="7489"/>
                    </a:lnTo>
                    <a:lnTo>
                      <a:pt x="1151" y="7130"/>
                    </a:lnTo>
                    <a:close/>
                    <a:moveTo>
                      <a:pt x="1931" y="7130"/>
                    </a:moveTo>
                    <a:lnTo>
                      <a:pt x="1931" y="7489"/>
                    </a:lnTo>
                    <a:lnTo>
                      <a:pt x="1578" y="7489"/>
                    </a:lnTo>
                    <a:lnTo>
                      <a:pt x="1578" y="7130"/>
                    </a:lnTo>
                    <a:close/>
                    <a:moveTo>
                      <a:pt x="2358" y="7130"/>
                    </a:moveTo>
                    <a:lnTo>
                      <a:pt x="2358" y="7489"/>
                    </a:lnTo>
                    <a:lnTo>
                      <a:pt x="2005" y="7489"/>
                    </a:lnTo>
                    <a:lnTo>
                      <a:pt x="2005" y="7130"/>
                    </a:lnTo>
                    <a:close/>
                    <a:moveTo>
                      <a:pt x="2785" y="7130"/>
                    </a:moveTo>
                    <a:lnTo>
                      <a:pt x="2785" y="7489"/>
                    </a:lnTo>
                    <a:lnTo>
                      <a:pt x="2432" y="7489"/>
                    </a:lnTo>
                    <a:lnTo>
                      <a:pt x="2432" y="7130"/>
                    </a:lnTo>
                    <a:close/>
                    <a:moveTo>
                      <a:pt x="3212" y="7130"/>
                    </a:moveTo>
                    <a:lnTo>
                      <a:pt x="3212" y="7489"/>
                    </a:lnTo>
                    <a:lnTo>
                      <a:pt x="2859" y="7489"/>
                    </a:lnTo>
                    <a:lnTo>
                      <a:pt x="2859" y="7130"/>
                    </a:lnTo>
                    <a:close/>
                    <a:moveTo>
                      <a:pt x="3639" y="7130"/>
                    </a:moveTo>
                    <a:lnTo>
                      <a:pt x="3639" y="7489"/>
                    </a:lnTo>
                    <a:lnTo>
                      <a:pt x="3286" y="7489"/>
                    </a:lnTo>
                    <a:lnTo>
                      <a:pt x="3286" y="7130"/>
                    </a:lnTo>
                    <a:close/>
                    <a:moveTo>
                      <a:pt x="4066" y="7130"/>
                    </a:moveTo>
                    <a:lnTo>
                      <a:pt x="4066" y="7489"/>
                    </a:lnTo>
                    <a:lnTo>
                      <a:pt x="3713" y="7489"/>
                    </a:lnTo>
                    <a:lnTo>
                      <a:pt x="3713" y="7130"/>
                    </a:lnTo>
                    <a:close/>
                    <a:moveTo>
                      <a:pt x="4494" y="7130"/>
                    </a:moveTo>
                    <a:lnTo>
                      <a:pt x="4494" y="7489"/>
                    </a:lnTo>
                    <a:lnTo>
                      <a:pt x="4140" y="7489"/>
                    </a:lnTo>
                    <a:lnTo>
                      <a:pt x="4140" y="7130"/>
                    </a:lnTo>
                    <a:close/>
                    <a:moveTo>
                      <a:pt x="4921" y="7130"/>
                    </a:moveTo>
                    <a:lnTo>
                      <a:pt x="4921" y="7489"/>
                    </a:lnTo>
                    <a:lnTo>
                      <a:pt x="4568" y="7489"/>
                    </a:lnTo>
                    <a:lnTo>
                      <a:pt x="4568" y="7130"/>
                    </a:lnTo>
                    <a:close/>
                    <a:moveTo>
                      <a:pt x="5348" y="7130"/>
                    </a:moveTo>
                    <a:lnTo>
                      <a:pt x="5348" y="7489"/>
                    </a:lnTo>
                    <a:lnTo>
                      <a:pt x="4995" y="7489"/>
                    </a:lnTo>
                    <a:lnTo>
                      <a:pt x="4995" y="7130"/>
                    </a:lnTo>
                    <a:close/>
                    <a:moveTo>
                      <a:pt x="5775" y="7130"/>
                    </a:moveTo>
                    <a:lnTo>
                      <a:pt x="5775" y="7489"/>
                    </a:lnTo>
                    <a:lnTo>
                      <a:pt x="5422" y="7489"/>
                    </a:lnTo>
                    <a:lnTo>
                      <a:pt x="5422" y="7130"/>
                    </a:lnTo>
                    <a:close/>
                    <a:moveTo>
                      <a:pt x="6202" y="7130"/>
                    </a:moveTo>
                    <a:lnTo>
                      <a:pt x="6202" y="7489"/>
                    </a:lnTo>
                    <a:lnTo>
                      <a:pt x="5849" y="7489"/>
                    </a:lnTo>
                    <a:lnTo>
                      <a:pt x="5849" y="7130"/>
                    </a:lnTo>
                    <a:close/>
                    <a:moveTo>
                      <a:pt x="6629" y="7130"/>
                    </a:moveTo>
                    <a:lnTo>
                      <a:pt x="6629" y="7489"/>
                    </a:lnTo>
                    <a:lnTo>
                      <a:pt x="6276" y="7489"/>
                    </a:lnTo>
                    <a:lnTo>
                      <a:pt x="6276" y="7130"/>
                    </a:lnTo>
                    <a:close/>
                    <a:moveTo>
                      <a:pt x="7056" y="7130"/>
                    </a:moveTo>
                    <a:lnTo>
                      <a:pt x="7056" y="7489"/>
                    </a:lnTo>
                    <a:lnTo>
                      <a:pt x="6703" y="7489"/>
                    </a:lnTo>
                    <a:lnTo>
                      <a:pt x="6703" y="7130"/>
                    </a:lnTo>
                    <a:close/>
                    <a:moveTo>
                      <a:pt x="7484" y="7130"/>
                    </a:moveTo>
                    <a:lnTo>
                      <a:pt x="7484" y="7489"/>
                    </a:lnTo>
                    <a:lnTo>
                      <a:pt x="7130" y="7489"/>
                    </a:lnTo>
                    <a:lnTo>
                      <a:pt x="7130" y="7130"/>
                    </a:lnTo>
                    <a:close/>
                    <a:moveTo>
                      <a:pt x="7911" y="7130"/>
                    </a:moveTo>
                    <a:lnTo>
                      <a:pt x="7911" y="7489"/>
                    </a:lnTo>
                    <a:lnTo>
                      <a:pt x="7558" y="7489"/>
                    </a:lnTo>
                    <a:lnTo>
                      <a:pt x="7558" y="7130"/>
                    </a:lnTo>
                    <a:close/>
                    <a:moveTo>
                      <a:pt x="8338" y="7130"/>
                    </a:moveTo>
                    <a:lnTo>
                      <a:pt x="8338" y="7489"/>
                    </a:lnTo>
                    <a:lnTo>
                      <a:pt x="7985" y="7489"/>
                    </a:lnTo>
                    <a:lnTo>
                      <a:pt x="7985" y="7130"/>
                    </a:lnTo>
                    <a:close/>
                    <a:moveTo>
                      <a:pt x="8765" y="7130"/>
                    </a:moveTo>
                    <a:lnTo>
                      <a:pt x="8765" y="7489"/>
                    </a:lnTo>
                    <a:lnTo>
                      <a:pt x="8412" y="7489"/>
                    </a:lnTo>
                    <a:lnTo>
                      <a:pt x="8412" y="7130"/>
                    </a:lnTo>
                    <a:close/>
                    <a:moveTo>
                      <a:pt x="9192" y="7130"/>
                    </a:moveTo>
                    <a:lnTo>
                      <a:pt x="9192" y="7489"/>
                    </a:lnTo>
                    <a:lnTo>
                      <a:pt x="8839" y="7489"/>
                    </a:lnTo>
                    <a:lnTo>
                      <a:pt x="8839" y="7130"/>
                    </a:lnTo>
                    <a:close/>
                    <a:moveTo>
                      <a:pt x="9619" y="7130"/>
                    </a:moveTo>
                    <a:lnTo>
                      <a:pt x="9619" y="7489"/>
                    </a:lnTo>
                    <a:lnTo>
                      <a:pt x="9266" y="7489"/>
                    </a:lnTo>
                    <a:lnTo>
                      <a:pt x="9266" y="7130"/>
                    </a:lnTo>
                    <a:close/>
                    <a:moveTo>
                      <a:pt x="10046" y="7130"/>
                    </a:moveTo>
                    <a:lnTo>
                      <a:pt x="10046" y="7489"/>
                    </a:lnTo>
                    <a:lnTo>
                      <a:pt x="9693" y="7489"/>
                    </a:lnTo>
                    <a:lnTo>
                      <a:pt x="9693" y="7130"/>
                    </a:lnTo>
                    <a:close/>
                    <a:moveTo>
                      <a:pt x="10474" y="7130"/>
                    </a:moveTo>
                    <a:lnTo>
                      <a:pt x="10474" y="7489"/>
                    </a:lnTo>
                    <a:lnTo>
                      <a:pt x="10120" y="7489"/>
                    </a:lnTo>
                    <a:lnTo>
                      <a:pt x="10120" y="7130"/>
                    </a:lnTo>
                    <a:close/>
                    <a:moveTo>
                      <a:pt x="10901" y="7130"/>
                    </a:moveTo>
                    <a:lnTo>
                      <a:pt x="10901" y="7489"/>
                    </a:lnTo>
                    <a:lnTo>
                      <a:pt x="10548" y="7489"/>
                    </a:lnTo>
                    <a:lnTo>
                      <a:pt x="10548" y="7130"/>
                    </a:lnTo>
                    <a:close/>
                    <a:moveTo>
                      <a:pt x="11328" y="7130"/>
                    </a:moveTo>
                    <a:lnTo>
                      <a:pt x="11328" y="7489"/>
                    </a:lnTo>
                    <a:lnTo>
                      <a:pt x="10975" y="7489"/>
                    </a:lnTo>
                    <a:lnTo>
                      <a:pt x="10975" y="7130"/>
                    </a:lnTo>
                    <a:close/>
                    <a:moveTo>
                      <a:pt x="11755" y="7130"/>
                    </a:moveTo>
                    <a:lnTo>
                      <a:pt x="11755" y="7489"/>
                    </a:lnTo>
                    <a:lnTo>
                      <a:pt x="11402" y="7489"/>
                    </a:lnTo>
                    <a:lnTo>
                      <a:pt x="11402" y="7130"/>
                    </a:lnTo>
                    <a:close/>
                    <a:moveTo>
                      <a:pt x="649" y="7558"/>
                    </a:moveTo>
                    <a:lnTo>
                      <a:pt x="649" y="7916"/>
                    </a:lnTo>
                    <a:lnTo>
                      <a:pt x="296" y="7916"/>
                    </a:lnTo>
                    <a:lnTo>
                      <a:pt x="296" y="7558"/>
                    </a:lnTo>
                    <a:close/>
                    <a:moveTo>
                      <a:pt x="1076" y="7558"/>
                    </a:moveTo>
                    <a:lnTo>
                      <a:pt x="1076" y="7916"/>
                    </a:lnTo>
                    <a:lnTo>
                      <a:pt x="723" y="7916"/>
                    </a:lnTo>
                    <a:lnTo>
                      <a:pt x="723" y="7558"/>
                    </a:lnTo>
                    <a:close/>
                    <a:moveTo>
                      <a:pt x="1504" y="7558"/>
                    </a:moveTo>
                    <a:lnTo>
                      <a:pt x="1504" y="7916"/>
                    </a:lnTo>
                    <a:lnTo>
                      <a:pt x="1151" y="7916"/>
                    </a:lnTo>
                    <a:lnTo>
                      <a:pt x="1151" y="7558"/>
                    </a:lnTo>
                    <a:close/>
                    <a:moveTo>
                      <a:pt x="1931" y="7558"/>
                    </a:moveTo>
                    <a:lnTo>
                      <a:pt x="1931" y="7916"/>
                    </a:lnTo>
                    <a:lnTo>
                      <a:pt x="1578" y="7916"/>
                    </a:lnTo>
                    <a:lnTo>
                      <a:pt x="1578" y="7558"/>
                    </a:lnTo>
                    <a:close/>
                    <a:moveTo>
                      <a:pt x="2358" y="7558"/>
                    </a:moveTo>
                    <a:lnTo>
                      <a:pt x="2358" y="7916"/>
                    </a:lnTo>
                    <a:lnTo>
                      <a:pt x="2005" y="7916"/>
                    </a:lnTo>
                    <a:lnTo>
                      <a:pt x="2005" y="7558"/>
                    </a:lnTo>
                    <a:close/>
                    <a:moveTo>
                      <a:pt x="2785" y="7558"/>
                    </a:moveTo>
                    <a:lnTo>
                      <a:pt x="2785" y="7916"/>
                    </a:lnTo>
                    <a:lnTo>
                      <a:pt x="2432" y="7916"/>
                    </a:lnTo>
                    <a:lnTo>
                      <a:pt x="2432" y="7558"/>
                    </a:lnTo>
                    <a:close/>
                    <a:moveTo>
                      <a:pt x="3212" y="7558"/>
                    </a:moveTo>
                    <a:lnTo>
                      <a:pt x="3212" y="7916"/>
                    </a:lnTo>
                    <a:lnTo>
                      <a:pt x="2859" y="7916"/>
                    </a:lnTo>
                    <a:lnTo>
                      <a:pt x="2859" y="7558"/>
                    </a:lnTo>
                    <a:close/>
                    <a:moveTo>
                      <a:pt x="3639" y="7558"/>
                    </a:moveTo>
                    <a:lnTo>
                      <a:pt x="3639" y="7916"/>
                    </a:lnTo>
                    <a:lnTo>
                      <a:pt x="3286" y="7916"/>
                    </a:lnTo>
                    <a:lnTo>
                      <a:pt x="3286" y="7558"/>
                    </a:lnTo>
                    <a:close/>
                    <a:moveTo>
                      <a:pt x="4066" y="7558"/>
                    </a:moveTo>
                    <a:lnTo>
                      <a:pt x="4066" y="7916"/>
                    </a:lnTo>
                    <a:lnTo>
                      <a:pt x="3713" y="7916"/>
                    </a:lnTo>
                    <a:lnTo>
                      <a:pt x="3713" y="7558"/>
                    </a:lnTo>
                    <a:close/>
                    <a:moveTo>
                      <a:pt x="4494" y="7558"/>
                    </a:moveTo>
                    <a:lnTo>
                      <a:pt x="4494" y="7916"/>
                    </a:lnTo>
                    <a:lnTo>
                      <a:pt x="4140" y="7916"/>
                    </a:lnTo>
                    <a:lnTo>
                      <a:pt x="4140" y="7558"/>
                    </a:lnTo>
                    <a:close/>
                    <a:moveTo>
                      <a:pt x="4921" y="7558"/>
                    </a:moveTo>
                    <a:lnTo>
                      <a:pt x="4921" y="7916"/>
                    </a:lnTo>
                    <a:lnTo>
                      <a:pt x="4568" y="7916"/>
                    </a:lnTo>
                    <a:lnTo>
                      <a:pt x="4568" y="7558"/>
                    </a:lnTo>
                    <a:close/>
                    <a:moveTo>
                      <a:pt x="5348" y="7558"/>
                    </a:moveTo>
                    <a:lnTo>
                      <a:pt x="5348" y="7916"/>
                    </a:lnTo>
                    <a:lnTo>
                      <a:pt x="4995" y="7916"/>
                    </a:lnTo>
                    <a:lnTo>
                      <a:pt x="4995" y="7558"/>
                    </a:lnTo>
                    <a:close/>
                    <a:moveTo>
                      <a:pt x="5775" y="7558"/>
                    </a:moveTo>
                    <a:lnTo>
                      <a:pt x="5775" y="7916"/>
                    </a:lnTo>
                    <a:lnTo>
                      <a:pt x="5422" y="7916"/>
                    </a:lnTo>
                    <a:lnTo>
                      <a:pt x="5422" y="7558"/>
                    </a:lnTo>
                    <a:close/>
                    <a:moveTo>
                      <a:pt x="6202" y="7558"/>
                    </a:moveTo>
                    <a:lnTo>
                      <a:pt x="6202" y="7916"/>
                    </a:lnTo>
                    <a:lnTo>
                      <a:pt x="5849" y="7916"/>
                    </a:lnTo>
                    <a:lnTo>
                      <a:pt x="5849" y="7558"/>
                    </a:lnTo>
                    <a:close/>
                    <a:moveTo>
                      <a:pt x="6629" y="7558"/>
                    </a:moveTo>
                    <a:lnTo>
                      <a:pt x="6629" y="7916"/>
                    </a:lnTo>
                    <a:lnTo>
                      <a:pt x="6276" y="7916"/>
                    </a:lnTo>
                    <a:lnTo>
                      <a:pt x="6276" y="7558"/>
                    </a:lnTo>
                    <a:close/>
                    <a:moveTo>
                      <a:pt x="7056" y="7558"/>
                    </a:moveTo>
                    <a:lnTo>
                      <a:pt x="7056" y="7916"/>
                    </a:lnTo>
                    <a:lnTo>
                      <a:pt x="6703" y="7916"/>
                    </a:lnTo>
                    <a:lnTo>
                      <a:pt x="6703" y="7558"/>
                    </a:lnTo>
                    <a:close/>
                    <a:moveTo>
                      <a:pt x="7484" y="7558"/>
                    </a:moveTo>
                    <a:lnTo>
                      <a:pt x="7484" y="7916"/>
                    </a:lnTo>
                    <a:lnTo>
                      <a:pt x="7130" y="7916"/>
                    </a:lnTo>
                    <a:lnTo>
                      <a:pt x="7130" y="7558"/>
                    </a:lnTo>
                    <a:close/>
                    <a:moveTo>
                      <a:pt x="7911" y="7558"/>
                    </a:moveTo>
                    <a:lnTo>
                      <a:pt x="7911" y="7916"/>
                    </a:lnTo>
                    <a:lnTo>
                      <a:pt x="7558" y="7916"/>
                    </a:lnTo>
                    <a:lnTo>
                      <a:pt x="7558" y="7558"/>
                    </a:lnTo>
                    <a:close/>
                    <a:moveTo>
                      <a:pt x="8338" y="7558"/>
                    </a:moveTo>
                    <a:lnTo>
                      <a:pt x="8338" y="7916"/>
                    </a:lnTo>
                    <a:lnTo>
                      <a:pt x="7985" y="7916"/>
                    </a:lnTo>
                    <a:lnTo>
                      <a:pt x="7985" y="7558"/>
                    </a:lnTo>
                    <a:close/>
                    <a:moveTo>
                      <a:pt x="8765" y="7558"/>
                    </a:moveTo>
                    <a:lnTo>
                      <a:pt x="8765" y="7916"/>
                    </a:lnTo>
                    <a:lnTo>
                      <a:pt x="8412" y="7916"/>
                    </a:lnTo>
                    <a:lnTo>
                      <a:pt x="8412" y="7558"/>
                    </a:lnTo>
                    <a:close/>
                    <a:moveTo>
                      <a:pt x="9192" y="7558"/>
                    </a:moveTo>
                    <a:lnTo>
                      <a:pt x="9192" y="7916"/>
                    </a:lnTo>
                    <a:lnTo>
                      <a:pt x="8839" y="7916"/>
                    </a:lnTo>
                    <a:lnTo>
                      <a:pt x="8839" y="7558"/>
                    </a:lnTo>
                    <a:close/>
                    <a:moveTo>
                      <a:pt x="9619" y="7558"/>
                    </a:moveTo>
                    <a:lnTo>
                      <a:pt x="9619" y="7916"/>
                    </a:lnTo>
                    <a:lnTo>
                      <a:pt x="9266" y="7916"/>
                    </a:lnTo>
                    <a:lnTo>
                      <a:pt x="9266" y="7558"/>
                    </a:lnTo>
                    <a:close/>
                    <a:moveTo>
                      <a:pt x="10046" y="7558"/>
                    </a:moveTo>
                    <a:lnTo>
                      <a:pt x="10046" y="7916"/>
                    </a:lnTo>
                    <a:lnTo>
                      <a:pt x="9693" y="7916"/>
                    </a:lnTo>
                    <a:lnTo>
                      <a:pt x="9693" y="7558"/>
                    </a:lnTo>
                    <a:close/>
                    <a:moveTo>
                      <a:pt x="10474" y="7558"/>
                    </a:moveTo>
                    <a:lnTo>
                      <a:pt x="10474" y="7916"/>
                    </a:lnTo>
                    <a:lnTo>
                      <a:pt x="10120" y="7916"/>
                    </a:lnTo>
                    <a:lnTo>
                      <a:pt x="10120" y="7558"/>
                    </a:lnTo>
                    <a:close/>
                    <a:moveTo>
                      <a:pt x="10901" y="7558"/>
                    </a:moveTo>
                    <a:lnTo>
                      <a:pt x="10901" y="7916"/>
                    </a:lnTo>
                    <a:lnTo>
                      <a:pt x="10548" y="7916"/>
                    </a:lnTo>
                    <a:lnTo>
                      <a:pt x="10548" y="7558"/>
                    </a:lnTo>
                    <a:close/>
                    <a:moveTo>
                      <a:pt x="11328" y="7558"/>
                    </a:moveTo>
                    <a:lnTo>
                      <a:pt x="11328" y="7916"/>
                    </a:lnTo>
                    <a:lnTo>
                      <a:pt x="10975" y="7916"/>
                    </a:lnTo>
                    <a:lnTo>
                      <a:pt x="10975" y="7558"/>
                    </a:lnTo>
                    <a:close/>
                    <a:moveTo>
                      <a:pt x="11755" y="7558"/>
                    </a:moveTo>
                    <a:lnTo>
                      <a:pt x="11755" y="7916"/>
                    </a:lnTo>
                    <a:lnTo>
                      <a:pt x="11402" y="7916"/>
                    </a:lnTo>
                    <a:lnTo>
                      <a:pt x="11402" y="7558"/>
                    </a:lnTo>
                    <a:close/>
                    <a:moveTo>
                      <a:pt x="649" y="7985"/>
                    </a:moveTo>
                    <a:lnTo>
                      <a:pt x="649" y="8344"/>
                    </a:lnTo>
                    <a:lnTo>
                      <a:pt x="296" y="8344"/>
                    </a:lnTo>
                    <a:lnTo>
                      <a:pt x="296" y="7985"/>
                    </a:lnTo>
                    <a:close/>
                    <a:moveTo>
                      <a:pt x="1076" y="7985"/>
                    </a:moveTo>
                    <a:lnTo>
                      <a:pt x="1076" y="8344"/>
                    </a:lnTo>
                    <a:lnTo>
                      <a:pt x="723" y="8344"/>
                    </a:lnTo>
                    <a:lnTo>
                      <a:pt x="723" y="7985"/>
                    </a:lnTo>
                    <a:close/>
                    <a:moveTo>
                      <a:pt x="1504" y="7985"/>
                    </a:moveTo>
                    <a:lnTo>
                      <a:pt x="1504" y="8344"/>
                    </a:lnTo>
                    <a:lnTo>
                      <a:pt x="1151" y="8344"/>
                    </a:lnTo>
                    <a:lnTo>
                      <a:pt x="1151" y="7985"/>
                    </a:lnTo>
                    <a:close/>
                    <a:moveTo>
                      <a:pt x="1931" y="7985"/>
                    </a:moveTo>
                    <a:lnTo>
                      <a:pt x="1931" y="8344"/>
                    </a:lnTo>
                    <a:lnTo>
                      <a:pt x="1578" y="8344"/>
                    </a:lnTo>
                    <a:lnTo>
                      <a:pt x="1578" y="7985"/>
                    </a:lnTo>
                    <a:close/>
                    <a:moveTo>
                      <a:pt x="2358" y="7985"/>
                    </a:moveTo>
                    <a:lnTo>
                      <a:pt x="2358" y="8344"/>
                    </a:lnTo>
                    <a:lnTo>
                      <a:pt x="2005" y="8344"/>
                    </a:lnTo>
                    <a:lnTo>
                      <a:pt x="2005" y="7985"/>
                    </a:lnTo>
                    <a:close/>
                    <a:moveTo>
                      <a:pt x="2785" y="7985"/>
                    </a:moveTo>
                    <a:lnTo>
                      <a:pt x="2785" y="8344"/>
                    </a:lnTo>
                    <a:lnTo>
                      <a:pt x="2432" y="8344"/>
                    </a:lnTo>
                    <a:lnTo>
                      <a:pt x="2432" y="7985"/>
                    </a:lnTo>
                    <a:close/>
                    <a:moveTo>
                      <a:pt x="3212" y="7985"/>
                    </a:moveTo>
                    <a:lnTo>
                      <a:pt x="3212" y="8344"/>
                    </a:lnTo>
                    <a:lnTo>
                      <a:pt x="2859" y="8344"/>
                    </a:lnTo>
                    <a:lnTo>
                      <a:pt x="2859" y="7985"/>
                    </a:lnTo>
                    <a:close/>
                    <a:moveTo>
                      <a:pt x="3639" y="7985"/>
                    </a:moveTo>
                    <a:lnTo>
                      <a:pt x="3639" y="8344"/>
                    </a:lnTo>
                    <a:lnTo>
                      <a:pt x="3286" y="8344"/>
                    </a:lnTo>
                    <a:lnTo>
                      <a:pt x="3286" y="7985"/>
                    </a:lnTo>
                    <a:close/>
                    <a:moveTo>
                      <a:pt x="4066" y="7985"/>
                    </a:moveTo>
                    <a:lnTo>
                      <a:pt x="4066" y="8344"/>
                    </a:lnTo>
                    <a:lnTo>
                      <a:pt x="3713" y="8344"/>
                    </a:lnTo>
                    <a:lnTo>
                      <a:pt x="3713" y="7985"/>
                    </a:lnTo>
                    <a:close/>
                    <a:moveTo>
                      <a:pt x="4494" y="7985"/>
                    </a:moveTo>
                    <a:lnTo>
                      <a:pt x="4494" y="8344"/>
                    </a:lnTo>
                    <a:lnTo>
                      <a:pt x="4140" y="8344"/>
                    </a:lnTo>
                    <a:lnTo>
                      <a:pt x="4140" y="7985"/>
                    </a:lnTo>
                    <a:close/>
                    <a:moveTo>
                      <a:pt x="4921" y="7985"/>
                    </a:moveTo>
                    <a:lnTo>
                      <a:pt x="4921" y="8344"/>
                    </a:lnTo>
                    <a:lnTo>
                      <a:pt x="4568" y="8344"/>
                    </a:lnTo>
                    <a:lnTo>
                      <a:pt x="4568" y="7985"/>
                    </a:lnTo>
                    <a:close/>
                    <a:moveTo>
                      <a:pt x="5348" y="7985"/>
                    </a:moveTo>
                    <a:lnTo>
                      <a:pt x="5348" y="8344"/>
                    </a:lnTo>
                    <a:lnTo>
                      <a:pt x="4995" y="8344"/>
                    </a:lnTo>
                    <a:lnTo>
                      <a:pt x="4995" y="7985"/>
                    </a:lnTo>
                    <a:close/>
                    <a:moveTo>
                      <a:pt x="5775" y="7985"/>
                    </a:moveTo>
                    <a:lnTo>
                      <a:pt x="5775" y="8344"/>
                    </a:lnTo>
                    <a:lnTo>
                      <a:pt x="5422" y="8344"/>
                    </a:lnTo>
                    <a:lnTo>
                      <a:pt x="5422" y="7985"/>
                    </a:lnTo>
                    <a:close/>
                    <a:moveTo>
                      <a:pt x="6202" y="7985"/>
                    </a:moveTo>
                    <a:lnTo>
                      <a:pt x="6202" y="8344"/>
                    </a:lnTo>
                    <a:lnTo>
                      <a:pt x="5849" y="8344"/>
                    </a:lnTo>
                    <a:lnTo>
                      <a:pt x="5849" y="7985"/>
                    </a:lnTo>
                    <a:close/>
                    <a:moveTo>
                      <a:pt x="6629" y="7985"/>
                    </a:moveTo>
                    <a:lnTo>
                      <a:pt x="6629" y="8344"/>
                    </a:lnTo>
                    <a:lnTo>
                      <a:pt x="6276" y="8344"/>
                    </a:lnTo>
                    <a:lnTo>
                      <a:pt x="6276" y="7985"/>
                    </a:lnTo>
                    <a:close/>
                    <a:moveTo>
                      <a:pt x="7056" y="7985"/>
                    </a:moveTo>
                    <a:lnTo>
                      <a:pt x="7056" y="8344"/>
                    </a:lnTo>
                    <a:lnTo>
                      <a:pt x="6703" y="8344"/>
                    </a:lnTo>
                    <a:lnTo>
                      <a:pt x="6703" y="7985"/>
                    </a:lnTo>
                    <a:close/>
                    <a:moveTo>
                      <a:pt x="7484" y="7985"/>
                    </a:moveTo>
                    <a:lnTo>
                      <a:pt x="7484" y="8344"/>
                    </a:lnTo>
                    <a:lnTo>
                      <a:pt x="7130" y="8344"/>
                    </a:lnTo>
                    <a:lnTo>
                      <a:pt x="7130" y="7985"/>
                    </a:lnTo>
                    <a:close/>
                    <a:moveTo>
                      <a:pt x="7911" y="7985"/>
                    </a:moveTo>
                    <a:lnTo>
                      <a:pt x="7911" y="8344"/>
                    </a:lnTo>
                    <a:lnTo>
                      <a:pt x="7558" y="8344"/>
                    </a:lnTo>
                    <a:lnTo>
                      <a:pt x="7558" y="7985"/>
                    </a:lnTo>
                    <a:close/>
                    <a:moveTo>
                      <a:pt x="8338" y="7985"/>
                    </a:moveTo>
                    <a:lnTo>
                      <a:pt x="8338" y="8344"/>
                    </a:lnTo>
                    <a:lnTo>
                      <a:pt x="7985" y="8344"/>
                    </a:lnTo>
                    <a:lnTo>
                      <a:pt x="7985" y="7985"/>
                    </a:lnTo>
                    <a:close/>
                    <a:moveTo>
                      <a:pt x="8765" y="7985"/>
                    </a:moveTo>
                    <a:lnTo>
                      <a:pt x="8765" y="8344"/>
                    </a:lnTo>
                    <a:lnTo>
                      <a:pt x="8412" y="8344"/>
                    </a:lnTo>
                    <a:lnTo>
                      <a:pt x="8412" y="7985"/>
                    </a:lnTo>
                    <a:close/>
                    <a:moveTo>
                      <a:pt x="9192" y="7985"/>
                    </a:moveTo>
                    <a:lnTo>
                      <a:pt x="9192" y="8344"/>
                    </a:lnTo>
                    <a:lnTo>
                      <a:pt x="8839" y="8344"/>
                    </a:lnTo>
                    <a:lnTo>
                      <a:pt x="8839" y="7985"/>
                    </a:lnTo>
                    <a:close/>
                    <a:moveTo>
                      <a:pt x="9619" y="7985"/>
                    </a:moveTo>
                    <a:lnTo>
                      <a:pt x="9619" y="8344"/>
                    </a:lnTo>
                    <a:lnTo>
                      <a:pt x="9266" y="8344"/>
                    </a:lnTo>
                    <a:lnTo>
                      <a:pt x="9266" y="7985"/>
                    </a:lnTo>
                    <a:close/>
                    <a:moveTo>
                      <a:pt x="10046" y="7985"/>
                    </a:moveTo>
                    <a:lnTo>
                      <a:pt x="10046" y="8344"/>
                    </a:lnTo>
                    <a:lnTo>
                      <a:pt x="9693" y="8344"/>
                    </a:lnTo>
                    <a:lnTo>
                      <a:pt x="9693" y="7985"/>
                    </a:lnTo>
                    <a:close/>
                    <a:moveTo>
                      <a:pt x="10474" y="7985"/>
                    </a:moveTo>
                    <a:lnTo>
                      <a:pt x="10474" y="8344"/>
                    </a:lnTo>
                    <a:lnTo>
                      <a:pt x="10120" y="8344"/>
                    </a:lnTo>
                    <a:lnTo>
                      <a:pt x="10120" y="7985"/>
                    </a:lnTo>
                    <a:close/>
                    <a:moveTo>
                      <a:pt x="10901" y="7985"/>
                    </a:moveTo>
                    <a:lnTo>
                      <a:pt x="10901" y="8344"/>
                    </a:lnTo>
                    <a:lnTo>
                      <a:pt x="10548" y="8344"/>
                    </a:lnTo>
                    <a:lnTo>
                      <a:pt x="10548" y="7985"/>
                    </a:lnTo>
                    <a:close/>
                    <a:moveTo>
                      <a:pt x="11328" y="7985"/>
                    </a:moveTo>
                    <a:lnTo>
                      <a:pt x="11328" y="8344"/>
                    </a:lnTo>
                    <a:lnTo>
                      <a:pt x="10975" y="8344"/>
                    </a:lnTo>
                    <a:lnTo>
                      <a:pt x="10975" y="7985"/>
                    </a:lnTo>
                    <a:close/>
                    <a:moveTo>
                      <a:pt x="11755" y="7985"/>
                    </a:moveTo>
                    <a:lnTo>
                      <a:pt x="11755" y="8344"/>
                    </a:lnTo>
                    <a:lnTo>
                      <a:pt x="11402" y="8344"/>
                    </a:lnTo>
                    <a:lnTo>
                      <a:pt x="11402" y="7985"/>
                    </a:lnTo>
                    <a:close/>
                    <a:moveTo>
                      <a:pt x="649" y="8412"/>
                    </a:moveTo>
                    <a:lnTo>
                      <a:pt x="649" y="8771"/>
                    </a:lnTo>
                    <a:lnTo>
                      <a:pt x="296" y="8771"/>
                    </a:lnTo>
                    <a:lnTo>
                      <a:pt x="296" y="8412"/>
                    </a:lnTo>
                    <a:close/>
                    <a:moveTo>
                      <a:pt x="1076" y="8412"/>
                    </a:moveTo>
                    <a:lnTo>
                      <a:pt x="1076" y="8771"/>
                    </a:lnTo>
                    <a:lnTo>
                      <a:pt x="723" y="8771"/>
                    </a:lnTo>
                    <a:lnTo>
                      <a:pt x="723" y="8412"/>
                    </a:lnTo>
                    <a:close/>
                    <a:moveTo>
                      <a:pt x="1504" y="8412"/>
                    </a:moveTo>
                    <a:lnTo>
                      <a:pt x="1504" y="8771"/>
                    </a:lnTo>
                    <a:lnTo>
                      <a:pt x="1151" y="8771"/>
                    </a:lnTo>
                    <a:lnTo>
                      <a:pt x="1151" y="8412"/>
                    </a:lnTo>
                    <a:close/>
                    <a:moveTo>
                      <a:pt x="1931" y="8412"/>
                    </a:moveTo>
                    <a:lnTo>
                      <a:pt x="1931" y="8771"/>
                    </a:lnTo>
                    <a:lnTo>
                      <a:pt x="1578" y="8771"/>
                    </a:lnTo>
                    <a:lnTo>
                      <a:pt x="1578" y="8412"/>
                    </a:lnTo>
                    <a:close/>
                    <a:moveTo>
                      <a:pt x="2358" y="8412"/>
                    </a:moveTo>
                    <a:lnTo>
                      <a:pt x="2358" y="8771"/>
                    </a:lnTo>
                    <a:lnTo>
                      <a:pt x="2005" y="8771"/>
                    </a:lnTo>
                    <a:lnTo>
                      <a:pt x="2005" y="8412"/>
                    </a:lnTo>
                    <a:close/>
                    <a:moveTo>
                      <a:pt x="2785" y="8412"/>
                    </a:moveTo>
                    <a:lnTo>
                      <a:pt x="2785" y="8771"/>
                    </a:lnTo>
                    <a:lnTo>
                      <a:pt x="2432" y="8771"/>
                    </a:lnTo>
                    <a:lnTo>
                      <a:pt x="2432" y="8412"/>
                    </a:lnTo>
                    <a:close/>
                    <a:moveTo>
                      <a:pt x="3212" y="8412"/>
                    </a:moveTo>
                    <a:lnTo>
                      <a:pt x="3212" y="8771"/>
                    </a:lnTo>
                    <a:lnTo>
                      <a:pt x="2859" y="8771"/>
                    </a:lnTo>
                    <a:lnTo>
                      <a:pt x="2859" y="8412"/>
                    </a:lnTo>
                    <a:close/>
                    <a:moveTo>
                      <a:pt x="3639" y="8412"/>
                    </a:moveTo>
                    <a:lnTo>
                      <a:pt x="3639" y="8771"/>
                    </a:lnTo>
                    <a:lnTo>
                      <a:pt x="3286" y="8771"/>
                    </a:lnTo>
                    <a:lnTo>
                      <a:pt x="3286" y="8412"/>
                    </a:lnTo>
                    <a:close/>
                    <a:moveTo>
                      <a:pt x="4066" y="8412"/>
                    </a:moveTo>
                    <a:lnTo>
                      <a:pt x="4066" y="8771"/>
                    </a:lnTo>
                    <a:lnTo>
                      <a:pt x="3713" y="8771"/>
                    </a:lnTo>
                    <a:lnTo>
                      <a:pt x="3713" y="8412"/>
                    </a:lnTo>
                    <a:close/>
                    <a:moveTo>
                      <a:pt x="4494" y="8412"/>
                    </a:moveTo>
                    <a:lnTo>
                      <a:pt x="4494" y="8771"/>
                    </a:lnTo>
                    <a:lnTo>
                      <a:pt x="4140" y="8771"/>
                    </a:lnTo>
                    <a:lnTo>
                      <a:pt x="4140" y="8412"/>
                    </a:lnTo>
                    <a:close/>
                    <a:moveTo>
                      <a:pt x="4921" y="8412"/>
                    </a:moveTo>
                    <a:lnTo>
                      <a:pt x="4921" y="8771"/>
                    </a:lnTo>
                    <a:lnTo>
                      <a:pt x="4568" y="8771"/>
                    </a:lnTo>
                    <a:lnTo>
                      <a:pt x="4568" y="8412"/>
                    </a:lnTo>
                    <a:close/>
                    <a:moveTo>
                      <a:pt x="5348" y="8412"/>
                    </a:moveTo>
                    <a:lnTo>
                      <a:pt x="5348" y="8771"/>
                    </a:lnTo>
                    <a:lnTo>
                      <a:pt x="4995" y="8771"/>
                    </a:lnTo>
                    <a:lnTo>
                      <a:pt x="4995" y="8412"/>
                    </a:lnTo>
                    <a:close/>
                    <a:moveTo>
                      <a:pt x="5775" y="8412"/>
                    </a:moveTo>
                    <a:lnTo>
                      <a:pt x="5775" y="8771"/>
                    </a:lnTo>
                    <a:lnTo>
                      <a:pt x="5422" y="8771"/>
                    </a:lnTo>
                    <a:lnTo>
                      <a:pt x="5422" y="8412"/>
                    </a:lnTo>
                    <a:close/>
                    <a:moveTo>
                      <a:pt x="6202" y="8412"/>
                    </a:moveTo>
                    <a:lnTo>
                      <a:pt x="6202" y="8771"/>
                    </a:lnTo>
                    <a:lnTo>
                      <a:pt x="5849" y="8771"/>
                    </a:lnTo>
                    <a:lnTo>
                      <a:pt x="5849" y="8412"/>
                    </a:lnTo>
                    <a:close/>
                    <a:moveTo>
                      <a:pt x="6629" y="8412"/>
                    </a:moveTo>
                    <a:lnTo>
                      <a:pt x="6629" y="8771"/>
                    </a:lnTo>
                    <a:lnTo>
                      <a:pt x="6276" y="8771"/>
                    </a:lnTo>
                    <a:lnTo>
                      <a:pt x="6276" y="8412"/>
                    </a:lnTo>
                    <a:close/>
                    <a:moveTo>
                      <a:pt x="7056" y="8412"/>
                    </a:moveTo>
                    <a:lnTo>
                      <a:pt x="7056" y="8771"/>
                    </a:lnTo>
                    <a:lnTo>
                      <a:pt x="6703" y="8771"/>
                    </a:lnTo>
                    <a:lnTo>
                      <a:pt x="6703" y="8412"/>
                    </a:lnTo>
                    <a:close/>
                    <a:moveTo>
                      <a:pt x="7484" y="8412"/>
                    </a:moveTo>
                    <a:lnTo>
                      <a:pt x="7484" y="8771"/>
                    </a:lnTo>
                    <a:lnTo>
                      <a:pt x="7130" y="8771"/>
                    </a:lnTo>
                    <a:lnTo>
                      <a:pt x="7130" y="8412"/>
                    </a:lnTo>
                    <a:close/>
                    <a:moveTo>
                      <a:pt x="7911" y="8412"/>
                    </a:moveTo>
                    <a:lnTo>
                      <a:pt x="7911" y="8771"/>
                    </a:lnTo>
                    <a:lnTo>
                      <a:pt x="7558" y="8771"/>
                    </a:lnTo>
                    <a:lnTo>
                      <a:pt x="7558" y="8412"/>
                    </a:lnTo>
                    <a:close/>
                    <a:moveTo>
                      <a:pt x="8338" y="8412"/>
                    </a:moveTo>
                    <a:lnTo>
                      <a:pt x="8338" y="8771"/>
                    </a:lnTo>
                    <a:lnTo>
                      <a:pt x="7985" y="8771"/>
                    </a:lnTo>
                    <a:lnTo>
                      <a:pt x="7985" y="8412"/>
                    </a:lnTo>
                    <a:close/>
                    <a:moveTo>
                      <a:pt x="8765" y="8412"/>
                    </a:moveTo>
                    <a:lnTo>
                      <a:pt x="8765" y="8771"/>
                    </a:lnTo>
                    <a:lnTo>
                      <a:pt x="8412" y="8771"/>
                    </a:lnTo>
                    <a:lnTo>
                      <a:pt x="8412" y="8412"/>
                    </a:lnTo>
                    <a:close/>
                    <a:moveTo>
                      <a:pt x="9192" y="8412"/>
                    </a:moveTo>
                    <a:lnTo>
                      <a:pt x="9192" y="8771"/>
                    </a:lnTo>
                    <a:lnTo>
                      <a:pt x="8839" y="8771"/>
                    </a:lnTo>
                    <a:lnTo>
                      <a:pt x="8839" y="8412"/>
                    </a:lnTo>
                    <a:close/>
                    <a:moveTo>
                      <a:pt x="9619" y="8412"/>
                    </a:moveTo>
                    <a:lnTo>
                      <a:pt x="9619" y="8771"/>
                    </a:lnTo>
                    <a:lnTo>
                      <a:pt x="9266" y="8771"/>
                    </a:lnTo>
                    <a:lnTo>
                      <a:pt x="9266" y="8412"/>
                    </a:lnTo>
                    <a:close/>
                    <a:moveTo>
                      <a:pt x="10046" y="8412"/>
                    </a:moveTo>
                    <a:lnTo>
                      <a:pt x="10046" y="8771"/>
                    </a:lnTo>
                    <a:lnTo>
                      <a:pt x="9693" y="8771"/>
                    </a:lnTo>
                    <a:lnTo>
                      <a:pt x="9693" y="8412"/>
                    </a:lnTo>
                    <a:close/>
                    <a:moveTo>
                      <a:pt x="10474" y="8412"/>
                    </a:moveTo>
                    <a:lnTo>
                      <a:pt x="10474" y="8771"/>
                    </a:lnTo>
                    <a:lnTo>
                      <a:pt x="10120" y="8771"/>
                    </a:lnTo>
                    <a:lnTo>
                      <a:pt x="10120" y="8412"/>
                    </a:lnTo>
                    <a:close/>
                    <a:moveTo>
                      <a:pt x="10901" y="8412"/>
                    </a:moveTo>
                    <a:lnTo>
                      <a:pt x="10901" y="8771"/>
                    </a:lnTo>
                    <a:lnTo>
                      <a:pt x="10548" y="8771"/>
                    </a:lnTo>
                    <a:lnTo>
                      <a:pt x="10548" y="8412"/>
                    </a:lnTo>
                    <a:close/>
                    <a:moveTo>
                      <a:pt x="11328" y="8412"/>
                    </a:moveTo>
                    <a:lnTo>
                      <a:pt x="11328" y="8771"/>
                    </a:lnTo>
                    <a:lnTo>
                      <a:pt x="10975" y="8771"/>
                    </a:lnTo>
                    <a:lnTo>
                      <a:pt x="10975" y="8412"/>
                    </a:lnTo>
                    <a:close/>
                    <a:moveTo>
                      <a:pt x="11755" y="8412"/>
                    </a:moveTo>
                    <a:lnTo>
                      <a:pt x="11755" y="8771"/>
                    </a:lnTo>
                    <a:lnTo>
                      <a:pt x="11402" y="8771"/>
                    </a:lnTo>
                    <a:lnTo>
                      <a:pt x="11402" y="8412"/>
                    </a:lnTo>
                    <a:close/>
                    <a:moveTo>
                      <a:pt x="649" y="8839"/>
                    </a:moveTo>
                    <a:lnTo>
                      <a:pt x="649" y="9198"/>
                    </a:lnTo>
                    <a:lnTo>
                      <a:pt x="296" y="9198"/>
                    </a:lnTo>
                    <a:lnTo>
                      <a:pt x="296" y="8839"/>
                    </a:lnTo>
                    <a:close/>
                    <a:moveTo>
                      <a:pt x="1076" y="8839"/>
                    </a:moveTo>
                    <a:lnTo>
                      <a:pt x="1076" y="9198"/>
                    </a:lnTo>
                    <a:lnTo>
                      <a:pt x="723" y="9198"/>
                    </a:lnTo>
                    <a:lnTo>
                      <a:pt x="723" y="8839"/>
                    </a:lnTo>
                    <a:close/>
                    <a:moveTo>
                      <a:pt x="1504" y="8839"/>
                    </a:moveTo>
                    <a:lnTo>
                      <a:pt x="1504" y="9198"/>
                    </a:lnTo>
                    <a:lnTo>
                      <a:pt x="1151" y="9198"/>
                    </a:lnTo>
                    <a:lnTo>
                      <a:pt x="1151" y="8839"/>
                    </a:lnTo>
                    <a:close/>
                    <a:moveTo>
                      <a:pt x="1931" y="8839"/>
                    </a:moveTo>
                    <a:lnTo>
                      <a:pt x="1931" y="9198"/>
                    </a:lnTo>
                    <a:lnTo>
                      <a:pt x="1578" y="9198"/>
                    </a:lnTo>
                    <a:lnTo>
                      <a:pt x="1578" y="8839"/>
                    </a:lnTo>
                    <a:close/>
                    <a:moveTo>
                      <a:pt x="2358" y="8839"/>
                    </a:moveTo>
                    <a:lnTo>
                      <a:pt x="2358" y="9198"/>
                    </a:lnTo>
                    <a:lnTo>
                      <a:pt x="2005" y="9198"/>
                    </a:lnTo>
                    <a:lnTo>
                      <a:pt x="2005" y="8839"/>
                    </a:lnTo>
                    <a:close/>
                    <a:moveTo>
                      <a:pt x="2785" y="8839"/>
                    </a:moveTo>
                    <a:lnTo>
                      <a:pt x="2785" y="9198"/>
                    </a:lnTo>
                    <a:lnTo>
                      <a:pt x="2432" y="9198"/>
                    </a:lnTo>
                    <a:lnTo>
                      <a:pt x="2432" y="8839"/>
                    </a:lnTo>
                    <a:close/>
                    <a:moveTo>
                      <a:pt x="3212" y="8839"/>
                    </a:moveTo>
                    <a:lnTo>
                      <a:pt x="3212" y="9198"/>
                    </a:lnTo>
                    <a:lnTo>
                      <a:pt x="2859" y="9198"/>
                    </a:lnTo>
                    <a:lnTo>
                      <a:pt x="2859" y="8839"/>
                    </a:lnTo>
                    <a:close/>
                    <a:moveTo>
                      <a:pt x="3639" y="8839"/>
                    </a:moveTo>
                    <a:lnTo>
                      <a:pt x="3639" y="9198"/>
                    </a:lnTo>
                    <a:lnTo>
                      <a:pt x="3286" y="9198"/>
                    </a:lnTo>
                    <a:lnTo>
                      <a:pt x="3286" y="8839"/>
                    </a:lnTo>
                    <a:close/>
                    <a:moveTo>
                      <a:pt x="4066" y="8839"/>
                    </a:moveTo>
                    <a:lnTo>
                      <a:pt x="4066" y="9198"/>
                    </a:lnTo>
                    <a:lnTo>
                      <a:pt x="3713" y="9198"/>
                    </a:lnTo>
                    <a:lnTo>
                      <a:pt x="3713" y="8839"/>
                    </a:lnTo>
                    <a:close/>
                    <a:moveTo>
                      <a:pt x="4494" y="8839"/>
                    </a:moveTo>
                    <a:lnTo>
                      <a:pt x="4494" y="9198"/>
                    </a:lnTo>
                    <a:lnTo>
                      <a:pt x="4140" y="9198"/>
                    </a:lnTo>
                    <a:lnTo>
                      <a:pt x="4140" y="8839"/>
                    </a:lnTo>
                    <a:close/>
                    <a:moveTo>
                      <a:pt x="4921" y="8839"/>
                    </a:moveTo>
                    <a:lnTo>
                      <a:pt x="4921" y="9198"/>
                    </a:lnTo>
                    <a:lnTo>
                      <a:pt x="4568" y="9198"/>
                    </a:lnTo>
                    <a:lnTo>
                      <a:pt x="4568" y="8839"/>
                    </a:lnTo>
                    <a:close/>
                    <a:moveTo>
                      <a:pt x="5348" y="8839"/>
                    </a:moveTo>
                    <a:lnTo>
                      <a:pt x="5348" y="9198"/>
                    </a:lnTo>
                    <a:lnTo>
                      <a:pt x="4995" y="9198"/>
                    </a:lnTo>
                    <a:lnTo>
                      <a:pt x="4995" y="8839"/>
                    </a:lnTo>
                    <a:close/>
                    <a:moveTo>
                      <a:pt x="5775" y="8839"/>
                    </a:moveTo>
                    <a:lnTo>
                      <a:pt x="5775" y="9198"/>
                    </a:lnTo>
                    <a:lnTo>
                      <a:pt x="5422" y="9198"/>
                    </a:lnTo>
                    <a:lnTo>
                      <a:pt x="5422" y="8839"/>
                    </a:lnTo>
                    <a:close/>
                    <a:moveTo>
                      <a:pt x="6202" y="8839"/>
                    </a:moveTo>
                    <a:lnTo>
                      <a:pt x="6202" y="9198"/>
                    </a:lnTo>
                    <a:lnTo>
                      <a:pt x="5849" y="9198"/>
                    </a:lnTo>
                    <a:lnTo>
                      <a:pt x="5849" y="8839"/>
                    </a:lnTo>
                    <a:close/>
                    <a:moveTo>
                      <a:pt x="6629" y="8839"/>
                    </a:moveTo>
                    <a:lnTo>
                      <a:pt x="6629" y="9198"/>
                    </a:lnTo>
                    <a:lnTo>
                      <a:pt x="6276" y="9198"/>
                    </a:lnTo>
                    <a:lnTo>
                      <a:pt x="6276" y="8839"/>
                    </a:lnTo>
                    <a:close/>
                    <a:moveTo>
                      <a:pt x="7056" y="8839"/>
                    </a:moveTo>
                    <a:lnTo>
                      <a:pt x="7056" y="9198"/>
                    </a:lnTo>
                    <a:lnTo>
                      <a:pt x="6703" y="9198"/>
                    </a:lnTo>
                    <a:lnTo>
                      <a:pt x="6703" y="8839"/>
                    </a:lnTo>
                    <a:close/>
                    <a:moveTo>
                      <a:pt x="7484" y="8839"/>
                    </a:moveTo>
                    <a:lnTo>
                      <a:pt x="7484" y="9198"/>
                    </a:lnTo>
                    <a:lnTo>
                      <a:pt x="7130" y="9198"/>
                    </a:lnTo>
                    <a:lnTo>
                      <a:pt x="7130" y="8839"/>
                    </a:lnTo>
                    <a:close/>
                    <a:moveTo>
                      <a:pt x="7911" y="8839"/>
                    </a:moveTo>
                    <a:lnTo>
                      <a:pt x="7911" y="9198"/>
                    </a:lnTo>
                    <a:lnTo>
                      <a:pt x="7558" y="9198"/>
                    </a:lnTo>
                    <a:lnTo>
                      <a:pt x="7558" y="8839"/>
                    </a:lnTo>
                    <a:close/>
                    <a:moveTo>
                      <a:pt x="8338" y="8839"/>
                    </a:moveTo>
                    <a:lnTo>
                      <a:pt x="8338" y="9198"/>
                    </a:lnTo>
                    <a:lnTo>
                      <a:pt x="7985" y="9198"/>
                    </a:lnTo>
                    <a:lnTo>
                      <a:pt x="7985" y="8839"/>
                    </a:lnTo>
                    <a:close/>
                    <a:moveTo>
                      <a:pt x="8765" y="8839"/>
                    </a:moveTo>
                    <a:lnTo>
                      <a:pt x="8765" y="9198"/>
                    </a:lnTo>
                    <a:lnTo>
                      <a:pt x="8412" y="9198"/>
                    </a:lnTo>
                    <a:lnTo>
                      <a:pt x="8412" y="8839"/>
                    </a:lnTo>
                    <a:close/>
                    <a:moveTo>
                      <a:pt x="9192" y="8839"/>
                    </a:moveTo>
                    <a:lnTo>
                      <a:pt x="9192" y="9198"/>
                    </a:lnTo>
                    <a:lnTo>
                      <a:pt x="8839" y="9198"/>
                    </a:lnTo>
                    <a:lnTo>
                      <a:pt x="8839" y="8839"/>
                    </a:lnTo>
                    <a:close/>
                    <a:moveTo>
                      <a:pt x="9619" y="8839"/>
                    </a:moveTo>
                    <a:lnTo>
                      <a:pt x="9619" y="9198"/>
                    </a:lnTo>
                    <a:lnTo>
                      <a:pt x="9266" y="9198"/>
                    </a:lnTo>
                    <a:lnTo>
                      <a:pt x="9266" y="8839"/>
                    </a:lnTo>
                    <a:close/>
                    <a:moveTo>
                      <a:pt x="10046" y="8839"/>
                    </a:moveTo>
                    <a:lnTo>
                      <a:pt x="10046" y="9198"/>
                    </a:lnTo>
                    <a:lnTo>
                      <a:pt x="9693" y="9198"/>
                    </a:lnTo>
                    <a:lnTo>
                      <a:pt x="9693" y="8839"/>
                    </a:lnTo>
                    <a:close/>
                    <a:moveTo>
                      <a:pt x="10474" y="8839"/>
                    </a:moveTo>
                    <a:lnTo>
                      <a:pt x="10474" y="9198"/>
                    </a:lnTo>
                    <a:lnTo>
                      <a:pt x="10120" y="9198"/>
                    </a:lnTo>
                    <a:lnTo>
                      <a:pt x="10120" y="8839"/>
                    </a:lnTo>
                    <a:close/>
                    <a:moveTo>
                      <a:pt x="10901" y="8839"/>
                    </a:moveTo>
                    <a:lnTo>
                      <a:pt x="10901" y="9198"/>
                    </a:lnTo>
                    <a:lnTo>
                      <a:pt x="10548" y="9198"/>
                    </a:lnTo>
                    <a:lnTo>
                      <a:pt x="10548" y="8839"/>
                    </a:lnTo>
                    <a:close/>
                    <a:moveTo>
                      <a:pt x="11328" y="8839"/>
                    </a:moveTo>
                    <a:lnTo>
                      <a:pt x="11328" y="9198"/>
                    </a:lnTo>
                    <a:lnTo>
                      <a:pt x="10975" y="9198"/>
                    </a:lnTo>
                    <a:lnTo>
                      <a:pt x="10975" y="8839"/>
                    </a:lnTo>
                    <a:close/>
                    <a:moveTo>
                      <a:pt x="11755" y="8839"/>
                    </a:moveTo>
                    <a:lnTo>
                      <a:pt x="11755" y="9198"/>
                    </a:lnTo>
                    <a:lnTo>
                      <a:pt x="11402" y="9198"/>
                    </a:lnTo>
                    <a:lnTo>
                      <a:pt x="11402" y="8839"/>
                    </a:lnTo>
                    <a:close/>
                    <a:moveTo>
                      <a:pt x="649" y="9266"/>
                    </a:moveTo>
                    <a:lnTo>
                      <a:pt x="649" y="9625"/>
                    </a:lnTo>
                    <a:lnTo>
                      <a:pt x="296" y="9625"/>
                    </a:lnTo>
                    <a:lnTo>
                      <a:pt x="296" y="9266"/>
                    </a:lnTo>
                    <a:close/>
                    <a:moveTo>
                      <a:pt x="1076" y="9266"/>
                    </a:moveTo>
                    <a:lnTo>
                      <a:pt x="1076" y="9625"/>
                    </a:lnTo>
                    <a:lnTo>
                      <a:pt x="723" y="9625"/>
                    </a:lnTo>
                    <a:lnTo>
                      <a:pt x="723" y="9266"/>
                    </a:lnTo>
                    <a:close/>
                    <a:moveTo>
                      <a:pt x="1504" y="9266"/>
                    </a:moveTo>
                    <a:lnTo>
                      <a:pt x="1504" y="9625"/>
                    </a:lnTo>
                    <a:lnTo>
                      <a:pt x="1151" y="9625"/>
                    </a:lnTo>
                    <a:lnTo>
                      <a:pt x="1151" y="9266"/>
                    </a:lnTo>
                    <a:close/>
                    <a:moveTo>
                      <a:pt x="1931" y="9266"/>
                    </a:moveTo>
                    <a:lnTo>
                      <a:pt x="1931" y="9625"/>
                    </a:lnTo>
                    <a:lnTo>
                      <a:pt x="1578" y="9625"/>
                    </a:lnTo>
                    <a:lnTo>
                      <a:pt x="1578" y="9266"/>
                    </a:lnTo>
                    <a:close/>
                    <a:moveTo>
                      <a:pt x="2358" y="9266"/>
                    </a:moveTo>
                    <a:lnTo>
                      <a:pt x="2358" y="9625"/>
                    </a:lnTo>
                    <a:lnTo>
                      <a:pt x="2005" y="9625"/>
                    </a:lnTo>
                    <a:lnTo>
                      <a:pt x="2005" y="9266"/>
                    </a:lnTo>
                    <a:close/>
                    <a:moveTo>
                      <a:pt x="2785" y="9266"/>
                    </a:moveTo>
                    <a:lnTo>
                      <a:pt x="2785" y="9625"/>
                    </a:lnTo>
                    <a:lnTo>
                      <a:pt x="2432" y="9625"/>
                    </a:lnTo>
                    <a:lnTo>
                      <a:pt x="2432" y="9266"/>
                    </a:lnTo>
                    <a:close/>
                    <a:moveTo>
                      <a:pt x="3212" y="9266"/>
                    </a:moveTo>
                    <a:lnTo>
                      <a:pt x="3212" y="9625"/>
                    </a:lnTo>
                    <a:lnTo>
                      <a:pt x="2859" y="9625"/>
                    </a:lnTo>
                    <a:lnTo>
                      <a:pt x="2859" y="9266"/>
                    </a:lnTo>
                    <a:close/>
                    <a:moveTo>
                      <a:pt x="3639" y="9266"/>
                    </a:moveTo>
                    <a:lnTo>
                      <a:pt x="3639" y="9625"/>
                    </a:lnTo>
                    <a:lnTo>
                      <a:pt x="3286" y="9625"/>
                    </a:lnTo>
                    <a:lnTo>
                      <a:pt x="3286" y="9266"/>
                    </a:lnTo>
                    <a:close/>
                    <a:moveTo>
                      <a:pt x="4066" y="9266"/>
                    </a:moveTo>
                    <a:lnTo>
                      <a:pt x="4066" y="9625"/>
                    </a:lnTo>
                    <a:lnTo>
                      <a:pt x="3713" y="9625"/>
                    </a:lnTo>
                    <a:lnTo>
                      <a:pt x="3713" y="9266"/>
                    </a:lnTo>
                    <a:close/>
                    <a:moveTo>
                      <a:pt x="4494" y="9266"/>
                    </a:moveTo>
                    <a:lnTo>
                      <a:pt x="4494" y="9625"/>
                    </a:lnTo>
                    <a:lnTo>
                      <a:pt x="4140" y="9625"/>
                    </a:lnTo>
                    <a:lnTo>
                      <a:pt x="4140" y="9266"/>
                    </a:lnTo>
                    <a:close/>
                    <a:moveTo>
                      <a:pt x="4921" y="9266"/>
                    </a:moveTo>
                    <a:lnTo>
                      <a:pt x="4921" y="9625"/>
                    </a:lnTo>
                    <a:lnTo>
                      <a:pt x="4568" y="9625"/>
                    </a:lnTo>
                    <a:lnTo>
                      <a:pt x="4568" y="9266"/>
                    </a:lnTo>
                    <a:close/>
                    <a:moveTo>
                      <a:pt x="5348" y="9266"/>
                    </a:moveTo>
                    <a:lnTo>
                      <a:pt x="5348" y="9625"/>
                    </a:lnTo>
                    <a:lnTo>
                      <a:pt x="4995" y="9625"/>
                    </a:lnTo>
                    <a:lnTo>
                      <a:pt x="4995" y="9266"/>
                    </a:lnTo>
                    <a:close/>
                    <a:moveTo>
                      <a:pt x="5775" y="9266"/>
                    </a:moveTo>
                    <a:lnTo>
                      <a:pt x="5775" y="9625"/>
                    </a:lnTo>
                    <a:lnTo>
                      <a:pt x="5422" y="9625"/>
                    </a:lnTo>
                    <a:lnTo>
                      <a:pt x="5422" y="9266"/>
                    </a:lnTo>
                    <a:close/>
                    <a:moveTo>
                      <a:pt x="6202" y="9266"/>
                    </a:moveTo>
                    <a:lnTo>
                      <a:pt x="6202" y="9625"/>
                    </a:lnTo>
                    <a:lnTo>
                      <a:pt x="5849" y="9625"/>
                    </a:lnTo>
                    <a:lnTo>
                      <a:pt x="5849" y="9266"/>
                    </a:lnTo>
                    <a:close/>
                    <a:moveTo>
                      <a:pt x="6629" y="9266"/>
                    </a:moveTo>
                    <a:lnTo>
                      <a:pt x="6629" y="9625"/>
                    </a:lnTo>
                    <a:lnTo>
                      <a:pt x="6276" y="9625"/>
                    </a:lnTo>
                    <a:lnTo>
                      <a:pt x="6276" y="9266"/>
                    </a:lnTo>
                    <a:close/>
                    <a:moveTo>
                      <a:pt x="7056" y="9266"/>
                    </a:moveTo>
                    <a:lnTo>
                      <a:pt x="7056" y="9625"/>
                    </a:lnTo>
                    <a:lnTo>
                      <a:pt x="6703" y="9625"/>
                    </a:lnTo>
                    <a:lnTo>
                      <a:pt x="6703" y="9266"/>
                    </a:lnTo>
                    <a:close/>
                    <a:moveTo>
                      <a:pt x="7484" y="9266"/>
                    </a:moveTo>
                    <a:lnTo>
                      <a:pt x="7484" y="9625"/>
                    </a:lnTo>
                    <a:lnTo>
                      <a:pt x="7130" y="9625"/>
                    </a:lnTo>
                    <a:lnTo>
                      <a:pt x="7130" y="9266"/>
                    </a:lnTo>
                    <a:close/>
                    <a:moveTo>
                      <a:pt x="7911" y="9266"/>
                    </a:moveTo>
                    <a:lnTo>
                      <a:pt x="7911" y="9625"/>
                    </a:lnTo>
                    <a:lnTo>
                      <a:pt x="7558" y="9625"/>
                    </a:lnTo>
                    <a:lnTo>
                      <a:pt x="7558" y="9266"/>
                    </a:lnTo>
                    <a:close/>
                    <a:moveTo>
                      <a:pt x="8338" y="9266"/>
                    </a:moveTo>
                    <a:lnTo>
                      <a:pt x="8338" y="9625"/>
                    </a:lnTo>
                    <a:lnTo>
                      <a:pt x="7985" y="9625"/>
                    </a:lnTo>
                    <a:lnTo>
                      <a:pt x="7985" y="9266"/>
                    </a:lnTo>
                    <a:close/>
                    <a:moveTo>
                      <a:pt x="8765" y="9266"/>
                    </a:moveTo>
                    <a:lnTo>
                      <a:pt x="8765" y="9625"/>
                    </a:lnTo>
                    <a:lnTo>
                      <a:pt x="8412" y="9625"/>
                    </a:lnTo>
                    <a:lnTo>
                      <a:pt x="8412" y="9266"/>
                    </a:lnTo>
                    <a:close/>
                    <a:moveTo>
                      <a:pt x="9192" y="9266"/>
                    </a:moveTo>
                    <a:lnTo>
                      <a:pt x="9192" y="9625"/>
                    </a:lnTo>
                    <a:lnTo>
                      <a:pt x="8839" y="9625"/>
                    </a:lnTo>
                    <a:lnTo>
                      <a:pt x="8839" y="9266"/>
                    </a:lnTo>
                    <a:close/>
                    <a:moveTo>
                      <a:pt x="9619" y="9266"/>
                    </a:moveTo>
                    <a:lnTo>
                      <a:pt x="9619" y="9625"/>
                    </a:lnTo>
                    <a:lnTo>
                      <a:pt x="9266" y="9625"/>
                    </a:lnTo>
                    <a:lnTo>
                      <a:pt x="9266" y="9266"/>
                    </a:lnTo>
                    <a:close/>
                    <a:moveTo>
                      <a:pt x="10046" y="9266"/>
                    </a:moveTo>
                    <a:lnTo>
                      <a:pt x="10046" y="9625"/>
                    </a:lnTo>
                    <a:lnTo>
                      <a:pt x="9693" y="9625"/>
                    </a:lnTo>
                    <a:lnTo>
                      <a:pt x="9693" y="9266"/>
                    </a:lnTo>
                    <a:close/>
                    <a:moveTo>
                      <a:pt x="10474" y="9266"/>
                    </a:moveTo>
                    <a:lnTo>
                      <a:pt x="10474" y="9625"/>
                    </a:lnTo>
                    <a:lnTo>
                      <a:pt x="10120" y="9625"/>
                    </a:lnTo>
                    <a:lnTo>
                      <a:pt x="10120" y="9266"/>
                    </a:lnTo>
                    <a:close/>
                    <a:moveTo>
                      <a:pt x="10901" y="9266"/>
                    </a:moveTo>
                    <a:lnTo>
                      <a:pt x="10901" y="9625"/>
                    </a:lnTo>
                    <a:lnTo>
                      <a:pt x="10548" y="9625"/>
                    </a:lnTo>
                    <a:lnTo>
                      <a:pt x="10548" y="9266"/>
                    </a:lnTo>
                    <a:close/>
                    <a:moveTo>
                      <a:pt x="11328" y="9266"/>
                    </a:moveTo>
                    <a:lnTo>
                      <a:pt x="11328" y="9625"/>
                    </a:lnTo>
                    <a:lnTo>
                      <a:pt x="10975" y="9625"/>
                    </a:lnTo>
                    <a:lnTo>
                      <a:pt x="10975" y="9266"/>
                    </a:lnTo>
                    <a:close/>
                    <a:moveTo>
                      <a:pt x="11755" y="9266"/>
                    </a:moveTo>
                    <a:lnTo>
                      <a:pt x="11755" y="9625"/>
                    </a:lnTo>
                    <a:lnTo>
                      <a:pt x="11402" y="9625"/>
                    </a:lnTo>
                    <a:lnTo>
                      <a:pt x="11402" y="9266"/>
                    </a:lnTo>
                    <a:close/>
                    <a:moveTo>
                      <a:pt x="649" y="9693"/>
                    </a:moveTo>
                    <a:lnTo>
                      <a:pt x="649" y="10052"/>
                    </a:lnTo>
                    <a:lnTo>
                      <a:pt x="296" y="10052"/>
                    </a:lnTo>
                    <a:lnTo>
                      <a:pt x="296" y="9693"/>
                    </a:lnTo>
                    <a:close/>
                    <a:moveTo>
                      <a:pt x="1076" y="9693"/>
                    </a:moveTo>
                    <a:lnTo>
                      <a:pt x="1076" y="10052"/>
                    </a:lnTo>
                    <a:lnTo>
                      <a:pt x="723" y="10052"/>
                    </a:lnTo>
                    <a:lnTo>
                      <a:pt x="723" y="9693"/>
                    </a:lnTo>
                    <a:close/>
                    <a:moveTo>
                      <a:pt x="1504" y="9693"/>
                    </a:moveTo>
                    <a:lnTo>
                      <a:pt x="1504" y="10052"/>
                    </a:lnTo>
                    <a:lnTo>
                      <a:pt x="1151" y="10052"/>
                    </a:lnTo>
                    <a:lnTo>
                      <a:pt x="1151" y="9693"/>
                    </a:lnTo>
                    <a:close/>
                    <a:moveTo>
                      <a:pt x="1931" y="9693"/>
                    </a:moveTo>
                    <a:lnTo>
                      <a:pt x="1931" y="10052"/>
                    </a:lnTo>
                    <a:lnTo>
                      <a:pt x="1578" y="10052"/>
                    </a:lnTo>
                    <a:lnTo>
                      <a:pt x="1578" y="9693"/>
                    </a:lnTo>
                    <a:close/>
                    <a:moveTo>
                      <a:pt x="2358" y="9693"/>
                    </a:moveTo>
                    <a:lnTo>
                      <a:pt x="2358" y="10052"/>
                    </a:lnTo>
                    <a:lnTo>
                      <a:pt x="2005" y="10052"/>
                    </a:lnTo>
                    <a:lnTo>
                      <a:pt x="2005" y="9693"/>
                    </a:lnTo>
                    <a:close/>
                    <a:moveTo>
                      <a:pt x="2785" y="9693"/>
                    </a:moveTo>
                    <a:lnTo>
                      <a:pt x="2785" y="10052"/>
                    </a:lnTo>
                    <a:lnTo>
                      <a:pt x="2432" y="10052"/>
                    </a:lnTo>
                    <a:lnTo>
                      <a:pt x="2432" y="9693"/>
                    </a:lnTo>
                    <a:close/>
                    <a:moveTo>
                      <a:pt x="3212" y="9693"/>
                    </a:moveTo>
                    <a:lnTo>
                      <a:pt x="3212" y="10052"/>
                    </a:lnTo>
                    <a:lnTo>
                      <a:pt x="2859" y="10052"/>
                    </a:lnTo>
                    <a:lnTo>
                      <a:pt x="2859" y="9693"/>
                    </a:lnTo>
                    <a:close/>
                    <a:moveTo>
                      <a:pt x="3639" y="9693"/>
                    </a:moveTo>
                    <a:lnTo>
                      <a:pt x="3639" y="10052"/>
                    </a:lnTo>
                    <a:lnTo>
                      <a:pt x="3286" y="10052"/>
                    </a:lnTo>
                    <a:lnTo>
                      <a:pt x="3286" y="9693"/>
                    </a:lnTo>
                    <a:close/>
                    <a:moveTo>
                      <a:pt x="4066" y="9693"/>
                    </a:moveTo>
                    <a:lnTo>
                      <a:pt x="4066" y="10052"/>
                    </a:lnTo>
                    <a:lnTo>
                      <a:pt x="3713" y="10052"/>
                    </a:lnTo>
                    <a:lnTo>
                      <a:pt x="3713" y="9693"/>
                    </a:lnTo>
                    <a:close/>
                    <a:moveTo>
                      <a:pt x="4494" y="9693"/>
                    </a:moveTo>
                    <a:lnTo>
                      <a:pt x="4494" y="10052"/>
                    </a:lnTo>
                    <a:lnTo>
                      <a:pt x="4140" y="10052"/>
                    </a:lnTo>
                    <a:lnTo>
                      <a:pt x="4140" y="9693"/>
                    </a:lnTo>
                    <a:close/>
                    <a:moveTo>
                      <a:pt x="4921" y="9693"/>
                    </a:moveTo>
                    <a:lnTo>
                      <a:pt x="4921" y="10052"/>
                    </a:lnTo>
                    <a:lnTo>
                      <a:pt x="4568" y="10052"/>
                    </a:lnTo>
                    <a:lnTo>
                      <a:pt x="4568" y="9693"/>
                    </a:lnTo>
                    <a:close/>
                    <a:moveTo>
                      <a:pt x="5348" y="9693"/>
                    </a:moveTo>
                    <a:lnTo>
                      <a:pt x="5348" y="10052"/>
                    </a:lnTo>
                    <a:lnTo>
                      <a:pt x="4995" y="10052"/>
                    </a:lnTo>
                    <a:lnTo>
                      <a:pt x="4995" y="9693"/>
                    </a:lnTo>
                    <a:close/>
                    <a:moveTo>
                      <a:pt x="5775" y="9693"/>
                    </a:moveTo>
                    <a:lnTo>
                      <a:pt x="5775" y="10052"/>
                    </a:lnTo>
                    <a:lnTo>
                      <a:pt x="5422" y="10052"/>
                    </a:lnTo>
                    <a:lnTo>
                      <a:pt x="5422" y="9693"/>
                    </a:lnTo>
                    <a:close/>
                    <a:moveTo>
                      <a:pt x="6202" y="9693"/>
                    </a:moveTo>
                    <a:lnTo>
                      <a:pt x="6202" y="10052"/>
                    </a:lnTo>
                    <a:lnTo>
                      <a:pt x="5849" y="10052"/>
                    </a:lnTo>
                    <a:lnTo>
                      <a:pt x="5849" y="9693"/>
                    </a:lnTo>
                    <a:close/>
                    <a:moveTo>
                      <a:pt x="6629" y="9693"/>
                    </a:moveTo>
                    <a:lnTo>
                      <a:pt x="6629" y="10052"/>
                    </a:lnTo>
                    <a:lnTo>
                      <a:pt x="6276" y="10052"/>
                    </a:lnTo>
                    <a:lnTo>
                      <a:pt x="6276" y="9693"/>
                    </a:lnTo>
                    <a:close/>
                    <a:moveTo>
                      <a:pt x="7056" y="9693"/>
                    </a:moveTo>
                    <a:lnTo>
                      <a:pt x="7056" y="10052"/>
                    </a:lnTo>
                    <a:lnTo>
                      <a:pt x="6703" y="10052"/>
                    </a:lnTo>
                    <a:lnTo>
                      <a:pt x="6703" y="9693"/>
                    </a:lnTo>
                    <a:close/>
                    <a:moveTo>
                      <a:pt x="7484" y="9693"/>
                    </a:moveTo>
                    <a:lnTo>
                      <a:pt x="7484" y="10052"/>
                    </a:lnTo>
                    <a:lnTo>
                      <a:pt x="7130" y="10052"/>
                    </a:lnTo>
                    <a:lnTo>
                      <a:pt x="7130" y="9693"/>
                    </a:lnTo>
                    <a:close/>
                    <a:moveTo>
                      <a:pt x="7911" y="9693"/>
                    </a:moveTo>
                    <a:lnTo>
                      <a:pt x="7911" y="10052"/>
                    </a:lnTo>
                    <a:lnTo>
                      <a:pt x="7558" y="10052"/>
                    </a:lnTo>
                    <a:lnTo>
                      <a:pt x="7558" y="9693"/>
                    </a:lnTo>
                    <a:close/>
                    <a:moveTo>
                      <a:pt x="8338" y="9693"/>
                    </a:moveTo>
                    <a:lnTo>
                      <a:pt x="8338" y="10052"/>
                    </a:lnTo>
                    <a:lnTo>
                      <a:pt x="7985" y="10052"/>
                    </a:lnTo>
                    <a:lnTo>
                      <a:pt x="7985" y="9693"/>
                    </a:lnTo>
                    <a:close/>
                    <a:moveTo>
                      <a:pt x="8765" y="9693"/>
                    </a:moveTo>
                    <a:lnTo>
                      <a:pt x="8765" y="10052"/>
                    </a:lnTo>
                    <a:lnTo>
                      <a:pt x="8412" y="10052"/>
                    </a:lnTo>
                    <a:lnTo>
                      <a:pt x="8412" y="9693"/>
                    </a:lnTo>
                    <a:close/>
                    <a:moveTo>
                      <a:pt x="9192" y="9693"/>
                    </a:moveTo>
                    <a:lnTo>
                      <a:pt x="9192" y="10052"/>
                    </a:lnTo>
                    <a:lnTo>
                      <a:pt x="8839" y="10052"/>
                    </a:lnTo>
                    <a:lnTo>
                      <a:pt x="8839" y="9693"/>
                    </a:lnTo>
                    <a:close/>
                    <a:moveTo>
                      <a:pt x="9619" y="9693"/>
                    </a:moveTo>
                    <a:lnTo>
                      <a:pt x="9619" y="10052"/>
                    </a:lnTo>
                    <a:lnTo>
                      <a:pt x="9266" y="10052"/>
                    </a:lnTo>
                    <a:lnTo>
                      <a:pt x="9266" y="9693"/>
                    </a:lnTo>
                    <a:close/>
                    <a:moveTo>
                      <a:pt x="10046" y="9693"/>
                    </a:moveTo>
                    <a:lnTo>
                      <a:pt x="10046" y="10052"/>
                    </a:lnTo>
                    <a:lnTo>
                      <a:pt x="9693" y="10052"/>
                    </a:lnTo>
                    <a:lnTo>
                      <a:pt x="9693" y="9693"/>
                    </a:lnTo>
                    <a:close/>
                    <a:moveTo>
                      <a:pt x="10474" y="9693"/>
                    </a:moveTo>
                    <a:lnTo>
                      <a:pt x="10474" y="10052"/>
                    </a:lnTo>
                    <a:lnTo>
                      <a:pt x="10120" y="10052"/>
                    </a:lnTo>
                    <a:lnTo>
                      <a:pt x="10120" y="9693"/>
                    </a:lnTo>
                    <a:close/>
                    <a:moveTo>
                      <a:pt x="10901" y="9693"/>
                    </a:moveTo>
                    <a:lnTo>
                      <a:pt x="10901" y="10052"/>
                    </a:lnTo>
                    <a:lnTo>
                      <a:pt x="10548" y="10052"/>
                    </a:lnTo>
                    <a:lnTo>
                      <a:pt x="10548" y="9693"/>
                    </a:lnTo>
                    <a:close/>
                    <a:moveTo>
                      <a:pt x="11328" y="9693"/>
                    </a:moveTo>
                    <a:lnTo>
                      <a:pt x="11328" y="10052"/>
                    </a:lnTo>
                    <a:lnTo>
                      <a:pt x="10975" y="10052"/>
                    </a:lnTo>
                    <a:lnTo>
                      <a:pt x="10975" y="9693"/>
                    </a:lnTo>
                    <a:close/>
                    <a:moveTo>
                      <a:pt x="11755" y="9693"/>
                    </a:moveTo>
                    <a:lnTo>
                      <a:pt x="11755" y="10052"/>
                    </a:lnTo>
                    <a:lnTo>
                      <a:pt x="11402" y="10052"/>
                    </a:lnTo>
                    <a:lnTo>
                      <a:pt x="11402" y="9693"/>
                    </a:lnTo>
                    <a:close/>
                    <a:moveTo>
                      <a:pt x="649" y="10120"/>
                    </a:moveTo>
                    <a:lnTo>
                      <a:pt x="649" y="10479"/>
                    </a:lnTo>
                    <a:lnTo>
                      <a:pt x="296" y="10479"/>
                    </a:lnTo>
                    <a:lnTo>
                      <a:pt x="296" y="10120"/>
                    </a:lnTo>
                    <a:close/>
                    <a:moveTo>
                      <a:pt x="1076" y="10120"/>
                    </a:moveTo>
                    <a:lnTo>
                      <a:pt x="1076" y="10479"/>
                    </a:lnTo>
                    <a:lnTo>
                      <a:pt x="723" y="10479"/>
                    </a:lnTo>
                    <a:lnTo>
                      <a:pt x="723" y="10120"/>
                    </a:lnTo>
                    <a:close/>
                    <a:moveTo>
                      <a:pt x="1504" y="10120"/>
                    </a:moveTo>
                    <a:lnTo>
                      <a:pt x="1504" y="10479"/>
                    </a:lnTo>
                    <a:lnTo>
                      <a:pt x="1151" y="10479"/>
                    </a:lnTo>
                    <a:lnTo>
                      <a:pt x="1151" y="10120"/>
                    </a:lnTo>
                    <a:close/>
                    <a:moveTo>
                      <a:pt x="1931" y="10120"/>
                    </a:moveTo>
                    <a:lnTo>
                      <a:pt x="1931" y="10479"/>
                    </a:lnTo>
                    <a:lnTo>
                      <a:pt x="1578" y="10479"/>
                    </a:lnTo>
                    <a:lnTo>
                      <a:pt x="1578" y="10120"/>
                    </a:lnTo>
                    <a:close/>
                    <a:moveTo>
                      <a:pt x="2358" y="10120"/>
                    </a:moveTo>
                    <a:lnTo>
                      <a:pt x="2358" y="10479"/>
                    </a:lnTo>
                    <a:lnTo>
                      <a:pt x="2005" y="10479"/>
                    </a:lnTo>
                    <a:lnTo>
                      <a:pt x="2005" y="10120"/>
                    </a:lnTo>
                    <a:close/>
                    <a:moveTo>
                      <a:pt x="2785" y="10120"/>
                    </a:moveTo>
                    <a:lnTo>
                      <a:pt x="2785" y="10479"/>
                    </a:lnTo>
                    <a:lnTo>
                      <a:pt x="2432" y="10479"/>
                    </a:lnTo>
                    <a:lnTo>
                      <a:pt x="2432" y="10120"/>
                    </a:lnTo>
                    <a:close/>
                    <a:moveTo>
                      <a:pt x="3212" y="10120"/>
                    </a:moveTo>
                    <a:lnTo>
                      <a:pt x="3212" y="10479"/>
                    </a:lnTo>
                    <a:lnTo>
                      <a:pt x="2859" y="10479"/>
                    </a:lnTo>
                    <a:lnTo>
                      <a:pt x="2859" y="10120"/>
                    </a:lnTo>
                    <a:close/>
                    <a:moveTo>
                      <a:pt x="3639" y="10120"/>
                    </a:moveTo>
                    <a:lnTo>
                      <a:pt x="3639" y="10479"/>
                    </a:lnTo>
                    <a:lnTo>
                      <a:pt x="3286" y="10479"/>
                    </a:lnTo>
                    <a:lnTo>
                      <a:pt x="3286" y="10120"/>
                    </a:lnTo>
                    <a:close/>
                    <a:moveTo>
                      <a:pt x="4066" y="10120"/>
                    </a:moveTo>
                    <a:lnTo>
                      <a:pt x="4066" y="10479"/>
                    </a:lnTo>
                    <a:lnTo>
                      <a:pt x="3713" y="10479"/>
                    </a:lnTo>
                    <a:lnTo>
                      <a:pt x="3713" y="10120"/>
                    </a:lnTo>
                    <a:close/>
                    <a:moveTo>
                      <a:pt x="4494" y="10120"/>
                    </a:moveTo>
                    <a:lnTo>
                      <a:pt x="4494" y="10479"/>
                    </a:lnTo>
                    <a:lnTo>
                      <a:pt x="4140" y="10479"/>
                    </a:lnTo>
                    <a:lnTo>
                      <a:pt x="4140" y="10120"/>
                    </a:lnTo>
                    <a:close/>
                    <a:moveTo>
                      <a:pt x="4921" y="10120"/>
                    </a:moveTo>
                    <a:lnTo>
                      <a:pt x="4921" y="10479"/>
                    </a:lnTo>
                    <a:lnTo>
                      <a:pt x="4568" y="10479"/>
                    </a:lnTo>
                    <a:lnTo>
                      <a:pt x="4568" y="10120"/>
                    </a:lnTo>
                    <a:close/>
                    <a:moveTo>
                      <a:pt x="5348" y="10120"/>
                    </a:moveTo>
                    <a:lnTo>
                      <a:pt x="5348" y="10479"/>
                    </a:lnTo>
                    <a:lnTo>
                      <a:pt x="4995" y="10479"/>
                    </a:lnTo>
                    <a:lnTo>
                      <a:pt x="4995" y="10120"/>
                    </a:lnTo>
                    <a:close/>
                    <a:moveTo>
                      <a:pt x="5775" y="10120"/>
                    </a:moveTo>
                    <a:lnTo>
                      <a:pt x="5775" y="10479"/>
                    </a:lnTo>
                    <a:lnTo>
                      <a:pt x="5422" y="10479"/>
                    </a:lnTo>
                    <a:lnTo>
                      <a:pt x="5422" y="10120"/>
                    </a:lnTo>
                    <a:close/>
                    <a:moveTo>
                      <a:pt x="6202" y="10120"/>
                    </a:moveTo>
                    <a:lnTo>
                      <a:pt x="6202" y="10479"/>
                    </a:lnTo>
                    <a:lnTo>
                      <a:pt x="5849" y="10479"/>
                    </a:lnTo>
                    <a:lnTo>
                      <a:pt x="5849" y="10120"/>
                    </a:lnTo>
                    <a:close/>
                    <a:moveTo>
                      <a:pt x="6629" y="10120"/>
                    </a:moveTo>
                    <a:lnTo>
                      <a:pt x="6629" y="10479"/>
                    </a:lnTo>
                    <a:lnTo>
                      <a:pt x="6276" y="10479"/>
                    </a:lnTo>
                    <a:lnTo>
                      <a:pt x="6276" y="10120"/>
                    </a:lnTo>
                    <a:close/>
                    <a:moveTo>
                      <a:pt x="7056" y="10120"/>
                    </a:moveTo>
                    <a:lnTo>
                      <a:pt x="7056" y="10479"/>
                    </a:lnTo>
                    <a:lnTo>
                      <a:pt x="6703" y="10479"/>
                    </a:lnTo>
                    <a:lnTo>
                      <a:pt x="6703" y="10120"/>
                    </a:lnTo>
                    <a:close/>
                    <a:moveTo>
                      <a:pt x="7484" y="10120"/>
                    </a:moveTo>
                    <a:lnTo>
                      <a:pt x="7484" y="10479"/>
                    </a:lnTo>
                    <a:lnTo>
                      <a:pt x="7130" y="10479"/>
                    </a:lnTo>
                    <a:lnTo>
                      <a:pt x="7130" y="10120"/>
                    </a:lnTo>
                    <a:close/>
                    <a:moveTo>
                      <a:pt x="7911" y="10120"/>
                    </a:moveTo>
                    <a:lnTo>
                      <a:pt x="7911" y="10479"/>
                    </a:lnTo>
                    <a:lnTo>
                      <a:pt x="7558" y="10479"/>
                    </a:lnTo>
                    <a:lnTo>
                      <a:pt x="7558" y="10120"/>
                    </a:lnTo>
                    <a:close/>
                    <a:moveTo>
                      <a:pt x="8338" y="10120"/>
                    </a:moveTo>
                    <a:lnTo>
                      <a:pt x="8338" y="10479"/>
                    </a:lnTo>
                    <a:lnTo>
                      <a:pt x="7985" y="10479"/>
                    </a:lnTo>
                    <a:lnTo>
                      <a:pt x="7985" y="10120"/>
                    </a:lnTo>
                    <a:close/>
                    <a:moveTo>
                      <a:pt x="8765" y="10120"/>
                    </a:moveTo>
                    <a:lnTo>
                      <a:pt x="8765" y="10479"/>
                    </a:lnTo>
                    <a:lnTo>
                      <a:pt x="8412" y="10479"/>
                    </a:lnTo>
                    <a:lnTo>
                      <a:pt x="8412" y="10120"/>
                    </a:lnTo>
                    <a:close/>
                    <a:moveTo>
                      <a:pt x="9192" y="10120"/>
                    </a:moveTo>
                    <a:lnTo>
                      <a:pt x="9192" y="10479"/>
                    </a:lnTo>
                    <a:lnTo>
                      <a:pt x="8839" y="10479"/>
                    </a:lnTo>
                    <a:lnTo>
                      <a:pt x="8839" y="10120"/>
                    </a:lnTo>
                    <a:close/>
                    <a:moveTo>
                      <a:pt x="9619" y="10120"/>
                    </a:moveTo>
                    <a:lnTo>
                      <a:pt x="9619" y="10479"/>
                    </a:lnTo>
                    <a:lnTo>
                      <a:pt x="9266" y="10479"/>
                    </a:lnTo>
                    <a:lnTo>
                      <a:pt x="9266" y="10120"/>
                    </a:lnTo>
                    <a:close/>
                    <a:moveTo>
                      <a:pt x="10046" y="10120"/>
                    </a:moveTo>
                    <a:lnTo>
                      <a:pt x="10046" y="10479"/>
                    </a:lnTo>
                    <a:lnTo>
                      <a:pt x="9693" y="10479"/>
                    </a:lnTo>
                    <a:lnTo>
                      <a:pt x="9693" y="10120"/>
                    </a:lnTo>
                    <a:close/>
                    <a:moveTo>
                      <a:pt x="10474" y="10120"/>
                    </a:moveTo>
                    <a:lnTo>
                      <a:pt x="10474" y="10479"/>
                    </a:lnTo>
                    <a:lnTo>
                      <a:pt x="10120" y="10479"/>
                    </a:lnTo>
                    <a:lnTo>
                      <a:pt x="10120" y="10120"/>
                    </a:lnTo>
                    <a:close/>
                    <a:moveTo>
                      <a:pt x="10901" y="10120"/>
                    </a:moveTo>
                    <a:lnTo>
                      <a:pt x="10901" y="10479"/>
                    </a:lnTo>
                    <a:lnTo>
                      <a:pt x="10548" y="10479"/>
                    </a:lnTo>
                    <a:lnTo>
                      <a:pt x="10548" y="10120"/>
                    </a:lnTo>
                    <a:close/>
                    <a:moveTo>
                      <a:pt x="11328" y="10120"/>
                    </a:moveTo>
                    <a:lnTo>
                      <a:pt x="11328" y="10479"/>
                    </a:lnTo>
                    <a:lnTo>
                      <a:pt x="10975" y="10479"/>
                    </a:lnTo>
                    <a:lnTo>
                      <a:pt x="10975" y="10120"/>
                    </a:lnTo>
                    <a:close/>
                    <a:moveTo>
                      <a:pt x="11755" y="10120"/>
                    </a:moveTo>
                    <a:lnTo>
                      <a:pt x="11755" y="10479"/>
                    </a:lnTo>
                    <a:lnTo>
                      <a:pt x="11402" y="10479"/>
                    </a:lnTo>
                    <a:lnTo>
                      <a:pt x="11402" y="10120"/>
                    </a:lnTo>
                    <a:close/>
                    <a:moveTo>
                      <a:pt x="649" y="10548"/>
                    </a:moveTo>
                    <a:lnTo>
                      <a:pt x="649" y="10906"/>
                    </a:lnTo>
                    <a:lnTo>
                      <a:pt x="296" y="10906"/>
                    </a:lnTo>
                    <a:lnTo>
                      <a:pt x="296" y="10548"/>
                    </a:lnTo>
                    <a:close/>
                    <a:moveTo>
                      <a:pt x="1076" y="10548"/>
                    </a:moveTo>
                    <a:lnTo>
                      <a:pt x="1076" y="10906"/>
                    </a:lnTo>
                    <a:lnTo>
                      <a:pt x="723" y="10906"/>
                    </a:lnTo>
                    <a:lnTo>
                      <a:pt x="723" y="10548"/>
                    </a:lnTo>
                    <a:close/>
                    <a:moveTo>
                      <a:pt x="1504" y="10548"/>
                    </a:moveTo>
                    <a:lnTo>
                      <a:pt x="1504" y="10906"/>
                    </a:lnTo>
                    <a:lnTo>
                      <a:pt x="1151" y="10906"/>
                    </a:lnTo>
                    <a:lnTo>
                      <a:pt x="1151" y="10548"/>
                    </a:lnTo>
                    <a:close/>
                    <a:moveTo>
                      <a:pt x="1931" y="10548"/>
                    </a:moveTo>
                    <a:lnTo>
                      <a:pt x="1931" y="10906"/>
                    </a:lnTo>
                    <a:lnTo>
                      <a:pt x="1578" y="10906"/>
                    </a:lnTo>
                    <a:lnTo>
                      <a:pt x="1578" y="10548"/>
                    </a:lnTo>
                    <a:close/>
                    <a:moveTo>
                      <a:pt x="2358" y="10548"/>
                    </a:moveTo>
                    <a:lnTo>
                      <a:pt x="2358" y="10906"/>
                    </a:lnTo>
                    <a:lnTo>
                      <a:pt x="2005" y="10906"/>
                    </a:lnTo>
                    <a:lnTo>
                      <a:pt x="2005" y="10548"/>
                    </a:lnTo>
                    <a:close/>
                    <a:moveTo>
                      <a:pt x="2785" y="10548"/>
                    </a:moveTo>
                    <a:lnTo>
                      <a:pt x="2785" y="10906"/>
                    </a:lnTo>
                    <a:lnTo>
                      <a:pt x="2432" y="10906"/>
                    </a:lnTo>
                    <a:lnTo>
                      <a:pt x="2432" y="10548"/>
                    </a:lnTo>
                    <a:close/>
                    <a:moveTo>
                      <a:pt x="3212" y="10548"/>
                    </a:moveTo>
                    <a:lnTo>
                      <a:pt x="3212" y="10906"/>
                    </a:lnTo>
                    <a:lnTo>
                      <a:pt x="2859" y="10906"/>
                    </a:lnTo>
                    <a:lnTo>
                      <a:pt x="2859" y="10548"/>
                    </a:lnTo>
                    <a:close/>
                    <a:moveTo>
                      <a:pt x="3639" y="10548"/>
                    </a:moveTo>
                    <a:lnTo>
                      <a:pt x="3639" y="10906"/>
                    </a:lnTo>
                    <a:lnTo>
                      <a:pt x="3286" y="10906"/>
                    </a:lnTo>
                    <a:lnTo>
                      <a:pt x="3286" y="10548"/>
                    </a:lnTo>
                    <a:close/>
                    <a:moveTo>
                      <a:pt x="4066" y="10548"/>
                    </a:moveTo>
                    <a:lnTo>
                      <a:pt x="4066" y="10906"/>
                    </a:lnTo>
                    <a:lnTo>
                      <a:pt x="3713" y="10906"/>
                    </a:lnTo>
                    <a:lnTo>
                      <a:pt x="3713" y="10548"/>
                    </a:lnTo>
                    <a:close/>
                    <a:moveTo>
                      <a:pt x="4494" y="10548"/>
                    </a:moveTo>
                    <a:lnTo>
                      <a:pt x="4494" y="10906"/>
                    </a:lnTo>
                    <a:lnTo>
                      <a:pt x="4140" y="10906"/>
                    </a:lnTo>
                    <a:lnTo>
                      <a:pt x="4140" y="10548"/>
                    </a:lnTo>
                    <a:close/>
                    <a:moveTo>
                      <a:pt x="4921" y="10548"/>
                    </a:moveTo>
                    <a:lnTo>
                      <a:pt x="4921" y="10906"/>
                    </a:lnTo>
                    <a:lnTo>
                      <a:pt x="4568" y="10906"/>
                    </a:lnTo>
                    <a:lnTo>
                      <a:pt x="4568" y="10548"/>
                    </a:lnTo>
                    <a:close/>
                    <a:moveTo>
                      <a:pt x="5348" y="10548"/>
                    </a:moveTo>
                    <a:lnTo>
                      <a:pt x="5348" y="10906"/>
                    </a:lnTo>
                    <a:lnTo>
                      <a:pt x="4995" y="10906"/>
                    </a:lnTo>
                    <a:lnTo>
                      <a:pt x="4995" y="10548"/>
                    </a:lnTo>
                    <a:close/>
                    <a:moveTo>
                      <a:pt x="5775" y="10548"/>
                    </a:moveTo>
                    <a:lnTo>
                      <a:pt x="5775" y="10906"/>
                    </a:lnTo>
                    <a:lnTo>
                      <a:pt x="5422" y="10906"/>
                    </a:lnTo>
                    <a:lnTo>
                      <a:pt x="5422" y="10548"/>
                    </a:lnTo>
                    <a:close/>
                    <a:moveTo>
                      <a:pt x="6202" y="10548"/>
                    </a:moveTo>
                    <a:lnTo>
                      <a:pt x="6202" y="10906"/>
                    </a:lnTo>
                    <a:lnTo>
                      <a:pt x="5849" y="10906"/>
                    </a:lnTo>
                    <a:lnTo>
                      <a:pt x="5849" y="10548"/>
                    </a:lnTo>
                    <a:close/>
                    <a:moveTo>
                      <a:pt x="6629" y="10548"/>
                    </a:moveTo>
                    <a:lnTo>
                      <a:pt x="6629" y="10906"/>
                    </a:lnTo>
                    <a:lnTo>
                      <a:pt x="6276" y="10906"/>
                    </a:lnTo>
                    <a:lnTo>
                      <a:pt x="6276" y="10548"/>
                    </a:lnTo>
                    <a:close/>
                    <a:moveTo>
                      <a:pt x="7056" y="10548"/>
                    </a:moveTo>
                    <a:lnTo>
                      <a:pt x="7056" y="10906"/>
                    </a:lnTo>
                    <a:lnTo>
                      <a:pt x="6703" y="10906"/>
                    </a:lnTo>
                    <a:lnTo>
                      <a:pt x="6703" y="10548"/>
                    </a:lnTo>
                    <a:close/>
                    <a:moveTo>
                      <a:pt x="7484" y="10548"/>
                    </a:moveTo>
                    <a:lnTo>
                      <a:pt x="7484" y="10906"/>
                    </a:lnTo>
                    <a:lnTo>
                      <a:pt x="7130" y="10906"/>
                    </a:lnTo>
                    <a:lnTo>
                      <a:pt x="7130" y="10548"/>
                    </a:lnTo>
                    <a:close/>
                    <a:moveTo>
                      <a:pt x="7911" y="10548"/>
                    </a:moveTo>
                    <a:lnTo>
                      <a:pt x="7911" y="10906"/>
                    </a:lnTo>
                    <a:lnTo>
                      <a:pt x="7558" y="10906"/>
                    </a:lnTo>
                    <a:lnTo>
                      <a:pt x="7558" y="10548"/>
                    </a:lnTo>
                    <a:close/>
                    <a:moveTo>
                      <a:pt x="8338" y="10548"/>
                    </a:moveTo>
                    <a:lnTo>
                      <a:pt x="8338" y="10906"/>
                    </a:lnTo>
                    <a:lnTo>
                      <a:pt x="7985" y="10906"/>
                    </a:lnTo>
                    <a:lnTo>
                      <a:pt x="7985" y="10548"/>
                    </a:lnTo>
                    <a:close/>
                    <a:moveTo>
                      <a:pt x="8765" y="10548"/>
                    </a:moveTo>
                    <a:lnTo>
                      <a:pt x="8765" y="10906"/>
                    </a:lnTo>
                    <a:lnTo>
                      <a:pt x="8412" y="10906"/>
                    </a:lnTo>
                    <a:lnTo>
                      <a:pt x="8412" y="10548"/>
                    </a:lnTo>
                    <a:close/>
                    <a:moveTo>
                      <a:pt x="9192" y="10548"/>
                    </a:moveTo>
                    <a:lnTo>
                      <a:pt x="9192" y="10906"/>
                    </a:lnTo>
                    <a:lnTo>
                      <a:pt x="8839" y="10906"/>
                    </a:lnTo>
                    <a:lnTo>
                      <a:pt x="8839" y="10548"/>
                    </a:lnTo>
                    <a:close/>
                    <a:moveTo>
                      <a:pt x="9619" y="10548"/>
                    </a:moveTo>
                    <a:lnTo>
                      <a:pt x="9619" y="10906"/>
                    </a:lnTo>
                    <a:lnTo>
                      <a:pt x="9266" y="10906"/>
                    </a:lnTo>
                    <a:lnTo>
                      <a:pt x="9266" y="10548"/>
                    </a:lnTo>
                    <a:close/>
                    <a:moveTo>
                      <a:pt x="10046" y="10548"/>
                    </a:moveTo>
                    <a:lnTo>
                      <a:pt x="10046" y="10906"/>
                    </a:lnTo>
                    <a:lnTo>
                      <a:pt x="9693" y="10906"/>
                    </a:lnTo>
                    <a:lnTo>
                      <a:pt x="9693" y="10548"/>
                    </a:lnTo>
                    <a:close/>
                    <a:moveTo>
                      <a:pt x="10474" y="10548"/>
                    </a:moveTo>
                    <a:lnTo>
                      <a:pt x="10474" y="10906"/>
                    </a:lnTo>
                    <a:lnTo>
                      <a:pt x="10120" y="10906"/>
                    </a:lnTo>
                    <a:lnTo>
                      <a:pt x="10120" y="10548"/>
                    </a:lnTo>
                    <a:close/>
                    <a:moveTo>
                      <a:pt x="10901" y="10548"/>
                    </a:moveTo>
                    <a:lnTo>
                      <a:pt x="10901" y="10906"/>
                    </a:lnTo>
                    <a:lnTo>
                      <a:pt x="10548" y="10906"/>
                    </a:lnTo>
                    <a:lnTo>
                      <a:pt x="10548" y="10548"/>
                    </a:lnTo>
                    <a:close/>
                    <a:moveTo>
                      <a:pt x="11328" y="10548"/>
                    </a:moveTo>
                    <a:lnTo>
                      <a:pt x="11328" y="10906"/>
                    </a:lnTo>
                    <a:lnTo>
                      <a:pt x="10975" y="10906"/>
                    </a:lnTo>
                    <a:lnTo>
                      <a:pt x="10975" y="10548"/>
                    </a:lnTo>
                    <a:close/>
                    <a:moveTo>
                      <a:pt x="11755" y="10548"/>
                    </a:moveTo>
                    <a:lnTo>
                      <a:pt x="11755" y="10906"/>
                    </a:lnTo>
                    <a:lnTo>
                      <a:pt x="11402" y="10906"/>
                    </a:lnTo>
                    <a:lnTo>
                      <a:pt x="11402" y="10548"/>
                    </a:lnTo>
                    <a:close/>
                    <a:moveTo>
                      <a:pt x="649" y="10975"/>
                    </a:moveTo>
                    <a:lnTo>
                      <a:pt x="649" y="11334"/>
                    </a:lnTo>
                    <a:lnTo>
                      <a:pt x="296" y="11334"/>
                    </a:lnTo>
                    <a:lnTo>
                      <a:pt x="296" y="10975"/>
                    </a:lnTo>
                    <a:close/>
                    <a:moveTo>
                      <a:pt x="1076" y="10975"/>
                    </a:moveTo>
                    <a:lnTo>
                      <a:pt x="1076" y="11334"/>
                    </a:lnTo>
                    <a:lnTo>
                      <a:pt x="723" y="11334"/>
                    </a:lnTo>
                    <a:lnTo>
                      <a:pt x="723" y="10975"/>
                    </a:lnTo>
                    <a:close/>
                    <a:moveTo>
                      <a:pt x="1504" y="10975"/>
                    </a:moveTo>
                    <a:lnTo>
                      <a:pt x="1504" y="11334"/>
                    </a:lnTo>
                    <a:lnTo>
                      <a:pt x="1151" y="11334"/>
                    </a:lnTo>
                    <a:lnTo>
                      <a:pt x="1151" y="10975"/>
                    </a:lnTo>
                    <a:close/>
                    <a:moveTo>
                      <a:pt x="1931" y="10975"/>
                    </a:moveTo>
                    <a:lnTo>
                      <a:pt x="1931" y="11334"/>
                    </a:lnTo>
                    <a:lnTo>
                      <a:pt x="1578" y="11334"/>
                    </a:lnTo>
                    <a:lnTo>
                      <a:pt x="1578" y="10975"/>
                    </a:lnTo>
                    <a:close/>
                    <a:moveTo>
                      <a:pt x="2358" y="10975"/>
                    </a:moveTo>
                    <a:lnTo>
                      <a:pt x="2358" y="11334"/>
                    </a:lnTo>
                    <a:lnTo>
                      <a:pt x="2005" y="11334"/>
                    </a:lnTo>
                    <a:lnTo>
                      <a:pt x="2005" y="10975"/>
                    </a:lnTo>
                    <a:close/>
                    <a:moveTo>
                      <a:pt x="2785" y="10975"/>
                    </a:moveTo>
                    <a:lnTo>
                      <a:pt x="2785" y="11334"/>
                    </a:lnTo>
                    <a:lnTo>
                      <a:pt x="2432" y="11334"/>
                    </a:lnTo>
                    <a:lnTo>
                      <a:pt x="2432" y="10975"/>
                    </a:lnTo>
                    <a:close/>
                    <a:moveTo>
                      <a:pt x="3212" y="10975"/>
                    </a:moveTo>
                    <a:lnTo>
                      <a:pt x="3212" y="11334"/>
                    </a:lnTo>
                    <a:lnTo>
                      <a:pt x="2859" y="11334"/>
                    </a:lnTo>
                    <a:lnTo>
                      <a:pt x="2859" y="10975"/>
                    </a:lnTo>
                    <a:close/>
                    <a:moveTo>
                      <a:pt x="3639" y="10975"/>
                    </a:moveTo>
                    <a:lnTo>
                      <a:pt x="3639" y="11334"/>
                    </a:lnTo>
                    <a:lnTo>
                      <a:pt x="3286" y="11334"/>
                    </a:lnTo>
                    <a:lnTo>
                      <a:pt x="3286" y="10975"/>
                    </a:lnTo>
                    <a:close/>
                    <a:moveTo>
                      <a:pt x="4066" y="10975"/>
                    </a:moveTo>
                    <a:lnTo>
                      <a:pt x="4066" y="11334"/>
                    </a:lnTo>
                    <a:lnTo>
                      <a:pt x="3713" y="11334"/>
                    </a:lnTo>
                    <a:lnTo>
                      <a:pt x="3713" y="10975"/>
                    </a:lnTo>
                    <a:close/>
                    <a:moveTo>
                      <a:pt x="4494" y="10975"/>
                    </a:moveTo>
                    <a:lnTo>
                      <a:pt x="4494" y="11334"/>
                    </a:lnTo>
                    <a:lnTo>
                      <a:pt x="4140" y="11334"/>
                    </a:lnTo>
                    <a:lnTo>
                      <a:pt x="4140" y="10975"/>
                    </a:lnTo>
                    <a:close/>
                    <a:moveTo>
                      <a:pt x="4921" y="10975"/>
                    </a:moveTo>
                    <a:lnTo>
                      <a:pt x="4921" y="11334"/>
                    </a:lnTo>
                    <a:lnTo>
                      <a:pt x="4568" y="11334"/>
                    </a:lnTo>
                    <a:lnTo>
                      <a:pt x="4568" y="10975"/>
                    </a:lnTo>
                    <a:close/>
                    <a:moveTo>
                      <a:pt x="5348" y="10975"/>
                    </a:moveTo>
                    <a:lnTo>
                      <a:pt x="5348" y="11334"/>
                    </a:lnTo>
                    <a:lnTo>
                      <a:pt x="4995" y="11334"/>
                    </a:lnTo>
                    <a:lnTo>
                      <a:pt x="4995" y="10975"/>
                    </a:lnTo>
                    <a:close/>
                    <a:moveTo>
                      <a:pt x="5775" y="10975"/>
                    </a:moveTo>
                    <a:lnTo>
                      <a:pt x="5775" y="11334"/>
                    </a:lnTo>
                    <a:lnTo>
                      <a:pt x="5422" y="11334"/>
                    </a:lnTo>
                    <a:lnTo>
                      <a:pt x="5422" y="10975"/>
                    </a:lnTo>
                    <a:close/>
                    <a:moveTo>
                      <a:pt x="6202" y="10975"/>
                    </a:moveTo>
                    <a:lnTo>
                      <a:pt x="6202" y="11334"/>
                    </a:lnTo>
                    <a:lnTo>
                      <a:pt x="5849" y="11334"/>
                    </a:lnTo>
                    <a:lnTo>
                      <a:pt x="5849" y="10975"/>
                    </a:lnTo>
                    <a:close/>
                    <a:moveTo>
                      <a:pt x="6629" y="10975"/>
                    </a:moveTo>
                    <a:lnTo>
                      <a:pt x="6629" y="11334"/>
                    </a:lnTo>
                    <a:lnTo>
                      <a:pt x="6276" y="11334"/>
                    </a:lnTo>
                    <a:lnTo>
                      <a:pt x="6276" y="10975"/>
                    </a:lnTo>
                    <a:close/>
                    <a:moveTo>
                      <a:pt x="7056" y="10975"/>
                    </a:moveTo>
                    <a:lnTo>
                      <a:pt x="7056" y="11334"/>
                    </a:lnTo>
                    <a:lnTo>
                      <a:pt x="6703" y="11334"/>
                    </a:lnTo>
                    <a:lnTo>
                      <a:pt x="6703" y="10975"/>
                    </a:lnTo>
                    <a:close/>
                    <a:moveTo>
                      <a:pt x="7484" y="10975"/>
                    </a:moveTo>
                    <a:lnTo>
                      <a:pt x="7484" y="11334"/>
                    </a:lnTo>
                    <a:lnTo>
                      <a:pt x="7130" y="11334"/>
                    </a:lnTo>
                    <a:lnTo>
                      <a:pt x="7130" y="10975"/>
                    </a:lnTo>
                    <a:close/>
                    <a:moveTo>
                      <a:pt x="7911" y="10975"/>
                    </a:moveTo>
                    <a:lnTo>
                      <a:pt x="7911" y="11334"/>
                    </a:lnTo>
                    <a:lnTo>
                      <a:pt x="7558" y="11334"/>
                    </a:lnTo>
                    <a:lnTo>
                      <a:pt x="7558" y="10975"/>
                    </a:lnTo>
                    <a:close/>
                    <a:moveTo>
                      <a:pt x="8338" y="10975"/>
                    </a:moveTo>
                    <a:lnTo>
                      <a:pt x="8338" y="11334"/>
                    </a:lnTo>
                    <a:lnTo>
                      <a:pt x="7985" y="11334"/>
                    </a:lnTo>
                    <a:lnTo>
                      <a:pt x="7985" y="10975"/>
                    </a:lnTo>
                    <a:close/>
                    <a:moveTo>
                      <a:pt x="8765" y="10975"/>
                    </a:moveTo>
                    <a:lnTo>
                      <a:pt x="8765" y="11334"/>
                    </a:lnTo>
                    <a:lnTo>
                      <a:pt x="8412" y="11334"/>
                    </a:lnTo>
                    <a:lnTo>
                      <a:pt x="8412" y="10975"/>
                    </a:lnTo>
                    <a:close/>
                    <a:moveTo>
                      <a:pt x="9192" y="10975"/>
                    </a:moveTo>
                    <a:lnTo>
                      <a:pt x="9192" y="11334"/>
                    </a:lnTo>
                    <a:lnTo>
                      <a:pt x="8839" y="11334"/>
                    </a:lnTo>
                    <a:lnTo>
                      <a:pt x="8839" y="10975"/>
                    </a:lnTo>
                    <a:close/>
                    <a:moveTo>
                      <a:pt x="9619" y="10975"/>
                    </a:moveTo>
                    <a:lnTo>
                      <a:pt x="9619" y="11334"/>
                    </a:lnTo>
                    <a:lnTo>
                      <a:pt x="9266" y="11334"/>
                    </a:lnTo>
                    <a:lnTo>
                      <a:pt x="9266" y="10975"/>
                    </a:lnTo>
                    <a:close/>
                    <a:moveTo>
                      <a:pt x="10046" y="10975"/>
                    </a:moveTo>
                    <a:lnTo>
                      <a:pt x="10046" y="11334"/>
                    </a:lnTo>
                    <a:lnTo>
                      <a:pt x="9693" y="11334"/>
                    </a:lnTo>
                    <a:lnTo>
                      <a:pt x="9693" y="10975"/>
                    </a:lnTo>
                    <a:close/>
                    <a:moveTo>
                      <a:pt x="10474" y="10975"/>
                    </a:moveTo>
                    <a:lnTo>
                      <a:pt x="10474" y="11334"/>
                    </a:lnTo>
                    <a:lnTo>
                      <a:pt x="10120" y="11334"/>
                    </a:lnTo>
                    <a:lnTo>
                      <a:pt x="10120" y="10975"/>
                    </a:lnTo>
                    <a:close/>
                    <a:moveTo>
                      <a:pt x="10901" y="10975"/>
                    </a:moveTo>
                    <a:lnTo>
                      <a:pt x="10901" y="11334"/>
                    </a:lnTo>
                    <a:lnTo>
                      <a:pt x="10548" y="11334"/>
                    </a:lnTo>
                    <a:lnTo>
                      <a:pt x="10548" y="10975"/>
                    </a:lnTo>
                    <a:close/>
                    <a:moveTo>
                      <a:pt x="11328" y="10975"/>
                    </a:moveTo>
                    <a:lnTo>
                      <a:pt x="11328" y="11334"/>
                    </a:lnTo>
                    <a:lnTo>
                      <a:pt x="10975" y="11334"/>
                    </a:lnTo>
                    <a:lnTo>
                      <a:pt x="10975" y="10975"/>
                    </a:lnTo>
                    <a:close/>
                    <a:moveTo>
                      <a:pt x="11755" y="10975"/>
                    </a:moveTo>
                    <a:lnTo>
                      <a:pt x="11755" y="11334"/>
                    </a:lnTo>
                    <a:lnTo>
                      <a:pt x="11402" y="11334"/>
                    </a:lnTo>
                    <a:lnTo>
                      <a:pt x="11402" y="10975"/>
                    </a:lnTo>
                    <a:close/>
                    <a:moveTo>
                      <a:pt x="649" y="11408"/>
                    </a:moveTo>
                    <a:lnTo>
                      <a:pt x="649" y="11761"/>
                    </a:lnTo>
                    <a:lnTo>
                      <a:pt x="296" y="11761"/>
                    </a:lnTo>
                    <a:lnTo>
                      <a:pt x="296" y="11408"/>
                    </a:lnTo>
                    <a:close/>
                    <a:moveTo>
                      <a:pt x="1076" y="11408"/>
                    </a:moveTo>
                    <a:lnTo>
                      <a:pt x="1076" y="11761"/>
                    </a:lnTo>
                    <a:lnTo>
                      <a:pt x="723" y="11761"/>
                    </a:lnTo>
                    <a:lnTo>
                      <a:pt x="723" y="11408"/>
                    </a:lnTo>
                    <a:close/>
                    <a:moveTo>
                      <a:pt x="1504" y="11408"/>
                    </a:moveTo>
                    <a:lnTo>
                      <a:pt x="1504" y="11761"/>
                    </a:lnTo>
                    <a:lnTo>
                      <a:pt x="1151" y="11761"/>
                    </a:lnTo>
                    <a:lnTo>
                      <a:pt x="1151" y="11408"/>
                    </a:lnTo>
                    <a:close/>
                    <a:moveTo>
                      <a:pt x="1931" y="11408"/>
                    </a:moveTo>
                    <a:lnTo>
                      <a:pt x="1931" y="11761"/>
                    </a:lnTo>
                    <a:lnTo>
                      <a:pt x="1578" y="11761"/>
                    </a:lnTo>
                    <a:lnTo>
                      <a:pt x="1578" y="11408"/>
                    </a:lnTo>
                    <a:close/>
                    <a:moveTo>
                      <a:pt x="2358" y="11408"/>
                    </a:moveTo>
                    <a:lnTo>
                      <a:pt x="2358" y="11761"/>
                    </a:lnTo>
                    <a:lnTo>
                      <a:pt x="2005" y="11761"/>
                    </a:lnTo>
                    <a:lnTo>
                      <a:pt x="2005" y="11408"/>
                    </a:lnTo>
                    <a:close/>
                    <a:moveTo>
                      <a:pt x="2785" y="11408"/>
                    </a:moveTo>
                    <a:lnTo>
                      <a:pt x="2785" y="11761"/>
                    </a:lnTo>
                    <a:lnTo>
                      <a:pt x="2432" y="11761"/>
                    </a:lnTo>
                    <a:lnTo>
                      <a:pt x="2432" y="11408"/>
                    </a:lnTo>
                    <a:close/>
                    <a:moveTo>
                      <a:pt x="3212" y="11408"/>
                    </a:moveTo>
                    <a:lnTo>
                      <a:pt x="3212" y="11761"/>
                    </a:lnTo>
                    <a:lnTo>
                      <a:pt x="2859" y="11761"/>
                    </a:lnTo>
                    <a:lnTo>
                      <a:pt x="2859" y="11408"/>
                    </a:lnTo>
                    <a:close/>
                    <a:moveTo>
                      <a:pt x="3639" y="11408"/>
                    </a:moveTo>
                    <a:lnTo>
                      <a:pt x="3639" y="11761"/>
                    </a:lnTo>
                    <a:lnTo>
                      <a:pt x="3286" y="11761"/>
                    </a:lnTo>
                    <a:lnTo>
                      <a:pt x="3286" y="11408"/>
                    </a:lnTo>
                    <a:close/>
                    <a:moveTo>
                      <a:pt x="4066" y="11408"/>
                    </a:moveTo>
                    <a:lnTo>
                      <a:pt x="4066" y="11761"/>
                    </a:lnTo>
                    <a:lnTo>
                      <a:pt x="3713" y="11761"/>
                    </a:lnTo>
                    <a:lnTo>
                      <a:pt x="3713" y="11408"/>
                    </a:lnTo>
                    <a:close/>
                    <a:moveTo>
                      <a:pt x="4494" y="11408"/>
                    </a:moveTo>
                    <a:lnTo>
                      <a:pt x="4494" y="11761"/>
                    </a:lnTo>
                    <a:lnTo>
                      <a:pt x="4140" y="11761"/>
                    </a:lnTo>
                    <a:lnTo>
                      <a:pt x="4140" y="11408"/>
                    </a:lnTo>
                    <a:close/>
                    <a:moveTo>
                      <a:pt x="4921" y="11408"/>
                    </a:moveTo>
                    <a:lnTo>
                      <a:pt x="4921" y="11761"/>
                    </a:lnTo>
                    <a:lnTo>
                      <a:pt x="4568" y="11761"/>
                    </a:lnTo>
                    <a:lnTo>
                      <a:pt x="4568" y="11408"/>
                    </a:lnTo>
                    <a:close/>
                    <a:moveTo>
                      <a:pt x="5348" y="11408"/>
                    </a:moveTo>
                    <a:lnTo>
                      <a:pt x="5348" y="11761"/>
                    </a:lnTo>
                    <a:lnTo>
                      <a:pt x="4995" y="11761"/>
                    </a:lnTo>
                    <a:lnTo>
                      <a:pt x="4995" y="11408"/>
                    </a:lnTo>
                    <a:close/>
                    <a:moveTo>
                      <a:pt x="5775" y="11408"/>
                    </a:moveTo>
                    <a:lnTo>
                      <a:pt x="5775" y="11761"/>
                    </a:lnTo>
                    <a:lnTo>
                      <a:pt x="5422" y="11761"/>
                    </a:lnTo>
                    <a:lnTo>
                      <a:pt x="5422" y="11408"/>
                    </a:lnTo>
                    <a:close/>
                    <a:moveTo>
                      <a:pt x="6202" y="11408"/>
                    </a:moveTo>
                    <a:lnTo>
                      <a:pt x="6202" y="11761"/>
                    </a:lnTo>
                    <a:lnTo>
                      <a:pt x="5849" y="11761"/>
                    </a:lnTo>
                    <a:lnTo>
                      <a:pt x="5849" y="11408"/>
                    </a:lnTo>
                    <a:close/>
                    <a:moveTo>
                      <a:pt x="6629" y="11408"/>
                    </a:moveTo>
                    <a:lnTo>
                      <a:pt x="6629" y="11761"/>
                    </a:lnTo>
                    <a:lnTo>
                      <a:pt x="6276" y="11761"/>
                    </a:lnTo>
                    <a:lnTo>
                      <a:pt x="6276" y="11408"/>
                    </a:lnTo>
                    <a:close/>
                    <a:moveTo>
                      <a:pt x="7056" y="11408"/>
                    </a:moveTo>
                    <a:lnTo>
                      <a:pt x="7056" y="11761"/>
                    </a:lnTo>
                    <a:lnTo>
                      <a:pt x="6703" y="11761"/>
                    </a:lnTo>
                    <a:lnTo>
                      <a:pt x="6703" y="11408"/>
                    </a:lnTo>
                    <a:close/>
                    <a:moveTo>
                      <a:pt x="7484" y="11408"/>
                    </a:moveTo>
                    <a:lnTo>
                      <a:pt x="7484" y="11761"/>
                    </a:lnTo>
                    <a:lnTo>
                      <a:pt x="7130" y="11761"/>
                    </a:lnTo>
                    <a:lnTo>
                      <a:pt x="7130" y="11408"/>
                    </a:lnTo>
                    <a:close/>
                    <a:moveTo>
                      <a:pt x="7911" y="11408"/>
                    </a:moveTo>
                    <a:lnTo>
                      <a:pt x="7911" y="11761"/>
                    </a:lnTo>
                    <a:lnTo>
                      <a:pt x="7558" y="11761"/>
                    </a:lnTo>
                    <a:lnTo>
                      <a:pt x="7558" y="11408"/>
                    </a:lnTo>
                    <a:close/>
                    <a:moveTo>
                      <a:pt x="8338" y="11408"/>
                    </a:moveTo>
                    <a:lnTo>
                      <a:pt x="8338" y="11761"/>
                    </a:lnTo>
                    <a:lnTo>
                      <a:pt x="7985" y="11761"/>
                    </a:lnTo>
                    <a:lnTo>
                      <a:pt x="7985" y="11408"/>
                    </a:lnTo>
                    <a:close/>
                    <a:moveTo>
                      <a:pt x="8765" y="11408"/>
                    </a:moveTo>
                    <a:lnTo>
                      <a:pt x="8765" y="11761"/>
                    </a:lnTo>
                    <a:lnTo>
                      <a:pt x="8412" y="11761"/>
                    </a:lnTo>
                    <a:lnTo>
                      <a:pt x="8412" y="11408"/>
                    </a:lnTo>
                    <a:close/>
                    <a:moveTo>
                      <a:pt x="9192" y="11408"/>
                    </a:moveTo>
                    <a:lnTo>
                      <a:pt x="9192" y="11761"/>
                    </a:lnTo>
                    <a:lnTo>
                      <a:pt x="8839" y="11761"/>
                    </a:lnTo>
                    <a:lnTo>
                      <a:pt x="8839" y="11408"/>
                    </a:lnTo>
                    <a:close/>
                    <a:moveTo>
                      <a:pt x="9619" y="11408"/>
                    </a:moveTo>
                    <a:lnTo>
                      <a:pt x="9619" y="11761"/>
                    </a:lnTo>
                    <a:lnTo>
                      <a:pt x="9266" y="11761"/>
                    </a:lnTo>
                    <a:lnTo>
                      <a:pt x="9266" y="11408"/>
                    </a:lnTo>
                    <a:close/>
                    <a:moveTo>
                      <a:pt x="10046" y="11408"/>
                    </a:moveTo>
                    <a:lnTo>
                      <a:pt x="10046" y="11761"/>
                    </a:lnTo>
                    <a:lnTo>
                      <a:pt x="9693" y="11761"/>
                    </a:lnTo>
                    <a:lnTo>
                      <a:pt x="9693" y="11408"/>
                    </a:lnTo>
                    <a:close/>
                    <a:moveTo>
                      <a:pt x="10474" y="11408"/>
                    </a:moveTo>
                    <a:lnTo>
                      <a:pt x="10474" y="11761"/>
                    </a:lnTo>
                    <a:lnTo>
                      <a:pt x="10120" y="11761"/>
                    </a:lnTo>
                    <a:lnTo>
                      <a:pt x="10120" y="11408"/>
                    </a:lnTo>
                    <a:close/>
                    <a:moveTo>
                      <a:pt x="10901" y="11408"/>
                    </a:moveTo>
                    <a:lnTo>
                      <a:pt x="10901" y="11761"/>
                    </a:lnTo>
                    <a:lnTo>
                      <a:pt x="10548" y="11761"/>
                    </a:lnTo>
                    <a:lnTo>
                      <a:pt x="10548" y="11408"/>
                    </a:lnTo>
                    <a:close/>
                    <a:moveTo>
                      <a:pt x="11328" y="11408"/>
                    </a:moveTo>
                    <a:lnTo>
                      <a:pt x="11328" y="11761"/>
                    </a:lnTo>
                    <a:lnTo>
                      <a:pt x="10975" y="11761"/>
                    </a:lnTo>
                    <a:lnTo>
                      <a:pt x="10975" y="11408"/>
                    </a:lnTo>
                    <a:close/>
                    <a:moveTo>
                      <a:pt x="11755" y="11408"/>
                    </a:moveTo>
                    <a:lnTo>
                      <a:pt x="11755" y="11761"/>
                    </a:lnTo>
                    <a:lnTo>
                      <a:pt x="11402" y="11761"/>
                    </a:lnTo>
                    <a:lnTo>
                      <a:pt x="11402" y="11408"/>
                    </a:lnTo>
                    <a:close/>
                    <a:moveTo>
                      <a:pt x="649" y="0"/>
                    </a:moveTo>
                    <a:lnTo>
                      <a:pt x="649" y="228"/>
                    </a:lnTo>
                    <a:lnTo>
                      <a:pt x="296" y="228"/>
                    </a:lnTo>
                    <a:lnTo>
                      <a:pt x="296" y="6"/>
                    </a:lnTo>
                    <a:cubicBezTo>
                      <a:pt x="273" y="12"/>
                      <a:pt x="245" y="17"/>
                      <a:pt x="222" y="29"/>
                    </a:cubicBezTo>
                    <a:lnTo>
                      <a:pt x="222" y="228"/>
                    </a:lnTo>
                    <a:lnTo>
                      <a:pt x="23" y="228"/>
                    </a:lnTo>
                    <a:cubicBezTo>
                      <a:pt x="17" y="251"/>
                      <a:pt x="11" y="274"/>
                      <a:pt x="6" y="296"/>
                    </a:cubicBezTo>
                    <a:lnTo>
                      <a:pt x="222" y="296"/>
                    </a:lnTo>
                    <a:lnTo>
                      <a:pt x="222" y="655"/>
                    </a:lnTo>
                    <a:lnTo>
                      <a:pt x="0" y="655"/>
                    </a:lnTo>
                    <a:lnTo>
                      <a:pt x="0" y="723"/>
                    </a:lnTo>
                    <a:lnTo>
                      <a:pt x="222" y="723"/>
                    </a:lnTo>
                    <a:lnTo>
                      <a:pt x="222" y="1082"/>
                    </a:lnTo>
                    <a:lnTo>
                      <a:pt x="0" y="1082"/>
                    </a:lnTo>
                    <a:lnTo>
                      <a:pt x="0" y="1151"/>
                    </a:lnTo>
                    <a:lnTo>
                      <a:pt x="222" y="1151"/>
                    </a:lnTo>
                    <a:lnTo>
                      <a:pt x="222" y="1509"/>
                    </a:lnTo>
                    <a:lnTo>
                      <a:pt x="0" y="1509"/>
                    </a:lnTo>
                    <a:lnTo>
                      <a:pt x="0" y="1578"/>
                    </a:lnTo>
                    <a:lnTo>
                      <a:pt x="222" y="1578"/>
                    </a:lnTo>
                    <a:lnTo>
                      <a:pt x="222" y="1937"/>
                    </a:lnTo>
                    <a:lnTo>
                      <a:pt x="0" y="1937"/>
                    </a:lnTo>
                    <a:lnTo>
                      <a:pt x="0" y="2005"/>
                    </a:lnTo>
                    <a:lnTo>
                      <a:pt x="222" y="2005"/>
                    </a:lnTo>
                    <a:lnTo>
                      <a:pt x="222" y="2364"/>
                    </a:lnTo>
                    <a:lnTo>
                      <a:pt x="0" y="2364"/>
                    </a:lnTo>
                    <a:lnTo>
                      <a:pt x="0" y="2432"/>
                    </a:lnTo>
                    <a:lnTo>
                      <a:pt x="222" y="2432"/>
                    </a:lnTo>
                    <a:lnTo>
                      <a:pt x="222" y="2791"/>
                    </a:lnTo>
                    <a:lnTo>
                      <a:pt x="0" y="2791"/>
                    </a:lnTo>
                    <a:lnTo>
                      <a:pt x="0" y="2859"/>
                    </a:lnTo>
                    <a:lnTo>
                      <a:pt x="222" y="2859"/>
                    </a:lnTo>
                    <a:lnTo>
                      <a:pt x="222" y="3218"/>
                    </a:lnTo>
                    <a:lnTo>
                      <a:pt x="0" y="3218"/>
                    </a:lnTo>
                    <a:lnTo>
                      <a:pt x="0" y="3286"/>
                    </a:lnTo>
                    <a:lnTo>
                      <a:pt x="222" y="3286"/>
                    </a:lnTo>
                    <a:lnTo>
                      <a:pt x="222" y="3645"/>
                    </a:lnTo>
                    <a:lnTo>
                      <a:pt x="0" y="3645"/>
                    </a:lnTo>
                    <a:lnTo>
                      <a:pt x="0" y="3713"/>
                    </a:lnTo>
                    <a:lnTo>
                      <a:pt x="222" y="3713"/>
                    </a:lnTo>
                    <a:lnTo>
                      <a:pt x="222" y="4072"/>
                    </a:lnTo>
                    <a:lnTo>
                      <a:pt x="0" y="4072"/>
                    </a:lnTo>
                    <a:lnTo>
                      <a:pt x="0" y="4141"/>
                    </a:lnTo>
                    <a:lnTo>
                      <a:pt x="222" y="4141"/>
                    </a:lnTo>
                    <a:lnTo>
                      <a:pt x="222" y="4499"/>
                    </a:lnTo>
                    <a:lnTo>
                      <a:pt x="0" y="4499"/>
                    </a:lnTo>
                    <a:lnTo>
                      <a:pt x="0" y="4568"/>
                    </a:lnTo>
                    <a:lnTo>
                      <a:pt x="222" y="4568"/>
                    </a:lnTo>
                    <a:lnTo>
                      <a:pt x="222" y="4926"/>
                    </a:lnTo>
                    <a:lnTo>
                      <a:pt x="0" y="4926"/>
                    </a:lnTo>
                    <a:lnTo>
                      <a:pt x="0" y="4995"/>
                    </a:lnTo>
                    <a:lnTo>
                      <a:pt x="222" y="4995"/>
                    </a:lnTo>
                    <a:lnTo>
                      <a:pt x="222" y="5354"/>
                    </a:lnTo>
                    <a:lnTo>
                      <a:pt x="0" y="5354"/>
                    </a:lnTo>
                    <a:lnTo>
                      <a:pt x="0" y="5422"/>
                    </a:lnTo>
                    <a:lnTo>
                      <a:pt x="222" y="5422"/>
                    </a:lnTo>
                    <a:lnTo>
                      <a:pt x="222" y="5781"/>
                    </a:lnTo>
                    <a:lnTo>
                      <a:pt x="0" y="5781"/>
                    </a:lnTo>
                    <a:lnTo>
                      <a:pt x="0" y="5849"/>
                    </a:lnTo>
                    <a:lnTo>
                      <a:pt x="222" y="5849"/>
                    </a:lnTo>
                    <a:lnTo>
                      <a:pt x="222" y="6208"/>
                    </a:lnTo>
                    <a:lnTo>
                      <a:pt x="0" y="6208"/>
                    </a:lnTo>
                    <a:lnTo>
                      <a:pt x="0" y="6276"/>
                    </a:lnTo>
                    <a:lnTo>
                      <a:pt x="222" y="6276"/>
                    </a:lnTo>
                    <a:lnTo>
                      <a:pt x="222" y="6635"/>
                    </a:lnTo>
                    <a:lnTo>
                      <a:pt x="0" y="6635"/>
                    </a:lnTo>
                    <a:lnTo>
                      <a:pt x="0" y="6703"/>
                    </a:lnTo>
                    <a:lnTo>
                      <a:pt x="222" y="6703"/>
                    </a:lnTo>
                    <a:lnTo>
                      <a:pt x="222" y="7062"/>
                    </a:lnTo>
                    <a:lnTo>
                      <a:pt x="0" y="7062"/>
                    </a:lnTo>
                    <a:lnTo>
                      <a:pt x="0" y="7130"/>
                    </a:lnTo>
                    <a:lnTo>
                      <a:pt x="222" y="7130"/>
                    </a:lnTo>
                    <a:lnTo>
                      <a:pt x="222" y="7489"/>
                    </a:lnTo>
                    <a:lnTo>
                      <a:pt x="0" y="7489"/>
                    </a:lnTo>
                    <a:lnTo>
                      <a:pt x="0" y="7558"/>
                    </a:lnTo>
                    <a:lnTo>
                      <a:pt x="222" y="7558"/>
                    </a:lnTo>
                    <a:lnTo>
                      <a:pt x="222" y="7916"/>
                    </a:lnTo>
                    <a:lnTo>
                      <a:pt x="0" y="7916"/>
                    </a:lnTo>
                    <a:lnTo>
                      <a:pt x="0" y="7985"/>
                    </a:lnTo>
                    <a:lnTo>
                      <a:pt x="222" y="7985"/>
                    </a:lnTo>
                    <a:lnTo>
                      <a:pt x="222" y="8344"/>
                    </a:lnTo>
                    <a:lnTo>
                      <a:pt x="0" y="8344"/>
                    </a:lnTo>
                    <a:lnTo>
                      <a:pt x="0" y="8412"/>
                    </a:lnTo>
                    <a:lnTo>
                      <a:pt x="222" y="8412"/>
                    </a:lnTo>
                    <a:lnTo>
                      <a:pt x="222" y="8771"/>
                    </a:lnTo>
                    <a:lnTo>
                      <a:pt x="0" y="8771"/>
                    </a:lnTo>
                    <a:lnTo>
                      <a:pt x="0" y="8839"/>
                    </a:lnTo>
                    <a:lnTo>
                      <a:pt x="222" y="8839"/>
                    </a:lnTo>
                    <a:lnTo>
                      <a:pt x="222" y="9198"/>
                    </a:lnTo>
                    <a:lnTo>
                      <a:pt x="0" y="9198"/>
                    </a:lnTo>
                    <a:lnTo>
                      <a:pt x="0" y="9266"/>
                    </a:lnTo>
                    <a:lnTo>
                      <a:pt x="222" y="9266"/>
                    </a:lnTo>
                    <a:lnTo>
                      <a:pt x="222" y="9625"/>
                    </a:lnTo>
                    <a:lnTo>
                      <a:pt x="0" y="9625"/>
                    </a:lnTo>
                    <a:lnTo>
                      <a:pt x="0" y="9693"/>
                    </a:lnTo>
                    <a:lnTo>
                      <a:pt x="222" y="9693"/>
                    </a:lnTo>
                    <a:lnTo>
                      <a:pt x="222" y="10052"/>
                    </a:lnTo>
                    <a:lnTo>
                      <a:pt x="0" y="10052"/>
                    </a:lnTo>
                    <a:lnTo>
                      <a:pt x="0" y="10120"/>
                    </a:lnTo>
                    <a:lnTo>
                      <a:pt x="222" y="10120"/>
                    </a:lnTo>
                    <a:lnTo>
                      <a:pt x="222" y="10479"/>
                    </a:lnTo>
                    <a:lnTo>
                      <a:pt x="0" y="10479"/>
                    </a:lnTo>
                    <a:lnTo>
                      <a:pt x="0" y="10548"/>
                    </a:lnTo>
                    <a:lnTo>
                      <a:pt x="222" y="10548"/>
                    </a:lnTo>
                    <a:lnTo>
                      <a:pt x="222" y="10906"/>
                    </a:lnTo>
                    <a:lnTo>
                      <a:pt x="0" y="10906"/>
                    </a:lnTo>
                    <a:lnTo>
                      <a:pt x="0" y="10975"/>
                    </a:lnTo>
                    <a:lnTo>
                      <a:pt x="222" y="10975"/>
                    </a:lnTo>
                    <a:lnTo>
                      <a:pt x="222" y="11334"/>
                    </a:lnTo>
                    <a:lnTo>
                      <a:pt x="0" y="11334"/>
                    </a:lnTo>
                    <a:lnTo>
                      <a:pt x="0" y="11402"/>
                    </a:lnTo>
                    <a:lnTo>
                      <a:pt x="222" y="11402"/>
                    </a:lnTo>
                    <a:lnTo>
                      <a:pt x="222" y="11761"/>
                    </a:lnTo>
                    <a:lnTo>
                      <a:pt x="6" y="11761"/>
                    </a:lnTo>
                    <a:cubicBezTo>
                      <a:pt x="11" y="11783"/>
                      <a:pt x="17" y="11806"/>
                      <a:pt x="23" y="11829"/>
                    </a:cubicBezTo>
                    <a:lnTo>
                      <a:pt x="222" y="11829"/>
                    </a:lnTo>
                    <a:lnTo>
                      <a:pt x="222" y="12028"/>
                    </a:lnTo>
                    <a:cubicBezTo>
                      <a:pt x="245" y="12040"/>
                      <a:pt x="273" y="12045"/>
                      <a:pt x="296" y="12051"/>
                    </a:cubicBezTo>
                    <a:lnTo>
                      <a:pt x="296" y="11829"/>
                    </a:lnTo>
                    <a:lnTo>
                      <a:pt x="649" y="11829"/>
                    </a:lnTo>
                    <a:lnTo>
                      <a:pt x="649" y="12057"/>
                    </a:lnTo>
                    <a:lnTo>
                      <a:pt x="723" y="12057"/>
                    </a:lnTo>
                    <a:lnTo>
                      <a:pt x="723" y="11835"/>
                    </a:lnTo>
                    <a:lnTo>
                      <a:pt x="1076" y="11835"/>
                    </a:lnTo>
                    <a:lnTo>
                      <a:pt x="1076" y="12057"/>
                    </a:lnTo>
                    <a:lnTo>
                      <a:pt x="1151" y="12057"/>
                    </a:lnTo>
                    <a:lnTo>
                      <a:pt x="1151" y="11835"/>
                    </a:lnTo>
                    <a:lnTo>
                      <a:pt x="1504" y="11835"/>
                    </a:lnTo>
                    <a:lnTo>
                      <a:pt x="1504" y="12057"/>
                    </a:lnTo>
                    <a:lnTo>
                      <a:pt x="1578" y="12057"/>
                    </a:lnTo>
                    <a:lnTo>
                      <a:pt x="1578" y="11835"/>
                    </a:lnTo>
                    <a:lnTo>
                      <a:pt x="1931" y="11835"/>
                    </a:lnTo>
                    <a:lnTo>
                      <a:pt x="1931" y="12057"/>
                    </a:lnTo>
                    <a:lnTo>
                      <a:pt x="2005" y="12057"/>
                    </a:lnTo>
                    <a:lnTo>
                      <a:pt x="2005" y="11835"/>
                    </a:lnTo>
                    <a:lnTo>
                      <a:pt x="2358" y="11835"/>
                    </a:lnTo>
                    <a:lnTo>
                      <a:pt x="2358" y="12057"/>
                    </a:lnTo>
                    <a:lnTo>
                      <a:pt x="2432" y="12057"/>
                    </a:lnTo>
                    <a:lnTo>
                      <a:pt x="2432" y="11835"/>
                    </a:lnTo>
                    <a:lnTo>
                      <a:pt x="2785" y="11835"/>
                    </a:lnTo>
                    <a:lnTo>
                      <a:pt x="2785" y="12057"/>
                    </a:lnTo>
                    <a:lnTo>
                      <a:pt x="2859" y="12057"/>
                    </a:lnTo>
                    <a:lnTo>
                      <a:pt x="2859" y="11835"/>
                    </a:lnTo>
                    <a:lnTo>
                      <a:pt x="3212" y="11835"/>
                    </a:lnTo>
                    <a:lnTo>
                      <a:pt x="3212" y="12057"/>
                    </a:lnTo>
                    <a:lnTo>
                      <a:pt x="3286" y="12057"/>
                    </a:lnTo>
                    <a:lnTo>
                      <a:pt x="3286" y="11835"/>
                    </a:lnTo>
                    <a:lnTo>
                      <a:pt x="3639" y="11835"/>
                    </a:lnTo>
                    <a:lnTo>
                      <a:pt x="3639" y="12057"/>
                    </a:lnTo>
                    <a:lnTo>
                      <a:pt x="3713" y="12057"/>
                    </a:lnTo>
                    <a:lnTo>
                      <a:pt x="3713" y="11835"/>
                    </a:lnTo>
                    <a:lnTo>
                      <a:pt x="4066" y="11835"/>
                    </a:lnTo>
                    <a:lnTo>
                      <a:pt x="4066" y="12057"/>
                    </a:lnTo>
                    <a:lnTo>
                      <a:pt x="4140" y="12057"/>
                    </a:lnTo>
                    <a:lnTo>
                      <a:pt x="4140" y="11835"/>
                    </a:lnTo>
                    <a:lnTo>
                      <a:pt x="4494" y="11835"/>
                    </a:lnTo>
                    <a:lnTo>
                      <a:pt x="4494" y="12057"/>
                    </a:lnTo>
                    <a:lnTo>
                      <a:pt x="4568" y="12057"/>
                    </a:lnTo>
                    <a:lnTo>
                      <a:pt x="4568" y="11835"/>
                    </a:lnTo>
                    <a:lnTo>
                      <a:pt x="4921" y="11835"/>
                    </a:lnTo>
                    <a:lnTo>
                      <a:pt x="4921" y="12057"/>
                    </a:lnTo>
                    <a:lnTo>
                      <a:pt x="4995" y="12057"/>
                    </a:lnTo>
                    <a:lnTo>
                      <a:pt x="4995" y="11835"/>
                    </a:lnTo>
                    <a:lnTo>
                      <a:pt x="5348" y="11835"/>
                    </a:lnTo>
                    <a:lnTo>
                      <a:pt x="5348" y="12057"/>
                    </a:lnTo>
                    <a:lnTo>
                      <a:pt x="5422" y="12057"/>
                    </a:lnTo>
                    <a:lnTo>
                      <a:pt x="5422" y="11835"/>
                    </a:lnTo>
                    <a:lnTo>
                      <a:pt x="5775" y="11835"/>
                    </a:lnTo>
                    <a:lnTo>
                      <a:pt x="5775" y="12057"/>
                    </a:lnTo>
                    <a:lnTo>
                      <a:pt x="5849" y="12057"/>
                    </a:lnTo>
                    <a:lnTo>
                      <a:pt x="5849" y="11835"/>
                    </a:lnTo>
                    <a:lnTo>
                      <a:pt x="6202" y="11835"/>
                    </a:lnTo>
                    <a:lnTo>
                      <a:pt x="6202" y="12057"/>
                    </a:lnTo>
                    <a:lnTo>
                      <a:pt x="6276" y="12057"/>
                    </a:lnTo>
                    <a:lnTo>
                      <a:pt x="6276" y="11835"/>
                    </a:lnTo>
                    <a:lnTo>
                      <a:pt x="6629" y="11835"/>
                    </a:lnTo>
                    <a:lnTo>
                      <a:pt x="6629" y="12057"/>
                    </a:lnTo>
                    <a:lnTo>
                      <a:pt x="6703" y="12057"/>
                    </a:lnTo>
                    <a:lnTo>
                      <a:pt x="6703" y="11835"/>
                    </a:lnTo>
                    <a:lnTo>
                      <a:pt x="7056" y="11835"/>
                    </a:lnTo>
                    <a:lnTo>
                      <a:pt x="7056" y="12057"/>
                    </a:lnTo>
                    <a:lnTo>
                      <a:pt x="7130" y="12057"/>
                    </a:lnTo>
                    <a:lnTo>
                      <a:pt x="7130" y="11835"/>
                    </a:lnTo>
                    <a:lnTo>
                      <a:pt x="7484" y="11835"/>
                    </a:lnTo>
                    <a:lnTo>
                      <a:pt x="7484" y="12057"/>
                    </a:lnTo>
                    <a:lnTo>
                      <a:pt x="7558" y="12057"/>
                    </a:lnTo>
                    <a:lnTo>
                      <a:pt x="7558" y="11835"/>
                    </a:lnTo>
                    <a:lnTo>
                      <a:pt x="7911" y="11835"/>
                    </a:lnTo>
                    <a:lnTo>
                      <a:pt x="7911" y="12057"/>
                    </a:lnTo>
                    <a:lnTo>
                      <a:pt x="7985" y="12057"/>
                    </a:lnTo>
                    <a:lnTo>
                      <a:pt x="7985" y="11835"/>
                    </a:lnTo>
                    <a:lnTo>
                      <a:pt x="8338" y="11835"/>
                    </a:lnTo>
                    <a:lnTo>
                      <a:pt x="8338" y="12057"/>
                    </a:lnTo>
                    <a:lnTo>
                      <a:pt x="8412" y="12057"/>
                    </a:lnTo>
                    <a:lnTo>
                      <a:pt x="8412" y="11835"/>
                    </a:lnTo>
                    <a:lnTo>
                      <a:pt x="8765" y="11835"/>
                    </a:lnTo>
                    <a:lnTo>
                      <a:pt x="8765" y="12057"/>
                    </a:lnTo>
                    <a:lnTo>
                      <a:pt x="8839" y="12057"/>
                    </a:lnTo>
                    <a:lnTo>
                      <a:pt x="8839" y="11835"/>
                    </a:lnTo>
                    <a:lnTo>
                      <a:pt x="9192" y="11835"/>
                    </a:lnTo>
                    <a:lnTo>
                      <a:pt x="9192" y="12057"/>
                    </a:lnTo>
                    <a:lnTo>
                      <a:pt x="9266" y="12057"/>
                    </a:lnTo>
                    <a:lnTo>
                      <a:pt x="9266" y="11835"/>
                    </a:lnTo>
                    <a:lnTo>
                      <a:pt x="9619" y="11835"/>
                    </a:lnTo>
                    <a:lnTo>
                      <a:pt x="9619" y="12057"/>
                    </a:lnTo>
                    <a:lnTo>
                      <a:pt x="9693" y="12057"/>
                    </a:lnTo>
                    <a:lnTo>
                      <a:pt x="9693" y="11835"/>
                    </a:lnTo>
                    <a:lnTo>
                      <a:pt x="10046" y="11835"/>
                    </a:lnTo>
                    <a:lnTo>
                      <a:pt x="10046" y="12057"/>
                    </a:lnTo>
                    <a:lnTo>
                      <a:pt x="10120" y="12057"/>
                    </a:lnTo>
                    <a:lnTo>
                      <a:pt x="10120" y="11835"/>
                    </a:lnTo>
                    <a:lnTo>
                      <a:pt x="10474" y="11835"/>
                    </a:lnTo>
                    <a:lnTo>
                      <a:pt x="10474" y="12057"/>
                    </a:lnTo>
                    <a:lnTo>
                      <a:pt x="10548" y="12057"/>
                    </a:lnTo>
                    <a:lnTo>
                      <a:pt x="10548" y="11835"/>
                    </a:lnTo>
                    <a:lnTo>
                      <a:pt x="10901" y="11835"/>
                    </a:lnTo>
                    <a:lnTo>
                      <a:pt x="10901" y="12057"/>
                    </a:lnTo>
                    <a:lnTo>
                      <a:pt x="10975" y="12057"/>
                    </a:lnTo>
                    <a:lnTo>
                      <a:pt x="10975" y="11835"/>
                    </a:lnTo>
                    <a:lnTo>
                      <a:pt x="11328" y="11835"/>
                    </a:lnTo>
                    <a:lnTo>
                      <a:pt x="11328" y="12057"/>
                    </a:lnTo>
                    <a:lnTo>
                      <a:pt x="11402" y="12057"/>
                    </a:lnTo>
                    <a:lnTo>
                      <a:pt x="11402" y="11835"/>
                    </a:lnTo>
                    <a:lnTo>
                      <a:pt x="11755" y="11835"/>
                    </a:lnTo>
                    <a:lnTo>
                      <a:pt x="11755" y="12051"/>
                    </a:lnTo>
                    <a:cubicBezTo>
                      <a:pt x="11783" y="12045"/>
                      <a:pt x="11806" y="12040"/>
                      <a:pt x="11829" y="12034"/>
                    </a:cubicBezTo>
                    <a:lnTo>
                      <a:pt x="11829" y="11835"/>
                    </a:lnTo>
                    <a:lnTo>
                      <a:pt x="12028" y="11835"/>
                    </a:lnTo>
                    <a:cubicBezTo>
                      <a:pt x="12040" y="11806"/>
                      <a:pt x="12045" y="11783"/>
                      <a:pt x="12045" y="11761"/>
                    </a:cubicBezTo>
                    <a:lnTo>
                      <a:pt x="11829" y="11761"/>
                    </a:lnTo>
                    <a:lnTo>
                      <a:pt x="11829" y="11408"/>
                    </a:lnTo>
                    <a:lnTo>
                      <a:pt x="12057" y="11408"/>
                    </a:lnTo>
                    <a:lnTo>
                      <a:pt x="12057" y="11334"/>
                    </a:lnTo>
                    <a:lnTo>
                      <a:pt x="11829" y="11334"/>
                    </a:lnTo>
                    <a:lnTo>
                      <a:pt x="11829" y="10975"/>
                    </a:lnTo>
                    <a:lnTo>
                      <a:pt x="12057" y="10975"/>
                    </a:lnTo>
                    <a:lnTo>
                      <a:pt x="12057" y="10906"/>
                    </a:lnTo>
                    <a:lnTo>
                      <a:pt x="11829" y="10906"/>
                    </a:lnTo>
                    <a:lnTo>
                      <a:pt x="11829" y="10548"/>
                    </a:lnTo>
                    <a:lnTo>
                      <a:pt x="12057" y="10548"/>
                    </a:lnTo>
                    <a:lnTo>
                      <a:pt x="12057" y="10479"/>
                    </a:lnTo>
                    <a:lnTo>
                      <a:pt x="11829" y="10479"/>
                    </a:lnTo>
                    <a:lnTo>
                      <a:pt x="11829" y="10120"/>
                    </a:lnTo>
                    <a:lnTo>
                      <a:pt x="12057" y="10120"/>
                    </a:lnTo>
                    <a:lnTo>
                      <a:pt x="12057" y="10052"/>
                    </a:lnTo>
                    <a:lnTo>
                      <a:pt x="11829" y="10052"/>
                    </a:lnTo>
                    <a:lnTo>
                      <a:pt x="11829" y="9693"/>
                    </a:lnTo>
                    <a:lnTo>
                      <a:pt x="12057" y="9693"/>
                    </a:lnTo>
                    <a:lnTo>
                      <a:pt x="12057" y="9625"/>
                    </a:lnTo>
                    <a:lnTo>
                      <a:pt x="11829" y="9625"/>
                    </a:lnTo>
                    <a:lnTo>
                      <a:pt x="11829" y="9266"/>
                    </a:lnTo>
                    <a:lnTo>
                      <a:pt x="12057" y="9266"/>
                    </a:lnTo>
                    <a:lnTo>
                      <a:pt x="12057" y="9198"/>
                    </a:lnTo>
                    <a:lnTo>
                      <a:pt x="11829" y="9198"/>
                    </a:lnTo>
                    <a:lnTo>
                      <a:pt x="11829" y="8839"/>
                    </a:lnTo>
                    <a:lnTo>
                      <a:pt x="12057" y="8839"/>
                    </a:lnTo>
                    <a:lnTo>
                      <a:pt x="12057" y="8771"/>
                    </a:lnTo>
                    <a:lnTo>
                      <a:pt x="11829" y="8771"/>
                    </a:lnTo>
                    <a:lnTo>
                      <a:pt x="11829" y="8412"/>
                    </a:lnTo>
                    <a:lnTo>
                      <a:pt x="12057" y="8412"/>
                    </a:lnTo>
                    <a:lnTo>
                      <a:pt x="12057" y="8344"/>
                    </a:lnTo>
                    <a:lnTo>
                      <a:pt x="11829" y="8344"/>
                    </a:lnTo>
                    <a:lnTo>
                      <a:pt x="11829" y="7985"/>
                    </a:lnTo>
                    <a:lnTo>
                      <a:pt x="12057" y="7985"/>
                    </a:lnTo>
                    <a:lnTo>
                      <a:pt x="12057" y="7916"/>
                    </a:lnTo>
                    <a:lnTo>
                      <a:pt x="11829" y="7916"/>
                    </a:lnTo>
                    <a:lnTo>
                      <a:pt x="11829" y="7558"/>
                    </a:lnTo>
                    <a:lnTo>
                      <a:pt x="12057" y="7558"/>
                    </a:lnTo>
                    <a:lnTo>
                      <a:pt x="12057" y="7489"/>
                    </a:lnTo>
                    <a:lnTo>
                      <a:pt x="11829" y="7489"/>
                    </a:lnTo>
                    <a:lnTo>
                      <a:pt x="11829" y="7130"/>
                    </a:lnTo>
                    <a:lnTo>
                      <a:pt x="12057" y="7130"/>
                    </a:lnTo>
                    <a:lnTo>
                      <a:pt x="12057" y="7062"/>
                    </a:lnTo>
                    <a:lnTo>
                      <a:pt x="11829" y="7062"/>
                    </a:lnTo>
                    <a:lnTo>
                      <a:pt x="11829" y="6703"/>
                    </a:lnTo>
                    <a:lnTo>
                      <a:pt x="12057" y="6703"/>
                    </a:lnTo>
                    <a:lnTo>
                      <a:pt x="12057" y="6635"/>
                    </a:lnTo>
                    <a:lnTo>
                      <a:pt x="11829" y="6635"/>
                    </a:lnTo>
                    <a:lnTo>
                      <a:pt x="11829" y="6276"/>
                    </a:lnTo>
                    <a:lnTo>
                      <a:pt x="12057" y="6276"/>
                    </a:lnTo>
                    <a:lnTo>
                      <a:pt x="12057" y="6208"/>
                    </a:lnTo>
                    <a:lnTo>
                      <a:pt x="11829" y="6208"/>
                    </a:lnTo>
                    <a:lnTo>
                      <a:pt x="11829" y="5849"/>
                    </a:lnTo>
                    <a:lnTo>
                      <a:pt x="12057" y="5849"/>
                    </a:lnTo>
                    <a:lnTo>
                      <a:pt x="12057" y="5781"/>
                    </a:lnTo>
                    <a:lnTo>
                      <a:pt x="11829" y="5781"/>
                    </a:lnTo>
                    <a:lnTo>
                      <a:pt x="11829" y="5422"/>
                    </a:lnTo>
                    <a:lnTo>
                      <a:pt x="12057" y="5422"/>
                    </a:lnTo>
                    <a:lnTo>
                      <a:pt x="12057" y="5354"/>
                    </a:lnTo>
                    <a:lnTo>
                      <a:pt x="11829" y="5354"/>
                    </a:lnTo>
                    <a:lnTo>
                      <a:pt x="11829" y="4995"/>
                    </a:lnTo>
                    <a:lnTo>
                      <a:pt x="12057" y="4995"/>
                    </a:lnTo>
                    <a:lnTo>
                      <a:pt x="12057" y="4926"/>
                    </a:lnTo>
                    <a:lnTo>
                      <a:pt x="11829" y="4926"/>
                    </a:lnTo>
                    <a:lnTo>
                      <a:pt x="11829" y="4568"/>
                    </a:lnTo>
                    <a:lnTo>
                      <a:pt x="12057" y="4568"/>
                    </a:lnTo>
                    <a:lnTo>
                      <a:pt x="12057" y="4499"/>
                    </a:lnTo>
                    <a:lnTo>
                      <a:pt x="11829" y="4499"/>
                    </a:lnTo>
                    <a:lnTo>
                      <a:pt x="11829" y="4141"/>
                    </a:lnTo>
                    <a:lnTo>
                      <a:pt x="12057" y="4141"/>
                    </a:lnTo>
                    <a:lnTo>
                      <a:pt x="12057" y="4072"/>
                    </a:lnTo>
                    <a:lnTo>
                      <a:pt x="11829" y="4072"/>
                    </a:lnTo>
                    <a:lnTo>
                      <a:pt x="11829" y="3713"/>
                    </a:lnTo>
                    <a:lnTo>
                      <a:pt x="12057" y="3713"/>
                    </a:lnTo>
                    <a:lnTo>
                      <a:pt x="12057" y="3645"/>
                    </a:lnTo>
                    <a:lnTo>
                      <a:pt x="11829" y="3645"/>
                    </a:lnTo>
                    <a:lnTo>
                      <a:pt x="11829" y="3286"/>
                    </a:lnTo>
                    <a:lnTo>
                      <a:pt x="12057" y="3286"/>
                    </a:lnTo>
                    <a:lnTo>
                      <a:pt x="12057" y="3218"/>
                    </a:lnTo>
                    <a:lnTo>
                      <a:pt x="11829" y="3218"/>
                    </a:lnTo>
                    <a:lnTo>
                      <a:pt x="11829" y="2859"/>
                    </a:lnTo>
                    <a:lnTo>
                      <a:pt x="12057" y="2859"/>
                    </a:lnTo>
                    <a:lnTo>
                      <a:pt x="12057" y="2791"/>
                    </a:lnTo>
                    <a:lnTo>
                      <a:pt x="11829" y="2791"/>
                    </a:lnTo>
                    <a:lnTo>
                      <a:pt x="11829" y="2432"/>
                    </a:lnTo>
                    <a:lnTo>
                      <a:pt x="12057" y="2432"/>
                    </a:lnTo>
                    <a:lnTo>
                      <a:pt x="12057" y="2364"/>
                    </a:lnTo>
                    <a:lnTo>
                      <a:pt x="11829" y="2364"/>
                    </a:lnTo>
                    <a:lnTo>
                      <a:pt x="11829" y="2005"/>
                    </a:lnTo>
                    <a:lnTo>
                      <a:pt x="12057" y="2005"/>
                    </a:lnTo>
                    <a:lnTo>
                      <a:pt x="12057" y="1937"/>
                    </a:lnTo>
                    <a:lnTo>
                      <a:pt x="11829" y="1937"/>
                    </a:lnTo>
                    <a:lnTo>
                      <a:pt x="11829" y="1578"/>
                    </a:lnTo>
                    <a:lnTo>
                      <a:pt x="12057" y="1578"/>
                    </a:lnTo>
                    <a:lnTo>
                      <a:pt x="12057" y="1509"/>
                    </a:lnTo>
                    <a:lnTo>
                      <a:pt x="11829" y="1509"/>
                    </a:lnTo>
                    <a:lnTo>
                      <a:pt x="11829" y="1151"/>
                    </a:lnTo>
                    <a:lnTo>
                      <a:pt x="12057" y="1151"/>
                    </a:lnTo>
                    <a:lnTo>
                      <a:pt x="12057" y="1082"/>
                    </a:lnTo>
                    <a:lnTo>
                      <a:pt x="11829" y="1082"/>
                    </a:lnTo>
                    <a:lnTo>
                      <a:pt x="11829" y="723"/>
                    </a:lnTo>
                    <a:lnTo>
                      <a:pt x="12057" y="723"/>
                    </a:lnTo>
                    <a:lnTo>
                      <a:pt x="12057" y="655"/>
                    </a:lnTo>
                    <a:lnTo>
                      <a:pt x="11829" y="655"/>
                    </a:lnTo>
                    <a:lnTo>
                      <a:pt x="11829" y="296"/>
                    </a:lnTo>
                    <a:lnTo>
                      <a:pt x="12045" y="296"/>
                    </a:lnTo>
                    <a:cubicBezTo>
                      <a:pt x="12045" y="274"/>
                      <a:pt x="12040" y="251"/>
                      <a:pt x="12028" y="228"/>
                    </a:cubicBezTo>
                    <a:lnTo>
                      <a:pt x="11829" y="228"/>
                    </a:lnTo>
                    <a:lnTo>
                      <a:pt x="11829" y="29"/>
                    </a:lnTo>
                    <a:cubicBezTo>
                      <a:pt x="11806" y="17"/>
                      <a:pt x="11783" y="12"/>
                      <a:pt x="11755" y="6"/>
                    </a:cubicBezTo>
                    <a:lnTo>
                      <a:pt x="11755" y="228"/>
                    </a:lnTo>
                    <a:lnTo>
                      <a:pt x="11402" y="228"/>
                    </a:lnTo>
                    <a:lnTo>
                      <a:pt x="11402" y="0"/>
                    </a:lnTo>
                    <a:lnTo>
                      <a:pt x="11328" y="0"/>
                    </a:lnTo>
                    <a:lnTo>
                      <a:pt x="11328" y="228"/>
                    </a:lnTo>
                    <a:lnTo>
                      <a:pt x="10975" y="228"/>
                    </a:lnTo>
                    <a:lnTo>
                      <a:pt x="10975" y="0"/>
                    </a:lnTo>
                    <a:lnTo>
                      <a:pt x="10901" y="0"/>
                    </a:lnTo>
                    <a:lnTo>
                      <a:pt x="10901" y="228"/>
                    </a:lnTo>
                    <a:lnTo>
                      <a:pt x="10548" y="228"/>
                    </a:lnTo>
                    <a:lnTo>
                      <a:pt x="10548" y="0"/>
                    </a:lnTo>
                    <a:lnTo>
                      <a:pt x="10474" y="0"/>
                    </a:lnTo>
                    <a:lnTo>
                      <a:pt x="10474" y="228"/>
                    </a:lnTo>
                    <a:lnTo>
                      <a:pt x="10120" y="228"/>
                    </a:lnTo>
                    <a:lnTo>
                      <a:pt x="10120" y="0"/>
                    </a:lnTo>
                    <a:lnTo>
                      <a:pt x="10046" y="0"/>
                    </a:lnTo>
                    <a:lnTo>
                      <a:pt x="10046" y="228"/>
                    </a:lnTo>
                    <a:lnTo>
                      <a:pt x="9693" y="228"/>
                    </a:lnTo>
                    <a:lnTo>
                      <a:pt x="9693" y="0"/>
                    </a:lnTo>
                    <a:lnTo>
                      <a:pt x="9619" y="0"/>
                    </a:lnTo>
                    <a:lnTo>
                      <a:pt x="9619" y="228"/>
                    </a:lnTo>
                    <a:lnTo>
                      <a:pt x="9266" y="228"/>
                    </a:lnTo>
                    <a:lnTo>
                      <a:pt x="9266" y="0"/>
                    </a:lnTo>
                    <a:lnTo>
                      <a:pt x="9192" y="0"/>
                    </a:lnTo>
                    <a:lnTo>
                      <a:pt x="9192" y="228"/>
                    </a:lnTo>
                    <a:lnTo>
                      <a:pt x="8839" y="228"/>
                    </a:lnTo>
                    <a:lnTo>
                      <a:pt x="8839" y="0"/>
                    </a:lnTo>
                    <a:lnTo>
                      <a:pt x="8765" y="0"/>
                    </a:lnTo>
                    <a:lnTo>
                      <a:pt x="8765" y="228"/>
                    </a:lnTo>
                    <a:lnTo>
                      <a:pt x="8412" y="228"/>
                    </a:lnTo>
                    <a:lnTo>
                      <a:pt x="8412" y="0"/>
                    </a:lnTo>
                    <a:lnTo>
                      <a:pt x="8338" y="0"/>
                    </a:lnTo>
                    <a:lnTo>
                      <a:pt x="8338" y="228"/>
                    </a:lnTo>
                    <a:lnTo>
                      <a:pt x="7985" y="228"/>
                    </a:lnTo>
                    <a:lnTo>
                      <a:pt x="7985" y="0"/>
                    </a:lnTo>
                    <a:lnTo>
                      <a:pt x="7911" y="0"/>
                    </a:lnTo>
                    <a:lnTo>
                      <a:pt x="7911" y="228"/>
                    </a:lnTo>
                    <a:lnTo>
                      <a:pt x="7558" y="228"/>
                    </a:lnTo>
                    <a:lnTo>
                      <a:pt x="7558" y="0"/>
                    </a:lnTo>
                    <a:lnTo>
                      <a:pt x="7484" y="0"/>
                    </a:lnTo>
                    <a:lnTo>
                      <a:pt x="7484" y="228"/>
                    </a:lnTo>
                    <a:lnTo>
                      <a:pt x="7130" y="228"/>
                    </a:lnTo>
                    <a:lnTo>
                      <a:pt x="7130" y="0"/>
                    </a:lnTo>
                    <a:lnTo>
                      <a:pt x="7056" y="0"/>
                    </a:lnTo>
                    <a:lnTo>
                      <a:pt x="7056" y="228"/>
                    </a:lnTo>
                    <a:lnTo>
                      <a:pt x="6703" y="228"/>
                    </a:lnTo>
                    <a:lnTo>
                      <a:pt x="6703" y="0"/>
                    </a:lnTo>
                    <a:lnTo>
                      <a:pt x="6629" y="0"/>
                    </a:lnTo>
                    <a:lnTo>
                      <a:pt x="6629" y="228"/>
                    </a:lnTo>
                    <a:lnTo>
                      <a:pt x="6276" y="228"/>
                    </a:lnTo>
                    <a:lnTo>
                      <a:pt x="6276" y="0"/>
                    </a:lnTo>
                    <a:lnTo>
                      <a:pt x="6202" y="0"/>
                    </a:lnTo>
                    <a:lnTo>
                      <a:pt x="6202" y="228"/>
                    </a:lnTo>
                    <a:lnTo>
                      <a:pt x="5849" y="228"/>
                    </a:lnTo>
                    <a:lnTo>
                      <a:pt x="5849" y="0"/>
                    </a:lnTo>
                    <a:lnTo>
                      <a:pt x="5775" y="0"/>
                    </a:lnTo>
                    <a:lnTo>
                      <a:pt x="5775" y="228"/>
                    </a:lnTo>
                    <a:lnTo>
                      <a:pt x="5422" y="228"/>
                    </a:lnTo>
                    <a:lnTo>
                      <a:pt x="5422" y="0"/>
                    </a:lnTo>
                    <a:lnTo>
                      <a:pt x="5348" y="0"/>
                    </a:lnTo>
                    <a:lnTo>
                      <a:pt x="5348" y="228"/>
                    </a:lnTo>
                    <a:lnTo>
                      <a:pt x="4995" y="228"/>
                    </a:lnTo>
                    <a:lnTo>
                      <a:pt x="4995" y="0"/>
                    </a:lnTo>
                    <a:lnTo>
                      <a:pt x="4921" y="0"/>
                    </a:lnTo>
                    <a:lnTo>
                      <a:pt x="4921" y="228"/>
                    </a:lnTo>
                    <a:lnTo>
                      <a:pt x="4568" y="228"/>
                    </a:lnTo>
                    <a:lnTo>
                      <a:pt x="4568" y="0"/>
                    </a:lnTo>
                    <a:lnTo>
                      <a:pt x="4494" y="0"/>
                    </a:lnTo>
                    <a:lnTo>
                      <a:pt x="4494" y="228"/>
                    </a:lnTo>
                    <a:lnTo>
                      <a:pt x="4140" y="228"/>
                    </a:lnTo>
                    <a:lnTo>
                      <a:pt x="4140" y="0"/>
                    </a:lnTo>
                    <a:lnTo>
                      <a:pt x="4066" y="0"/>
                    </a:lnTo>
                    <a:lnTo>
                      <a:pt x="4066" y="228"/>
                    </a:lnTo>
                    <a:lnTo>
                      <a:pt x="3713" y="228"/>
                    </a:lnTo>
                    <a:lnTo>
                      <a:pt x="3713" y="0"/>
                    </a:lnTo>
                    <a:lnTo>
                      <a:pt x="3639" y="0"/>
                    </a:lnTo>
                    <a:lnTo>
                      <a:pt x="3639" y="228"/>
                    </a:lnTo>
                    <a:lnTo>
                      <a:pt x="3286" y="228"/>
                    </a:lnTo>
                    <a:lnTo>
                      <a:pt x="3286" y="0"/>
                    </a:lnTo>
                    <a:lnTo>
                      <a:pt x="3212" y="0"/>
                    </a:lnTo>
                    <a:lnTo>
                      <a:pt x="3212" y="228"/>
                    </a:lnTo>
                    <a:lnTo>
                      <a:pt x="2859" y="228"/>
                    </a:lnTo>
                    <a:lnTo>
                      <a:pt x="2859" y="0"/>
                    </a:lnTo>
                    <a:lnTo>
                      <a:pt x="2785" y="0"/>
                    </a:lnTo>
                    <a:lnTo>
                      <a:pt x="2785" y="228"/>
                    </a:lnTo>
                    <a:lnTo>
                      <a:pt x="2432" y="228"/>
                    </a:lnTo>
                    <a:lnTo>
                      <a:pt x="2432" y="0"/>
                    </a:lnTo>
                    <a:lnTo>
                      <a:pt x="2358" y="0"/>
                    </a:lnTo>
                    <a:lnTo>
                      <a:pt x="2358" y="228"/>
                    </a:lnTo>
                    <a:lnTo>
                      <a:pt x="2005" y="228"/>
                    </a:lnTo>
                    <a:lnTo>
                      <a:pt x="2005" y="0"/>
                    </a:lnTo>
                    <a:lnTo>
                      <a:pt x="1931" y="0"/>
                    </a:lnTo>
                    <a:lnTo>
                      <a:pt x="1931" y="228"/>
                    </a:lnTo>
                    <a:lnTo>
                      <a:pt x="1578" y="228"/>
                    </a:lnTo>
                    <a:lnTo>
                      <a:pt x="1578" y="0"/>
                    </a:lnTo>
                    <a:lnTo>
                      <a:pt x="1504" y="0"/>
                    </a:lnTo>
                    <a:lnTo>
                      <a:pt x="1504" y="228"/>
                    </a:lnTo>
                    <a:lnTo>
                      <a:pt x="1151" y="228"/>
                    </a:lnTo>
                    <a:lnTo>
                      <a:pt x="1151" y="0"/>
                    </a:lnTo>
                    <a:lnTo>
                      <a:pt x="1076" y="0"/>
                    </a:lnTo>
                    <a:lnTo>
                      <a:pt x="1076" y="228"/>
                    </a:lnTo>
                    <a:lnTo>
                      <a:pt x="723" y="228"/>
                    </a:lnTo>
                    <a:lnTo>
                      <a:pt x="723" y="0"/>
                    </a:lnTo>
                    <a:close/>
                  </a:path>
                </a:pathLst>
              </a:cu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1212;p36"/>
              <p:cNvSpPr/>
              <p:nvPr/>
            </p:nvSpPr>
            <p:spPr>
              <a:xfrm>
                <a:off x="2865575" y="860800"/>
                <a:ext cx="3330675" cy="3330650"/>
              </a:xfrm>
              <a:custGeom>
                <a:avLst/>
                <a:gdLst/>
                <a:ahLst/>
                <a:cxnLst/>
                <a:rect l="l" t="t" r="r" b="b"/>
                <a:pathLst>
                  <a:path w="9825" h="9825" extrusionOk="0">
                    <a:moveTo>
                      <a:pt x="291" y="0"/>
                    </a:moveTo>
                    <a:cubicBezTo>
                      <a:pt x="126" y="0"/>
                      <a:pt x="0" y="131"/>
                      <a:pt x="0" y="291"/>
                    </a:cubicBezTo>
                    <a:lnTo>
                      <a:pt x="0" y="9534"/>
                    </a:lnTo>
                    <a:cubicBezTo>
                      <a:pt x="0" y="9694"/>
                      <a:pt x="126" y="9825"/>
                      <a:pt x="291" y="9825"/>
                    </a:cubicBezTo>
                    <a:lnTo>
                      <a:pt x="9528" y="9825"/>
                    </a:lnTo>
                    <a:cubicBezTo>
                      <a:pt x="9694" y="9825"/>
                      <a:pt x="9825" y="9694"/>
                      <a:pt x="9825" y="9534"/>
                    </a:cubicBezTo>
                    <a:lnTo>
                      <a:pt x="9825" y="291"/>
                    </a:lnTo>
                    <a:cubicBezTo>
                      <a:pt x="9825" y="131"/>
                      <a:pt x="9694" y="0"/>
                      <a:pt x="9528" y="0"/>
                    </a:cubicBezTo>
                    <a:close/>
                  </a:path>
                </a:pathLst>
              </a:cu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1213;p36"/>
              <p:cNvSpPr/>
              <p:nvPr/>
            </p:nvSpPr>
            <p:spPr>
              <a:xfrm>
                <a:off x="2929307" y="926565"/>
                <a:ext cx="3201177" cy="3201153"/>
              </a:xfrm>
              <a:custGeom>
                <a:avLst/>
                <a:gdLst/>
                <a:ahLst/>
                <a:cxnLst/>
                <a:rect l="l" t="t" r="r" b="b"/>
                <a:pathLst>
                  <a:path w="9443" h="9443" extrusionOk="0">
                    <a:moveTo>
                      <a:pt x="279" y="0"/>
                    </a:moveTo>
                    <a:cubicBezTo>
                      <a:pt x="126" y="0"/>
                      <a:pt x="0" y="120"/>
                      <a:pt x="0" y="279"/>
                    </a:cubicBezTo>
                    <a:lnTo>
                      <a:pt x="0" y="9164"/>
                    </a:lnTo>
                    <a:cubicBezTo>
                      <a:pt x="0" y="9317"/>
                      <a:pt x="126" y="9443"/>
                      <a:pt x="279" y="9443"/>
                    </a:cubicBezTo>
                    <a:lnTo>
                      <a:pt x="9164" y="9443"/>
                    </a:lnTo>
                    <a:cubicBezTo>
                      <a:pt x="9318" y="9443"/>
                      <a:pt x="9443" y="9317"/>
                      <a:pt x="9443" y="9164"/>
                    </a:cubicBezTo>
                    <a:lnTo>
                      <a:pt x="9443" y="279"/>
                    </a:lnTo>
                    <a:cubicBezTo>
                      <a:pt x="9443" y="120"/>
                      <a:pt x="9318" y="0"/>
                      <a:pt x="9164" y="0"/>
                    </a:cubicBezTo>
                    <a:close/>
                  </a:path>
                </a:pathLst>
              </a:cu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3" name="Google Shape;606;p30"/>
          <p:cNvSpPr txBox="1">
            <a:spLocks/>
          </p:cNvSpPr>
          <p:nvPr/>
        </p:nvSpPr>
        <p:spPr>
          <a:xfrm flipH="1">
            <a:off x="2952888" y="1167475"/>
            <a:ext cx="3238200" cy="121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SzPts val="2500"/>
            </a:pPr>
            <a:r>
              <a:rPr lang="en" sz="6000" b="1" dirty="0" smtClean="0">
                <a:latin typeface="Times New Roman"/>
                <a:ea typeface="Times New Roman"/>
                <a:cs typeface="Times New Roman"/>
                <a:sym typeface="Times New Roman"/>
              </a:rPr>
              <a:t>04</a:t>
            </a:r>
            <a:endParaRPr lang="en" sz="6000" b="1" dirty="0">
              <a:latin typeface="Times New Roman"/>
              <a:ea typeface="Times New Roman"/>
              <a:cs typeface="Times New Roman"/>
              <a:sym typeface="Times New Roman"/>
            </a:endParaRPr>
          </a:p>
        </p:txBody>
      </p:sp>
      <p:sp>
        <p:nvSpPr>
          <p:cNvPr id="14" name="Google Shape;814;p32"/>
          <p:cNvSpPr txBox="1">
            <a:spLocks/>
          </p:cNvSpPr>
          <p:nvPr/>
        </p:nvSpPr>
        <p:spPr>
          <a:xfrm>
            <a:off x="2820438" y="2071902"/>
            <a:ext cx="3503100" cy="90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SzPts val="3600"/>
            </a:pPr>
            <a:r>
              <a:rPr lang="en-US" sz="2600" b="1" u="sng" dirty="0" smtClean="0">
                <a:latin typeface="Times New Roman"/>
                <a:ea typeface="Times New Roman"/>
                <a:cs typeface="Times New Roman"/>
                <a:sym typeface="Times New Roman"/>
              </a:rPr>
              <a:t>CONCLUSION &amp; FUTURE SCOPE </a:t>
            </a:r>
            <a:endParaRPr lang="en-US" sz="2600" dirty="0">
              <a:latin typeface="Times New Roman"/>
              <a:ea typeface="Times New Roman"/>
              <a:cs typeface="Times New Roman"/>
              <a:sym typeface="Times New Roman"/>
            </a:endParaRPr>
          </a:p>
        </p:txBody>
      </p:sp>
      <p:pic>
        <p:nvPicPr>
          <p:cNvPr id="17" name="Picture 2" descr="C:\Users\HELL\AppData\Local\Microsoft\Windows\Temporary Internet Files\Content.IE5\IMUYD1KH\dreamstime_15235715[1].jpg"/>
          <p:cNvPicPr>
            <a:picLocks noChangeAspect="1" noChangeArrowheads="1"/>
          </p:cNvPicPr>
          <p:nvPr/>
        </p:nvPicPr>
        <p:blipFill rotWithShape="1">
          <a:blip r:embed="rId2">
            <a:extLst>
              <a:ext uri="{28A0092B-C50C-407E-A947-70E740481C1C}">
                <a14:useLocalDpi xmlns:a14="http://schemas.microsoft.com/office/drawing/2010/main" val="0"/>
              </a:ext>
            </a:extLst>
          </a:blip>
          <a:srcRect b="18502"/>
          <a:stretch/>
        </p:blipFill>
        <p:spPr bwMode="auto">
          <a:xfrm>
            <a:off x="3897746" y="2987358"/>
            <a:ext cx="1348484" cy="122227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074" name="Picture 2" descr="C:\Users\HELL\AppData\Local\Microsoft\Windows\Temporary Internet Files\Content.IE5\1PEK067L\723987842_c8599d2e98_b[1].jpg"/>
          <p:cNvPicPr>
            <a:picLocks noChangeAspect="1" noChangeArrowheads="1"/>
          </p:cNvPicPr>
          <p:nvPr/>
        </p:nvPicPr>
        <p:blipFill rotWithShape="1">
          <a:blip r:embed="rId3">
            <a:extLst>
              <a:ext uri="{28A0092B-C50C-407E-A947-70E740481C1C}">
                <a14:useLocalDpi xmlns:a14="http://schemas.microsoft.com/office/drawing/2010/main" val="0"/>
              </a:ext>
            </a:extLst>
          </a:blip>
          <a:srcRect t="-4331" b="4331"/>
          <a:stretch/>
        </p:blipFill>
        <p:spPr bwMode="auto">
          <a:xfrm>
            <a:off x="1752614" y="224196"/>
            <a:ext cx="1673211" cy="112311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3175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6129" y="393750"/>
            <a:ext cx="7038900" cy="914100"/>
          </a:xfrm>
        </p:spPr>
        <p:txBody>
          <a:bodyPr>
            <a:normAutofit/>
          </a:bodyPr>
          <a:lstStyle/>
          <a:p>
            <a:pPr algn="ctr"/>
            <a:r>
              <a:rPr lang="en-US" sz="3200" b="1" u="sng" dirty="0" smtClean="0">
                <a:latin typeface="Times New Roman" panose="02020603050405020304" pitchFamily="18" charset="0"/>
                <a:cs typeface="Times New Roman" panose="02020603050405020304" pitchFamily="18" charset="0"/>
              </a:rPr>
              <a:t>CONCLUSION</a:t>
            </a:r>
            <a:endParaRPr lang="en-US" sz="3200" b="1" u="sng"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924675" y="1068513"/>
            <a:ext cx="7880278" cy="3893906"/>
          </a:xfrm>
        </p:spPr>
        <p:txBody>
          <a:bodyPr/>
          <a:lstStyle/>
          <a:p>
            <a:pPr marL="146050" indent="0">
              <a:buNone/>
            </a:pPr>
            <a:r>
              <a:rPr lang="en-US" sz="1400" dirty="0">
                <a:latin typeface="Times New Roman" panose="02020603050405020304" pitchFamily="18" charset="0"/>
                <a:cs typeface="Times New Roman" panose="02020603050405020304" pitchFamily="18" charset="0"/>
              </a:rPr>
              <a:t>In a nutshell our project SNEEK CHATROOMs chat application is a single page web base application developed in order to chat among friends, colleagues, family members. We have made this chat application with JavaScript framework React JS and firebase for hosting and maintaining firebase real time database and other services like storage. React is one of the most popular and powerful front-end technology tools around the world used by well recognized organizations like Facebook, Netflix etc. for their website development. It offers excellent performance in any application. In addition to this React JS offers good compatibility on different platforms, browsers and devices. After developing the chat application it is clear that React JS is an easy to learn and convenient to implement.</a:t>
            </a:r>
          </a:p>
          <a:p>
            <a:pPr marL="146050" indent="0">
              <a:buNone/>
            </a:pPr>
            <a:r>
              <a:rPr lang="en-US" sz="1400" dirty="0">
                <a:latin typeface="Times New Roman" panose="02020603050405020304" pitchFamily="18" charset="0"/>
                <a:cs typeface="Times New Roman" panose="02020603050405020304" pitchFamily="18" charset="0"/>
              </a:rPr>
              <a:t>We conclude by saying that this chat application is a useful project that help it users to interact and chat with other people.</a:t>
            </a:r>
          </a:p>
          <a:p>
            <a:pPr marL="146050" indent="0">
              <a:buNone/>
            </a:pPr>
            <a:endParaRPr lang="en-US" dirty="0"/>
          </a:p>
        </p:txBody>
      </p:sp>
      <p:sp>
        <p:nvSpPr>
          <p:cNvPr id="4" name="Google Shape;821;p32"/>
          <p:cNvSpPr/>
          <p:nvPr/>
        </p:nvSpPr>
        <p:spPr>
          <a:xfrm>
            <a:off x="747256" y="-160428"/>
            <a:ext cx="418606" cy="823987"/>
          </a:xfrm>
          <a:custGeom>
            <a:avLst/>
            <a:gdLst/>
            <a:ahLst/>
            <a:cxnLst/>
            <a:rect l="l" t="t" r="r" b="b"/>
            <a:pathLst>
              <a:path w="1197" h="2899" extrusionOk="0">
                <a:moveTo>
                  <a:pt x="609" y="0"/>
                </a:moveTo>
                <a:cubicBezTo>
                  <a:pt x="605" y="0"/>
                  <a:pt x="602" y="0"/>
                  <a:pt x="599" y="0"/>
                </a:cubicBezTo>
                <a:cubicBezTo>
                  <a:pt x="268" y="0"/>
                  <a:pt x="1" y="262"/>
                  <a:pt x="1" y="592"/>
                </a:cubicBezTo>
                <a:lnTo>
                  <a:pt x="1" y="678"/>
                </a:lnTo>
                <a:lnTo>
                  <a:pt x="132" y="678"/>
                </a:lnTo>
                <a:lnTo>
                  <a:pt x="132" y="598"/>
                </a:lnTo>
                <a:cubicBezTo>
                  <a:pt x="120" y="330"/>
                  <a:pt x="331" y="108"/>
                  <a:pt x="599" y="108"/>
                </a:cubicBezTo>
                <a:cubicBezTo>
                  <a:pt x="861" y="108"/>
                  <a:pt x="1071" y="330"/>
                  <a:pt x="1060" y="598"/>
                </a:cubicBezTo>
                <a:lnTo>
                  <a:pt x="1060" y="2523"/>
                </a:lnTo>
                <a:cubicBezTo>
                  <a:pt x="1060" y="2654"/>
                  <a:pt x="952" y="2762"/>
                  <a:pt x="821" y="2762"/>
                </a:cubicBezTo>
                <a:lnTo>
                  <a:pt x="764" y="2762"/>
                </a:lnTo>
                <a:cubicBezTo>
                  <a:pt x="627" y="2762"/>
                  <a:pt x="519" y="2654"/>
                  <a:pt x="519" y="2523"/>
                </a:cubicBezTo>
                <a:lnTo>
                  <a:pt x="519" y="866"/>
                </a:lnTo>
                <a:cubicBezTo>
                  <a:pt x="519" y="820"/>
                  <a:pt x="485" y="797"/>
                  <a:pt x="451" y="797"/>
                </a:cubicBezTo>
                <a:cubicBezTo>
                  <a:pt x="416" y="797"/>
                  <a:pt x="382" y="820"/>
                  <a:pt x="382" y="866"/>
                </a:cubicBezTo>
                <a:lnTo>
                  <a:pt x="382" y="2523"/>
                </a:lnTo>
                <a:cubicBezTo>
                  <a:pt x="388" y="2728"/>
                  <a:pt x="553" y="2899"/>
                  <a:pt x="758" y="2899"/>
                </a:cubicBezTo>
                <a:lnTo>
                  <a:pt x="821" y="2899"/>
                </a:lnTo>
                <a:cubicBezTo>
                  <a:pt x="1026" y="2893"/>
                  <a:pt x="1197" y="2728"/>
                  <a:pt x="1197" y="2523"/>
                </a:cubicBezTo>
                <a:lnTo>
                  <a:pt x="1197" y="598"/>
                </a:lnTo>
                <a:cubicBezTo>
                  <a:pt x="1197" y="271"/>
                  <a:pt x="934" y="0"/>
                  <a:pt x="609" y="0"/>
                </a:cubicBezTo>
                <a:close/>
              </a:path>
            </a:pathLst>
          </a:custGeo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821;p32"/>
          <p:cNvSpPr/>
          <p:nvPr/>
        </p:nvSpPr>
        <p:spPr>
          <a:xfrm>
            <a:off x="1165862" y="-189005"/>
            <a:ext cx="418606" cy="823987"/>
          </a:xfrm>
          <a:custGeom>
            <a:avLst/>
            <a:gdLst/>
            <a:ahLst/>
            <a:cxnLst/>
            <a:rect l="l" t="t" r="r" b="b"/>
            <a:pathLst>
              <a:path w="1197" h="2899" extrusionOk="0">
                <a:moveTo>
                  <a:pt x="609" y="0"/>
                </a:moveTo>
                <a:cubicBezTo>
                  <a:pt x="605" y="0"/>
                  <a:pt x="602" y="0"/>
                  <a:pt x="599" y="0"/>
                </a:cubicBezTo>
                <a:cubicBezTo>
                  <a:pt x="268" y="0"/>
                  <a:pt x="1" y="262"/>
                  <a:pt x="1" y="592"/>
                </a:cubicBezTo>
                <a:lnTo>
                  <a:pt x="1" y="678"/>
                </a:lnTo>
                <a:lnTo>
                  <a:pt x="132" y="678"/>
                </a:lnTo>
                <a:lnTo>
                  <a:pt x="132" y="598"/>
                </a:lnTo>
                <a:cubicBezTo>
                  <a:pt x="120" y="330"/>
                  <a:pt x="331" y="108"/>
                  <a:pt x="599" y="108"/>
                </a:cubicBezTo>
                <a:cubicBezTo>
                  <a:pt x="861" y="108"/>
                  <a:pt x="1071" y="330"/>
                  <a:pt x="1060" y="598"/>
                </a:cubicBezTo>
                <a:lnTo>
                  <a:pt x="1060" y="2523"/>
                </a:lnTo>
                <a:cubicBezTo>
                  <a:pt x="1060" y="2654"/>
                  <a:pt x="952" y="2762"/>
                  <a:pt x="821" y="2762"/>
                </a:cubicBezTo>
                <a:lnTo>
                  <a:pt x="764" y="2762"/>
                </a:lnTo>
                <a:cubicBezTo>
                  <a:pt x="627" y="2762"/>
                  <a:pt x="519" y="2654"/>
                  <a:pt x="519" y="2523"/>
                </a:cubicBezTo>
                <a:lnTo>
                  <a:pt x="519" y="866"/>
                </a:lnTo>
                <a:cubicBezTo>
                  <a:pt x="519" y="820"/>
                  <a:pt x="485" y="797"/>
                  <a:pt x="451" y="797"/>
                </a:cubicBezTo>
                <a:cubicBezTo>
                  <a:pt x="416" y="797"/>
                  <a:pt x="382" y="820"/>
                  <a:pt x="382" y="866"/>
                </a:cubicBezTo>
                <a:lnTo>
                  <a:pt x="382" y="2523"/>
                </a:lnTo>
                <a:cubicBezTo>
                  <a:pt x="388" y="2728"/>
                  <a:pt x="553" y="2899"/>
                  <a:pt x="758" y="2899"/>
                </a:cubicBezTo>
                <a:lnTo>
                  <a:pt x="821" y="2899"/>
                </a:lnTo>
                <a:cubicBezTo>
                  <a:pt x="1026" y="2893"/>
                  <a:pt x="1197" y="2728"/>
                  <a:pt x="1197" y="2523"/>
                </a:cubicBezTo>
                <a:lnTo>
                  <a:pt x="1197" y="598"/>
                </a:lnTo>
                <a:cubicBezTo>
                  <a:pt x="1197" y="271"/>
                  <a:pt x="934" y="0"/>
                  <a:pt x="609" y="0"/>
                </a:cubicBezTo>
                <a:close/>
              </a:path>
            </a:pathLst>
          </a:custGeo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 name="Google Shape;1413;p38"/>
          <p:cNvGrpSpPr/>
          <p:nvPr/>
        </p:nvGrpSpPr>
        <p:grpSpPr>
          <a:xfrm rot="8131088">
            <a:off x="8062236" y="4533283"/>
            <a:ext cx="1287909" cy="344459"/>
            <a:chOff x="-1128125" y="1939975"/>
            <a:chExt cx="859776" cy="229952"/>
          </a:xfrm>
        </p:grpSpPr>
        <p:sp>
          <p:nvSpPr>
            <p:cNvPr id="7" name="Google Shape;1414;p38"/>
            <p:cNvSpPr/>
            <p:nvPr/>
          </p:nvSpPr>
          <p:spPr>
            <a:xfrm>
              <a:off x="-1128125" y="1939975"/>
              <a:ext cx="859776" cy="229952"/>
            </a:xfrm>
            <a:custGeom>
              <a:avLst/>
              <a:gdLst/>
              <a:ahLst/>
              <a:cxnLst/>
              <a:rect l="l" t="t" r="r" b="b"/>
              <a:pathLst>
                <a:path w="17315" h="4631" extrusionOk="0">
                  <a:moveTo>
                    <a:pt x="1" y="0"/>
                  </a:moveTo>
                  <a:lnTo>
                    <a:pt x="143" y="1413"/>
                  </a:lnTo>
                  <a:lnTo>
                    <a:pt x="1" y="2455"/>
                  </a:lnTo>
                  <a:lnTo>
                    <a:pt x="143" y="3828"/>
                  </a:lnTo>
                  <a:lnTo>
                    <a:pt x="143" y="4631"/>
                  </a:lnTo>
                  <a:lnTo>
                    <a:pt x="17314" y="4557"/>
                  </a:lnTo>
                  <a:lnTo>
                    <a:pt x="17314" y="3571"/>
                  </a:lnTo>
                  <a:lnTo>
                    <a:pt x="17098" y="2165"/>
                  </a:lnTo>
                  <a:lnTo>
                    <a:pt x="17314" y="940"/>
                  </a:lnTo>
                  <a:lnTo>
                    <a:pt x="17314"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1415;p38"/>
            <p:cNvSpPr/>
            <p:nvPr/>
          </p:nvSpPr>
          <p:spPr>
            <a:xfrm>
              <a:off x="-600144" y="2109793"/>
              <a:ext cx="34014" cy="30587"/>
            </a:xfrm>
            <a:custGeom>
              <a:avLst/>
              <a:gdLst/>
              <a:ahLst/>
              <a:cxnLst/>
              <a:rect l="l" t="t" r="r" b="b"/>
              <a:pathLst>
                <a:path w="685" h="616" extrusionOk="0">
                  <a:moveTo>
                    <a:pt x="619" y="0"/>
                  </a:moveTo>
                  <a:cubicBezTo>
                    <a:pt x="555" y="0"/>
                    <a:pt x="410" y="96"/>
                    <a:pt x="269" y="237"/>
                  </a:cubicBezTo>
                  <a:cubicBezTo>
                    <a:pt x="103" y="402"/>
                    <a:pt x="1" y="567"/>
                    <a:pt x="41" y="607"/>
                  </a:cubicBezTo>
                  <a:cubicBezTo>
                    <a:pt x="47" y="613"/>
                    <a:pt x="55" y="616"/>
                    <a:pt x="66" y="616"/>
                  </a:cubicBezTo>
                  <a:cubicBezTo>
                    <a:pt x="129" y="616"/>
                    <a:pt x="270" y="520"/>
                    <a:pt x="411" y="379"/>
                  </a:cubicBezTo>
                  <a:cubicBezTo>
                    <a:pt x="576" y="214"/>
                    <a:pt x="684" y="49"/>
                    <a:pt x="644" y="9"/>
                  </a:cubicBezTo>
                  <a:cubicBezTo>
                    <a:pt x="639" y="3"/>
                    <a:pt x="630" y="0"/>
                    <a:pt x="61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1416;p38"/>
            <p:cNvSpPr/>
            <p:nvPr/>
          </p:nvSpPr>
          <p:spPr>
            <a:xfrm>
              <a:off x="-600144" y="2017883"/>
              <a:ext cx="34014" cy="30587"/>
            </a:xfrm>
            <a:custGeom>
              <a:avLst/>
              <a:gdLst/>
              <a:ahLst/>
              <a:cxnLst/>
              <a:rect l="l" t="t" r="r" b="b"/>
              <a:pathLst>
                <a:path w="685" h="616" extrusionOk="0">
                  <a:moveTo>
                    <a:pt x="619" y="0"/>
                  </a:moveTo>
                  <a:cubicBezTo>
                    <a:pt x="555" y="0"/>
                    <a:pt x="410" y="96"/>
                    <a:pt x="269" y="237"/>
                  </a:cubicBezTo>
                  <a:cubicBezTo>
                    <a:pt x="103" y="402"/>
                    <a:pt x="1" y="567"/>
                    <a:pt x="41" y="607"/>
                  </a:cubicBezTo>
                  <a:cubicBezTo>
                    <a:pt x="47" y="613"/>
                    <a:pt x="55" y="616"/>
                    <a:pt x="66" y="616"/>
                  </a:cubicBezTo>
                  <a:cubicBezTo>
                    <a:pt x="129" y="616"/>
                    <a:pt x="270" y="520"/>
                    <a:pt x="411" y="379"/>
                  </a:cubicBezTo>
                  <a:cubicBezTo>
                    <a:pt x="576" y="214"/>
                    <a:pt x="684" y="49"/>
                    <a:pt x="644" y="9"/>
                  </a:cubicBezTo>
                  <a:cubicBezTo>
                    <a:pt x="639" y="3"/>
                    <a:pt x="630" y="0"/>
                    <a:pt x="61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417;p38"/>
            <p:cNvSpPr/>
            <p:nvPr/>
          </p:nvSpPr>
          <p:spPr>
            <a:xfrm>
              <a:off x="-646522" y="2017883"/>
              <a:ext cx="33716" cy="30587"/>
            </a:xfrm>
            <a:custGeom>
              <a:avLst/>
              <a:gdLst/>
              <a:ahLst/>
              <a:cxnLst/>
              <a:rect l="l" t="t" r="r" b="b"/>
              <a:pathLst>
                <a:path w="679" h="616" extrusionOk="0">
                  <a:moveTo>
                    <a:pt x="66" y="0"/>
                  </a:moveTo>
                  <a:cubicBezTo>
                    <a:pt x="55" y="0"/>
                    <a:pt x="47" y="3"/>
                    <a:pt x="41" y="9"/>
                  </a:cubicBezTo>
                  <a:cubicBezTo>
                    <a:pt x="1" y="49"/>
                    <a:pt x="103" y="214"/>
                    <a:pt x="269" y="379"/>
                  </a:cubicBezTo>
                  <a:cubicBezTo>
                    <a:pt x="410" y="520"/>
                    <a:pt x="551" y="616"/>
                    <a:pt x="614" y="616"/>
                  </a:cubicBezTo>
                  <a:cubicBezTo>
                    <a:pt x="624" y="616"/>
                    <a:pt x="633" y="613"/>
                    <a:pt x="639" y="607"/>
                  </a:cubicBezTo>
                  <a:cubicBezTo>
                    <a:pt x="679" y="567"/>
                    <a:pt x="582"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418;p38"/>
            <p:cNvSpPr/>
            <p:nvPr/>
          </p:nvSpPr>
          <p:spPr>
            <a:xfrm>
              <a:off x="-612310" y="2005022"/>
              <a:ext cx="12811" cy="12463"/>
            </a:xfrm>
            <a:custGeom>
              <a:avLst/>
              <a:gdLst/>
              <a:ahLst/>
              <a:cxnLst/>
              <a:rect l="l" t="t" r="r" b="b"/>
              <a:pathLst>
                <a:path w="258" h="251" extrusionOk="0">
                  <a:moveTo>
                    <a:pt x="126" y="0"/>
                  </a:moveTo>
                  <a:cubicBezTo>
                    <a:pt x="58" y="0"/>
                    <a:pt x="1" y="57"/>
                    <a:pt x="1" y="126"/>
                  </a:cubicBezTo>
                  <a:cubicBezTo>
                    <a:pt x="1" y="194"/>
                    <a:pt x="58" y="251"/>
                    <a:pt x="126" y="251"/>
                  </a:cubicBezTo>
                  <a:cubicBezTo>
                    <a:pt x="200" y="251"/>
                    <a:pt x="257" y="194"/>
                    <a:pt x="257" y="126"/>
                  </a:cubicBezTo>
                  <a:cubicBezTo>
                    <a:pt x="257" y="57"/>
                    <a:pt x="200"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419;p38"/>
            <p:cNvSpPr/>
            <p:nvPr/>
          </p:nvSpPr>
          <p:spPr>
            <a:xfrm>
              <a:off x="-599846" y="1939975"/>
              <a:ext cx="24679" cy="16585"/>
            </a:xfrm>
            <a:custGeom>
              <a:avLst/>
              <a:gdLst/>
              <a:ahLst/>
              <a:cxnLst/>
              <a:rect l="l" t="t" r="r" b="b"/>
              <a:pathLst>
                <a:path w="497" h="334" extrusionOk="0">
                  <a:moveTo>
                    <a:pt x="217" y="0"/>
                  </a:moveTo>
                  <a:cubicBezTo>
                    <a:pt x="80" y="149"/>
                    <a:pt x="1" y="291"/>
                    <a:pt x="35" y="325"/>
                  </a:cubicBezTo>
                  <a:cubicBezTo>
                    <a:pt x="41" y="331"/>
                    <a:pt x="49" y="334"/>
                    <a:pt x="60" y="334"/>
                  </a:cubicBezTo>
                  <a:cubicBezTo>
                    <a:pt x="123" y="334"/>
                    <a:pt x="264" y="238"/>
                    <a:pt x="405"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420;p38"/>
            <p:cNvSpPr/>
            <p:nvPr/>
          </p:nvSpPr>
          <p:spPr>
            <a:xfrm>
              <a:off x="-646522" y="2109793"/>
              <a:ext cx="33716" cy="30587"/>
            </a:xfrm>
            <a:custGeom>
              <a:avLst/>
              <a:gdLst/>
              <a:ahLst/>
              <a:cxnLst/>
              <a:rect l="l" t="t" r="r" b="b"/>
              <a:pathLst>
                <a:path w="679" h="616" extrusionOk="0">
                  <a:moveTo>
                    <a:pt x="66" y="0"/>
                  </a:moveTo>
                  <a:cubicBezTo>
                    <a:pt x="55" y="0"/>
                    <a:pt x="47" y="3"/>
                    <a:pt x="41" y="9"/>
                  </a:cubicBezTo>
                  <a:cubicBezTo>
                    <a:pt x="1" y="49"/>
                    <a:pt x="103" y="214"/>
                    <a:pt x="269" y="379"/>
                  </a:cubicBezTo>
                  <a:cubicBezTo>
                    <a:pt x="410" y="520"/>
                    <a:pt x="551" y="616"/>
                    <a:pt x="614" y="616"/>
                  </a:cubicBezTo>
                  <a:cubicBezTo>
                    <a:pt x="624" y="616"/>
                    <a:pt x="633" y="613"/>
                    <a:pt x="639" y="607"/>
                  </a:cubicBezTo>
                  <a:cubicBezTo>
                    <a:pt x="679"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21;p38"/>
            <p:cNvSpPr/>
            <p:nvPr/>
          </p:nvSpPr>
          <p:spPr>
            <a:xfrm>
              <a:off x="-646522" y="2064806"/>
              <a:ext cx="33716" cy="30885"/>
            </a:xfrm>
            <a:custGeom>
              <a:avLst/>
              <a:gdLst/>
              <a:ahLst/>
              <a:cxnLst/>
              <a:rect l="l" t="t" r="r" b="b"/>
              <a:pathLst>
                <a:path w="679" h="622" extrusionOk="0">
                  <a:moveTo>
                    <a:pt x="614" y="1"/>
                  </a:moveTo>
                  <a:cubicBezTo>
                    <a:pt x="551" y="1"/>
                    <a:pt x="410" y="96"/>
                    <a:pt x="269" y="237"/>
                  </a:cubicBezTo>
                  <a:cubicBezTo>
                    <a:pt x="103" y="402"/>
                    <a:pt x="1" y="573"/>
                    <a:pt x="41" y="613"/>
                  </a:cubicBezTo>
                  <a:cubicBezTo>
                    <a:pt x="47" y="619"/>
                    <a:pt x="55" y="622"/>
                    <a:pt x="66" y="622"/>
                  </a:cubicBezTo>
                  <a:cubicBezTo>
                    <a:pt x="129" y="622"/>
                    <a:pt x="270" y="526"/>
                    <a:pt x="411" y="385"/>
                  </a:cubicBezTo>
                  <a:cubicBezTo>
                    <a:pt x="576" y="220"/>
                    <a:pt x="679" y="49"/>
                    <a:pt x="639" y="9"/>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422;p38"/>
            <p:cNvSpPr/>
            <p:nvPr/>
          </p:nvSpPr>
          <p:spPr>
            <a:xfrm>
              <a:off x="-637435" y="1939975"/>
              <a:ext cx="24629" cy="16585"/>
            </a:xfrm>
            <a:custGeom>
              <a:avLst/>
              <a:gdLst/>
              <a:ahLst/>
              <a:cxnLst/>
              <a:rect l="l" t="t" r="r" b="b"/>
              <a:pathLst>
                <a:path w="496" h="334" extrusionOk="0">
                  <a:moveTo>
                    <a:pt x="0" y="0"/>
                  </a:moveTo>
                  <a:cubicBezTo>
                    <a:pt x="23" y="35"/>
                    <a:pt x="51" y="63"/>
                    <a:pt x="86" y="97"/>
                  </a:cubicBezTo>
                  <a:cubicBezTo>
                    <a:pt x="227" y="238"/>
                    <a:pt x="368" y="334"/>
                    <a:pt x="431" y="334"/>
                  </a:cubicBezTo>
                  <a:cubicBezTo>
                    <a:pt x="441" y="334"/>
                    <a:pt x="450" y="331"/>
                    <a:pt x="456" y="325"/>
                  </a:cubicBezTo>
                  <a:cubicBezTo>
                    <a:pt x="496" y="285"/>
                    <a:pt x="410" y="149"/>
                    <a:pt x="27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423;p38"/>
            <p:cNvSpPr/>
            <p:nvPr/>
          </p:nvSpPr>
          <p:spPr>
            <a:xfrm>
              <a:off x="-612310" y="2096089"/>
              <a:ext cx="12811" cy="12463"/>
            </a:xfrm>
            <a:custGeom>
              <a:avLst/>
              <a:gdLst/>
              <a:ahLst/>
              <a:cxnLst/>
              <a:rect l="l" t="t" r="r" b="b"/>
              <a:pathLst>
                <a:path w="258" h="251" extrusionOk="0">
                  <a:moveTo>
                    <a:pt x="126" y="0"/>
                  </a:moveTo>
                  <a:cubicBezTo>
                    <a:pt x="58" y="0"/>
                    <a:pt x="1" y="57"/>
                    <a:pt x="1" y="126"/>
                  </a:cubicBezTo>
                  <a:cubicBezTo>
                    <a:pt x="1" y="194"/>
                    <a:pt x="58" y="251"/>
                    <a:pt x="126" y="251"/>
                  </a:cubicBezTo>
                  <a:cubicBezTo>
                    <a:pt x="200" y="251"/>
                    <a:pt x="257" y="194"/>
                    <a:pt x="257" y="126"/>
                  </a:cubicBezTo>
                  <a:cubicBezTo>
                    <a:pt x="257" y="57"/>
                    <a:pt x="200"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424;p38"/>
            <p:cNvSpPr/>
            <p:nvPr/>
          </p:nvSpPr>
          <p:spPr>
            <a:xfrm>
              <a:off x="-600144" y="1972896"/>
              <a:ext cx="33716" cy="30885"/>
            </a:xfrm>
            <a:custGeom>
              <a:avLst/>
              <a:gdLst/>
              <a:ahLst/>
              <a:cxnLst/>
              <a:rect l="l" t="t" r="r" b="b"/>
              <a:pathLst>
                <a:path w="679" h="622" extrusionOk="0">
                  <a:moveTo>
                    <a:pt x="66" y="1"/>
                  </a:moveTo>
                  <a:cubicBezTo>
                    <a:pt x="55" y="1"/>
                    <a:pt x="47" y="4"/>
                    <a:pt x="41" y="10"/>
                  </a:cubicBezTo>
                  <a:cubicBezTo>
                    <a:pt x="1" y="49"/>
                    <a:pt x="103" y="220"/>
                    <a:pt x="269" y="385"/>
                  </a:cubicBezTo>
                  <a:cubicBezTo>
                    <a:pt x="410" y="526"/>
                    <a:pt x="555" y="622"/>
                    <a:pt x="619" y="622"/>
                  </a:cubicBezTo>
                  <a:cubicBezTo>
                    <a:pt x="630" y="622"/>
                    <a:pt x="639" y="619"/>
                    <a:pt x="644" y="613"/>
                  </a:cubicBezTo>
                  <a:cubicBezTo>
                    <a:pt x="679" y="573"/>
                    <a:pt x="582" y="408"/>
                    <a:pt x="411" y="237"/>
                  </a:cubicBezTo>
                  <a:cubicBezTo>
                    <a:pt x="270"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425;p38"/>
            <p:cNvSpPr/>
            <p:nvPr/>
          </p:nvSpPr>
          <p:spPr>
            <a:xfrm>
              <a:off x="-551184" y="1972896"/>
              <a:ext cx="33666" cy="30885"/>
            </a:xfrm>
            <a:custGeom>
              <a:avLst/>
              <a:gdLst/>
              <a:ahLst/>
              <a:cxnLst/>
              <a:rect l="l" t="t" r="r" b="b"/>
              <a:pathLst>
                <a:path w="678" h="622" extrusionOk="0">
                  <a:moveTo>
                    <a:pt x="613" y="1"/>
                  </a:moveTo>
                  <a:cubicBezTo>
                    <a:pt x="550" y="1"/>
                    <a:pt x="409" y="96"/>
                    <a:pt x="268" y="237"/>
                  </a:cubicBezTo>
                  <a:cubicBezTo>
                    <a:pt x="103" y="408"/>
                    <a:pt x="0" y="573"/>
                    <a:pt x="40" y="613"/>
                  </a:cubicBezTo>
                  <a:cubicBezTo>
                    <a:pt x="46" y="619"/>
                    <a:pt x="54" y="622"/>
                    <a:pt x="65" y="622"/>
                  </a:cubicBezTo>
                  <a:cubicBezTo>
                    <a:pt x="128" y="622"/>
                    <a:pt x="269" y="526"/>
                    <a:pt x="410" y="385"/>
                  </a:cubicBezTo>
                  <a:cubicBezTo>
                    <a:pt x="575" y="215"/>
                    <a:pt x="678" y="49"/>
                    <a:pt x="638" y="10"/>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426;p38"/>
            <p:cNvSpPr/>
            <p:nvPr/>
          </p:nvSpPr>
          <p:spPr>
            <a:xfrm>
              <a:off x="-551184" y="2064806"/>
              <a:ext cx="33666" cy="30885"/>
            </a:xfrm>
            <a:custGeom>
              <a:avLst/>
              <a:gdLst/>
              <a:ahLst/>
              <a:cxnLst/>
              <a:rect l="l" t="t" r="r" b="b"/>
              <a:pathLst>
                <a:path w="678" h="622" extrusionOk="0">
                  <a:moveTo>
                    <a:pt x="613" y="1"/>
                  </a:moveTo>
                  <a:cubicBezTo>
                    <a:pt x="550" y="1"/>
                    <a:pt x="409" y="96"/>
                    <a:pt x="268" y="237"/>
                  </a:cubicBezTo>
                  <a:cubicBezTo>
                    <a:pt x="103" y="402"/>
                    <a:pt x="0" y="573"/>
                    <a:pt x="40" y="613"/>
                  </a:cubicBezTo>
                  <a:cubicBezTo>
                    <a:pt x="46" y="619"/>
                    <a:pt x="54" y="622"/>
                    <a:pt x="65" y="622"/>
                  </a:cubicBezTo>
                  <a:cubicBezTo>
                    <a:pt x="128" y="622"/>
                    <a:pt x="269" y="526"/>
                    <a:pt x="410" y="385"/>
                  </a:cubicBezTo>
                  <a:cubicBezTo>
                    <a:pt x="575" y="220"/>
                    <a:pt x="678" y="49"/>
                    <a:pt x="638" y="9"/>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1427;p38"/>
            <p:cNvSpPr/>
            <p:nvPr/>
          </p:nvSpPr>
          <p:spPr>
            <a:xfrm>
              <a:off x="-551184" y="2017883"/>
              <a:ext cx="33666" cy="30587"/>
            </a:xfrm>
            <a:custGeom>
              <a:avLst/>
              <a:gdLst/>
              <a:ahLst/>
              <a:cxnLst/>
              <a:rect l="l" t="t" r="r" b="b"/>
              <a:pathLst>
                <a:path w="678" h="616" extrusionOk="0">
                  <a:moveTo>
                    <a:pt x="63" y="0"/>
                  </a:moveTo>
                  <a:cubicBezTo>
                    <a:pt x="53" y="0"/>
                    <a:pt x="45"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4" y="0"/>
                    <a:pt x="6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1428;p38"/>
            <p:cNvSpPr/>
            <p:nvPr/>
          </p:nvSpPr>
          <p:spPr>
            <a:xfrm>
              <a:off x="-600144" y="2064806"/>
              <a:ext cx="33716" cy="30885"/>
            </a:xfrm>
            <a:custGeom>
              <a:avLst/>
              <a:gdLst/>
              <a:ahLst/>
              <a:cxnLst/>
              <a:rect l="l" t="t" r="r" b="b"/>
              <a:pathLst>
                <a:path w="679" h="622" extrusionOk="0">
                  <a:moveTo>
                    <a:pt x="66" y="1"/>
                  </a:moveTo>
                  <a:cubicBezTo>
                    <a:pt x="55" y="1"/>
                    <a:pt x="47" y="4"/>
                    <a:pt x="41" y="9"/>
                  </a:cubicBezTo>
                  <a:cubicBezTo>
                    <a:pt x="1" y="49"/>
                    <a:pt x="103" y="220"/>
                    <a:pt x="269" y="385"/>
                  </a:cubicBezTo>
                  <a:cubicBezTo>
                    <a:pt x="410" y="526"/>
                    <a:pt x="555" y="622"/>
                    <a:pt x="619" y="622"/>
                  </a:cubicBezTo>
                  <a:cubicBezTo>
                    <a:pt x="630" y="622"/>
                    <a:pt x="639" y="619"/>
                    <a:pt x="644" y="613"/>
                  </a:cubicBezTo>
                  <a:cubicBezTo>
                    <a:pt x="679" y="573"/>
                    <a:pt x="582" y="408"/>
                    <a:pt x="411" y="237"/>
                  </a:cubicBezTo>
                  <a:cubicBezTo>
                    <a:pt x="270"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1429;p38"/>
            <p:cNvSpPr/>
            <p:nvPr/>
          </p:nvSpPr>
          <p:spPr>
            <a:xfrm>
              <a:off x="-542445" y="1939975"/>
              <a:ext cx="24927" cy="16585"/>
            </a:xfrm>
            <a:custGeom>
              <a:avLst/>
              <a:gdLst/>
              <a:ahLst/>
              <a:cxnLst/>
              <a:rect l="l" t="t" r="r" b="b"/>
              <a:pathLst>
                <a:path w="502" h="334" extrusionOk="0">
                  <a:moveTo>
                    <a:pt x="1" y="0"/>
                  </a:moveTo>
                  <a:cubicBezTo>
                    <a:pt x="29" y="35"/>
                    <a:pt x="58" y="63"/>
                    <a:pt x="92" y="97"/>
                  </a:cubicBezTo>
                  <a:cubicBezTo>
                    <a:pt x="233" y="238"/>
                    <a:pt x="374" y="334"/>
                    <a:pt x="437" y="334"/>
                  </a:cubicBezTo>
                  <a:cubicBezTo>
                    <a:pt x="448" y="334"/>
                    <a:pt x="456" y="331"/>
                    <a:pt x="462" y="325"/>
                  </a:cubicBezTo>
                  <a:cubicBezTo>
                    <a:pt x="502" y="285"/>
                    <a:pt x="416" y="149"/>
                    <a:pt x="2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1430;p38"/>
            <p:cNvSpPr/>
            <p:nvPr/>
          </p:nvSpPr>
          <p:spPr>
            <a:xfrm>
              <a:off x="-564492"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7" y="204"/>
                    <a:pt x="297" y="131"/>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1431;p38"/>
            <p:cNvSpPr/>
            <p:nvPr/>
          </p:nvSpPr>
          <p:spPr>
            <a:xfrm>
              <a:off x="-564492" y="2053932"/>
              <a:ext cx="14748" cy="12662"/>
            </a:xfrm>
            <a:custGeom>
              <a:avLst/>
              <a:gdLst/>
              <a:ahLst/>
              <a:cxnLst/>
              <a:rect l="l" t="t" r="r" b="b"/>
              <a:pathLst>
                <a:path w="297" h="255" extrusionOk="0">
                  <a:moveTo>
                    <a:pt x="171" y="1"/>
                  </a:moveTo>
                  <a:cubicBezTo>
                    <a:pt x="57" y="1"/>
                    <a:pt x="0" y="137"/>
                    <a:pt x="80" y="217"/>
                  </a:cubicBezTo>
                  <a:cubicBezTo>
                    <a:pt x="106" y="243"/>
                    <a:pt x="137" y="254"/>
                    <a:pt x="168" y="254"/>
                  </a:cubicBezTo>
                  <a:cubicBezTo>
                    <a:pt x="234" y="254"/>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1432;p38"/>
            <p:cNvSpPr/>
            <p:nvPr/>
          </p:nvSpPr>
          <p:spPr>
            <a:xfrm>
              <a:off x="-562208" y="2152894"/>
              <a:ext cx="12463" cy="12513"/>
            </a:xfrm>
            <a:custGeom>
              <a:avLst/>
              <a:gdLst/>
              <a:ahLst/>
              <a:cxnLst/>
              <a:rect l="l" t="t" r="r" b="b"/>
              <a:pathLst>
                <a:path w="251" h="252" extrusionOk="0">
                  <a:moveTo>
                    <a:pt x="125" y="1"/>
                  </a:moveTo>
                  <a:cubicBezTo>
                    <a:pt x="57" y="1"/>
                    <a:pt x="0" y="58"/>
                    <a:pt x="0" y="126"/>
                  </a:cubicBezTo>
                  <a:cubicBezTo>
                    <a:pt x="0" y="195"/>
                    <a:pt x="57" y="252"/>
                    <a:pt x="125" y="252"/>
                  </a:cubicBezTo>
                  <a:cubicBezTo>
                    <a:pt x="194" y="252"/>
                    <a:pt x="251" y="195"/>
                    <a:pt x="251" y="126"/>
                  </a:cubicBezTo>
                  <a:cubicBezTo>
                    <a:pt x="251" y="58"/>
                    <a:pt x="194" y="1"/>
                    <a:pt x="12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1433;p38"/>
            <p:cNvSpPr/>
            <p:nvPr/>
          </p:nvSpPr>
          <p:spPr>
            <a:xfrm>
              <a:off x="-646522" y="1972896"/>
              <a:ext cx="33716" cy="30885"/>
            </a:xfrm>
            <a:custGeom>
              <a:avLst/>
              <a:gdLst/>
              <a:ahLst/>
              <a:cxnLst/>
              <a:rect l="l" t="t" r="r" b="b"/>
              <a:pathLst>
                <a:path w="679" h="622" extrusionOk="0">
                  <a:moveTo>
                    <a:pt x="614" y="1"/>
                  </a:moveTo>
                  <a:cubicBezTo>
                    <a:pt x="551" y="1"/>
                    <a:pt x="410" y="96"/>
                    <a:pt x="269" y="237"/>
                  </a:cubicBezTo>
                  <a:cubicBezTo>
                    <a:pt x="103" y="408"/>
                    <a:pt x="1" y="573"/>
                    <a:pt x="41" y="613"/>
                  </a:cubicBezTo>
                  <a:cubicBezTo>
                    <a:pt x="47" y="619"/>
                    <a:pt x="55" y="622"/>
                    <a:pt x="66" y="622"/>
                  </a:cubicBezTo>
                  <a:cubicBezTo>
                    <a:pt x="129" y="622"/>
                    <a:pt x="270" y="526"/>
                    <a:pt x="411" y="385"/>
                  </a:cubicBezTo>
                  <a:cubicBezTo>
                    <a:pt x="576" y="215"/>
                    <a:pt x="679" y="49"/>
                    <a:pt x="639" y="10"/>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1434;p38"/>
            <p:cNvSpPr/>
            <p:nvPr/>
          </p:nvSpPr>
          <p:spPr>
            <a:xfrm>
              <a:off x="-741810" y="2109793"/>
              <a:ext cx="34014" cy="30587"/>
            </a:xfrm>
            <a:custGeom>
              <a:avLst/>
              <a:gdLst/>
              <a:ahLst/>
              <a:cxnLst/>
              <a:rect l="l" t="t" r="r" b="b"/>
              <a:pathLst>
                <a:path w="685" h="616" extrusionOk="0">
                  <a:moveTo>
                    <a:pt x="66" y="0"/>
                  </a:moveTo>
                  <a:cubicBezTo>
                    <a:pt x="55" y="0"/>
                    <a:pt x="46" y="3"/>
                    <a:pt x="40" y="9"/>
                  </a:cubicBezTo>
                  <a:cubicBezTo>
                    <a:pt x="1" y="49"/>
                    <a:pt x="103" y="214"/>
                    <a:pt x="268" y="379"/>
                  </a:cubicBezTo>
                  <a:cubicBezTo>
                    <a:pt x="414" y="520"/>
                    <a:pt x="556" y="616"/>
                    <a:pt x="619" y="616"/>
                  </a:cubicBezTo>
                  <a:cubicBezTo>
                    <a:pt x="630" y="616"/>
                    <a:pt x="638" y="613"/>
                    <a:pt x="644" y="607"/>
                  </a:cubicBezTo>
                  <a:cubicBezTo>
                    <a:pt x="684" y="567"/>
                    <a:pt x="582" y="402"/>
                    <a:pt x="416"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1435;p38"/>
            <p:cNvSpPr/>
            <p:nvPr/>
          </p:nvSpPr>
          <p:spPr>
            <a:xfrm>
              <a:off x="-741810" y="2064806"/>
              <a:ext cx="34014" cy="30885"/>
            </a:xfrm>
            <a:custGeom>
              <a:avLst/>
              <a:gdLst/>
              <a:ahLst/>
              <a:cxnLst/>
              <a:rect l="l" t="t" r="r" b="b"/>
              <a:pathLst>
                <a:path w="685" h="622" extrusionOk="0">
                  <a:moveTo>
                    <a:pt x="619" y="1"/>
                  </a:moveTo>
                  <a:cubicBezTo>
                    <a:pt x="555" y="1"/>
                    <a:pt x="409" y="96"/>
                    <a:pt x="268" y="237"/>
                  </a:cubicBezTo>
                  <a:cubicBezTo>
                    <a:pt x="103" y="402"/>
                    <a:pt x="1" y="573"/>
                    <a:pt x="40" y="613"/>
                  </a:cubicBezTo>
                  <a:cubicBezTo>
                    <a:pt x="46" y="619"/>
                    <a:pt x="55" y="622"/>
                    <a:pt x="66" y="622"/>
                  </a:cubicBezTo>
                  <a:cubicBezTo>
                    <a:pt x="129" y="622"/>
                    <a:pt x="270" y="526"/>
                    <a:pt x="416" y="385"/>
                  </a:cubicBezTo>
                  <a:cubicBezTo>
                    <a:pt x="582" y="220"/>
                    <a:pt x="684" y="49"/>
                    <a:pt x="644" y="9"/>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1436;p38"/>
            <p:cNvSpPr/>
            <p:nvPr/>
          </p:nvSpPr>
          <p:spPr>
            <a:xfrm>
              <a:off x="-754819" y="1954971"/>
              <a:ext cx="14748" cy="12662"/>
            </a:xfrm>
            <a:custGeom>
              <a:avLst/>
              <a:gdLst/>
              <a:ahLst/>
              <a:cxnLst/>
              <a:rect l="l" t="t" r="r" b="b"/>
              <a:pathLst>
                <a:path w="297" h="255" extrusionOk="0">
                  <a:moveTo>
                    <a:pt x="171" y="0"/>
                  </a:moveTo>
                  <a:cubicBezTo>
                    <a:pt x="58" y="0"/>
                    <a:pt x="1" y="137"/>
                    <a:pt x="80" y="217"/>
                  </a:cubicBezTo>
                  <a:cubicBezTo>
                    <a:pt x="106" y="243"/>
                    <a:pt x="138" y="254"/>
                    <a:pt x="169" y="254"/>
                  </a:cubicBezTo>
                  <a:cubicBezTo>
                    <a:pt x="234" y="254"/>
                    <a:pt x="297" y="204"/>
                    <a:pt x="297" y="131"/>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1437;p38"/>
            <p:cNvSpPr/>
            <p:nvPr/>
          </p:nvSpPr>
          <p:spPr>
            <a:xfrm>
              <a:off x="-707300" y="2096089"/>
              <a:ext cx="12463" cy="12463"/>
            </a:xfrm>
            <a:custGeom>
              <a:avLst/>
              <a:gdLst/>
              <a:ahLst/>
              <a:cxnLst/>
              <a:rect l="l" t="t" r="r" b="b"/>
              <a:pathLst>
                <a:path w="251" h="251" extrusionOk="0">
                  <a:moveTo>
                    <a:pt x="126" y="0"/>
                  </a:moveTo>
                  <a:cubicBezTo>
                    <a:pt x="57" y="0"/>
                    <a:pt x="0" y="57"/>
                    <a:pt x="0" y="126"/>
                  </a:cubicBezTo>
                  <a:cubicBezTo>
                    <a:pt x="0"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1438;p38"/>
            <p:cNvSpPr/>
            <p:nvPr/>
          </p:nvSpPr>
          <p:spPr>
            <a:xfrm>
              <a:off x="-732772" y="1939975"/>
              <a:ext cx="24976" cy="16585"/>
            </a:xfrm>
            <a:custGeom>
              <a:avLst/>
              <a:gdLst/>
              <a:ahLst/>
              <a:cxnLst/>
              <a:rect l="l" t="t" r="r" b="b"/>
              <a:pathLst>
                <a:path w="503" h="334" extrusionOk="0">
                  <a:moveTo>
                    <a:pt x="1" y="0"/>
                  </a:moveTo>
                  <a:cubicBezTo>
                    <a:pt x="29" y="35"/>
                    <a:pt x="58" y="63"/>
                    <a:pt x="86" y="97"/>
                  </a:cubicBezTo>
                  <a:cubicBezTo>
                    <a:pt x="227" y="238"/>
                    <a:pt x="373" y="334"/>
                    <a:pt x="437" y="334"/>
                  </a:cubicBezTo>
                  <a:cubicBezTo>
                    <a:pt x="448" y="334"/>
                    <a:pt x="456" y="331"/>
                    <a:pt x="462" y="325"/>
                  </a:cubicBezTo>
                  <a:cubicBezTo>
                    <a:pt x="502" y="285"/>
                    <a:pt x="417" y="149"/>
                    <a:pt x="2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1439;p38"/>
            <p:cNvSpPr/>
            <p:nvPr/>
          </p:nvSpPr>
          <p:spPr>
            <a:xfrm>
              <a:off x="-754819" y="2053932"/>
              <a:ext cx="14748" cy="12662"/>
            </a:xfrm>
            <a:custGeom>
              <a:avLst/>
              <a:gdLst/>
              <a:ahLst/>
              <a:cxnLst/>
              <a:rect l="l" t="t" r="r" b="b"/>
              <a:pathLst>
                <a:path w="297" h="255" extrusionOk="0">
                  <a:moveTo>
                    <a:pt x="171" y="1"/>
                  </a:moveTo>
                  <a:cubicBezTo>
                    <a:pt x="58" y="1"/>
                    <a:pt x="1" y="137"/>
                    <a:pt x="80" y="217"/>
                  </a:cubicBezTo>
                  <a:cubicBezTo>
                    <a:pt x="106" y="243"/>
                    <a:pt x="138" y="254"/>
                    <a:pt x="169" y="254"/>
                  </a:cubicBezTo>
                  <a:cubicBezTo>
                    <a:pt x="234" y="254"/>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440;p38"/>
            <p:cNvSpPr/>
            <p:nvPr/>
          </p:nvSpPr>
          <p:spPr>
            <a:xfrm>
              <a:off x="-516972" y="2096089"/>
              <a:ext cx="12761" cy="12463"/>
            </a:xfrm>
            <a:custGeom>
              <a:avLst/>
              <a:gdLst/>
              <a:ahLst/>
              <a:cxnLst/>
              <a:rect l="l" t="t" r="r" b="b"/>
              <a:pathLst>
                <a:path w="257" h="251" extrusionOk="0">
                  <a:moveTo>
                    <a:pt x="126" y="0"/>
                  </a:moveTo>
                  <a:cubicBezTo>
                    <a:pt x="57" y="0"/>
                    <a:pt x="0" y="57"/>
                    <a:pt x="0" y="126"/>
                  </a:cubicBezTo>
                  <a:cubicBezTo>
                    <a:pt x="0" y="194"/>
                    <a:pt x="57" y="251"/>
                    <a:pt x="126" y="251"/>
                  </a:cubicBezTo>
                  <a:cubicBezTo>
                    <a:pt x="200" y="251"/>
                    <a:pt x="257" y="194"/>
                    <a:pt x="257" y="126"/>
                  </a:cubicBezTo>
                  <a:cubicBezTo>
                    <a:pt x="257" y="57"/>
                    <a:pt x="200"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1441;p38"/>
            <p:cNvSpPr/>
            <p:nvPr/>
          </p:nvSpPr>
          <p:spPr>
            <a:xfrm>
              <a:off x="-741810" y="1972896"/>
              <a:ext cx="34014" cy="30885"/>
            </a:xfrm>
            <a:custGeom>
              <a:avLst/>
              <a:gdLst/>
              <a:ahLst/>
              <a:cxnLst/>
              <a:rect l="l" t="t" r="r" b="b"/>
              <a:pathLst>
                <a:path w="685" h="622" extrusionOk="0">
                  <a:moveTo>
                    <a:pt x="619" y="1"/>
                  </a:moveTo>
                  <a:cubicBezTo>
                    <a:pt x="555" y="1"/>
                    <a:pt x="409" y="96"/>
                    <a:pt x="268" y="237"/>
                  </a:cubicBezTo>
                  <a:cubicBezTo>
                    <a:pt x="103" y="408"/>
                    <a:pt x="1" y="573"/>
                    <a:pt x="40" y="613"/>
                  </a:cubicBezTo>
                  <a:cubicBezTo>
                    <a:pt x="46" y="619"/>
                    <a:pt x="55" y="622"/>
                    <a:pt x="66" y="622"/>
                  </a:cubicBezTo>
                  <a:cubicBezTo>
                    <a:pt x="129" y="622"/>
                    <a:pt x="270" y="526"/>
                    <a:pt x="416" y="385"/>
                  </a:cubicBezTo>
                  <a:cubicBezTo>
                    <a:pt x="582" y="215"/>
                    <a:pt x="684" y="49"/>
                    <a:pt x="644" y="10"/>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1442;p38"/>
            <p:cNvSpPr/>
            <p:nvPr/>
          </p:nvSpPr>
          <p:spPr>
            <a:xfrm>
              <a:off x="-741810" y="2017883"/>
              <a:ext cx="34014" cy="30587"/>
            </a:xfrm>
            <a:custGeom>
              <a:avLst/>
              <a:gdLst/>
              <a:ahLst/>
              <a:cxnLst/>
              <a:rect l="l" t="t" r="r" b="b"/>
              <a:pathLst>
                <a:path w="685" h="616" extrusionOk="0">
                  <a:moveTo>
                    <a:pt x="66" y="0"/>
                  </a:moveTo>
                  <a:cubicBezTo>
                    <a:pt x="55" y="0"/>
                    <a:pt x="46" y="3"/>
                    <a:pt x="40" y="9"/>
                  </a:cubicBezTo>
                  <a:cubicBezTo>
                    <a:pt x="1" y="49"/>
                    <a:pt x="103" y="214"/>
                    <a:pt x="268" y="379"/>
                  </a:cubicBezTo>
                  <a:cubicBezTo>
                    <a:pt x="414" y="520"/>
                    <a:pt x="556" y="616"/>
                    <a:pt x="619" y="616"/>
                  </a:cubicBezTo>
                  <a:cubicBezTo>
                    <a:pt x="630" y="616"/>
                    <a:pt x="638" y="613"/>
                    <a:pt x="644" y="607"/>
                  </a:cubicBezTo>
                  <a:cubicBezTo>
                    <a:pt x="684" y="567"/>
                    <a:pt x="582" y="402"/>
                    <a:pt x="416"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1443;p38"/>
            <p:cNvSpPr/>
            <p:nvPr/>
          </p:nvSpPr>
          <p:spPr>
            <a:xfrm>
              <a:off x="-754819" y="2152894"/>
              <a:ext cx="14748" cy="12662"/>
            </a:xfrm>
            <a:custGeom>
              <a:avLst/>
              <a:gdLst/>
              <a:ahLst/>
              <a:cxnLst/>
              <a:rect l="l" t="t" r="r" b="b"/>
              <a:pathLst>
                <a:path w="297" h="255" extrusionOk="0">
                  <a:moveTo>
                    <a:pt x="171" y="1"/>
                  </a:moveTo>
                  <a:cubicBezTo>
                    <a:pt x="58" y="1"/>
                    <a:pt x="1" y="138"/>
                    <a:pt x="80" y="217"/>
                  </a:cubicBezTo>
                  <a:cubicBezTo>
                    <a:pt x="106" y="243"/>
                    <a:pt x="138" y="255"/>
                    <a:pt x="169" y="255"/>
                  </a:cubicBezTo>
                  <a:cubicBezTo>
                    <a:pt x="234" y="255"/>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1444;p38"/>
            <p:cNvSpPr/>
            <p:nvPr/>
          </p:nvSpPr>
          <p:spPr>
            <a:xfrm>
              <a:off x="-659780"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6" y="204"/>
                    <a:pt x="296" y="131"/>
                  </a:cubicBezTo>
                  <a:cubicBezTo>
                    <a:pt x="296" y="57"/>
                    <a:pt x="239"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1445;p38"/>
            <p:cNvSpPr/>
            <p:nvPr/>
          </p:nvSpPr>
          <p:spPr>
            <a:xfrm>
              <a:off x="-695134" y="2064806"/>
              <a:ext cx="33716" cy="30885"/>
            </a:xfrm>
            <a:custGeom>
              <a:avLst/>
              <a:gdLst/>
              <a:ahLst/>
              <a:cxnLst/>
              <a:rect l="l" t="t" r="r" b="b"/>
              <a:pathLst>
                <a:path w="679" h="622" extrusionOk="0">
                  <a:moveTo>
                    <a:pt x="63" y="1"/>
                  </a:moveTo>
                  <a:cubicBezTo>
                    <a:pt x="53" y="1"/>
                    <a:pt x="45" y="4"/>
                    <a:pt x="40" y="9"/>
                  </a:cubicBezTo>
                  <a:cubicBezTo>
                    <a:pt x="0" y="49"/>
                    <a:pt x="103" y="220"/>
                    <a:pt x="268" y="385"/>
                  </a:cubicBezTo>
                  <a:cubicBezTo>
                    <a:pt x="409" y="526"/>
                    <a:pt x="550" y="622"/>
                    <a:pt x="613" y="622"/>
                  </a:cubicBezTo>
                  <a:cubicBezTo>
                    <a:pt x="624" y="622"/>
                    <a:pt x="632" y="619"/>
                    <a:pt x="638" y="613"/>
                  </a:cubicBezTo>
                  <a:cubicBezTo>
                    <a:pt x="678" y="573"/>
                    <a:pt x="576" y="408"/>
                    <a:pt x="410" y="237"/>
                  </a:cubicBezTo>
                  <a:cubicBezTo>
                    <a:pt x="269" y="96"/>
                    <a:pt x="124" y="1"/>
                    <a:pt x="6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1446;p38"/>
            <p:cNvSpPr/>
            <p:nvPr/>
          </p:nvSpPr>
          <p:spPr>
            <a:xfrm>
              <a:off x="-659780" y="2152894"/>
              <a:ext cx="14748" cy="12662"/>
            </a:xfrm>
            <a:custGeom>
              <a:avLst/>
              <a:gdLst/>
              <a:ahLst/>
              <a:cxnLst/>
              <a:rect l="l" t="t" r="r" b="b"/>
              <a:pathLst>
                <a:path w="297" h="255" extrusionOk="0">
                  <a:moveTo>
                    <a:pt x="171" y="1"/>
                  </a:moveTo>
                  <a:cubicBezTo>
                    <a:pt x="57" y="1"/>
                    <a:pt x="0" y="138"/>
                    <a:pt x="80" y="217"/>
                  </a:cubicBezTo>
                  <a:cubicBezTo>
                    <a:pt x="106" y="243"/>
                    <a:pt x="137" y="255"/>
                    <a:pt x="168" y="255"/>
                  </a:cubicBezTo>
                  <a:cubicBezTo>
                    <a:pt x="234" y="255"/>
                    <a:pt x="296" y="203"/>
                    <a:pt x="296" y="126"/>
                  </a:cubicBezTo>
                  <a:cubicBezTo>
                    <a:pt x="296" y="58"/>
                    <a:pt x="239"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1447;p38"/>
            <p:cNvSpPr/>
            <p:nvPr/>
          </p:nvSpPr>
          <p:spPr>
            <a:xfrm>
              <a:off x="-659780" y="2053932"/>
              <a:ext cx="14748" cy="12662"/>
            </a:xfrm>
            <a:custGeom>
              <a:avLst/>
              <a:gdLst/>
              <a:ahLst/>
              <a:cxnLst/>
              <a:rect l="l" t="t" r="r" b="b"/>
              <a:pathLst>
                <a:path w="297" h="255" extrusionOk="0">
                  <a:moveTo>
                    <a:pt x="171" y="1"/>
                  </a:moveTo>
                  <a:cubicBezTo>
                    <a:pt x="57" y="1"/>
                    <a:pt x="0" y="137"/>
                    <a:pt x="80" y="217"/>
                  </a:cubicBezTo>
                  <a:cubicBezTo>
                    <a:pt x="107" y="243"/>
                    <a:pt x="140" y="254"/>
                    <a:pt x="171" y="254"/>
                  </a:cubicBezTo>
                  <a:cubicBezTo>
                    <a:pt x="236" y="254"/>
                    <a:pt x="296" y="203"/>
                    <a:pt x="296" y="126"/>
                  </a:cubicBezTo>
                  <a:cubicBezTo>
                    <a:pt x="296" y="58"/>
                    <a:pt x="239"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1448;p38"/>
            <p:cNvSpPr/>
            <p:nvPr/>
          </p:nvSpPr>
          <p:spPr>
            <a:xfrm>
              <a:off x="-695134" y="1972896"/>
              <a:ext cx="33716" cy="30885"/>
            </a:xfrm>
            <a:custGeom>
              <a:avLst/>
              <a:gdLst/>
              <a:ahLst/>
              <a:cxnLst/>
              <a:rect l="l" t="t" r="r" b="b"/>
              <a:pathLst>
                <a:path w="679" h="622" extrusionOk="0">
                  <a:moveTo>
                    <a:pt x="63" y="1"/>
                  </a:moveTo>
                  <a:cubicBezTo>
                    <a:pt x="53" y="1"/>
                    <a:pt x="45" y="4"/>
                    <a:pt x="40" y="10"/>
                  </a:cubicBezTo>
                  <a:cubicBezTo>
                    <a:pt x="0" y="49"/>
                    <a:pt x="103" y="220"/>
                    <a:pt x="268" y="385"/>
                  </a:cubicBezTo>
                  <a:cubicBezTo>
                    <a:pt x="409" y="526"/>
                    <a:pt x="550" y="622"/>
                    <a:pt x="613" y="622"/>
                  </a:cubicBezTo>
                  <a:cubicBezTo>
                    <a:pt x="624" y="622"/>
                    <a:pt x="632" y="619"/>
                    <a:pt x="638" y="613"/>
                  </a:cubicBezTo>
                  <a:cubicBezTo>
                    <a:pt x="678" y="573"/>
                    <a:pt x="576" y="408"/>
                    <a:pt x="410" y="237"/>
                  </a:cubicBezTo>
                  <a:cubicBezTo>
                    <a:pt x="269" y="96"/>
                    <a:pt x="124" y="1"/>
                    <a:pt x="6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1449;p38"/>
            <p:cNvSpPr/>
            <p:nvPr/>
          </p:nvSpPr>
          <p:spPr>
            <a:xfrm>
              <a:off x="-695134" y="2109793"/>
              <a:ext cx="33716" cy="30587"/>
            </a:xfrm>
            <a:custGeom>
              <a:avLst/>
              <a:gdLst/>
              <a:ahLst/>
              <a:cxnLst/>
              <a:rect l="l" t="t" r="r" b="b"/>
              <a:pathLst>
                <a:path w="679" h="616" extrusionOk="0">
                  <a:moveTo>
                    <a:pt x="613" y="0"/>
                  </a:moveTo>
                  <a:cubicBezTo>
                    <a:pt x="550" y="0"/>
                    <a:pt x="409" y="96"/>
                    <a:pt x="268" y="237"/>
                  </a:cubicBezTo>
                  <a:cubicBezTo>
                    <a:pt x="103" y="402"/>
                    <a:pt x="0" y="567"/>
                    <a:pt x="40" y="607"/>
                  </a:cubicBezTo>
                  <a:cubicBezTo>
                    <a:pt x="45" y="613"/>
                    <a:pt x="53" y="616"/>
                    <a:pt x="63" y="616"/>
                  </a:cubicBezTo>
                  <a:cubicBezTo>
                    <a:pt x="124" y="616"/>
                    <a:pt x="269" y="520"/>
                    <a:pt x="410" y="379"/>
                  </a:cubicBezTo>
                  <a:cubicBezTo>
                    <a:pt x="576"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1450;p38"/>
            <p:cNvSpPr/>
            <p:nvPr/>
          </p:nvSpPr>
          <p:spPr>
            <a:xfrm>
              <a:off x="-695134" y="1939975"/>
              <a:ext cx="24629" cy="16585"/>
            </a:xfrm>
            <a:custGeom>
              <a:avLst/>
              <a:gdLst/>
              <a:ahLst/>
              <a:cxnLst/>
              <a:rect l="l" t="t" r="r" b="b"/>
              <a:pathLst>
                <a:path w="496" h="334" extrusionOk="0">
                  <a:moveTo>
                    <a:pt x="222" y="0"/>
                  </a:moveTo>
                  <a:cubicBezTo>
                    <a:pt x="80" y="149"/>
                    <a:pt x="0" y="291"/>
                    <a:pt x="40" y="325"/>
                  </a:cubicBezTo>
                  <a:cubicBezTo>
                    <a:pt x="45" y="331"/>
                    <a:pt x="53" y="334"/>
                    <a:pt x="63" y="334"/>
                  </a:cubicBezTo>
                  <a:cubicBezTo>
                    <a:pt x="124" y="334"/>
                    <a:pt x="269" y="238"/>
                    <a:pt x="410" y="97"/>
                  </a:cubicBezTo>
                  <a:cubicBezTo>
                    <a:pt x="439" y="63"/>
                    <a:pt x="473"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1451;p38"/>
            <p:cNvSpPr/>
            <p:nvPr/>
          </p:nvSpPr>
          <p:spPr>
            <a:xfrm>
              <a:off x="-695134" y="2017883"/>
              <a:ext cx="33716" cy="30587"/>
            </a:xfrm>
            <a:custGeom>
              <a:avLst/>
              <a:gdLst/>
              <a:ahLst/>
              <a:cxnLst/>
              <a:rect l="l" t="t" r="r" b="b"/>
              <a:pathLst>
                <a:path w="679" h="616" extrusionOk="0">
                  <a:moveTo>
                    <a:pt x="613" y="0"/>
                  </a:moveTo>
                  <a:cubicBezTo>
                    <a:pt x="550" y="0"/>
                    <a:pt x="409" y="96"/>
                    <a:pt x="268" y="237"/>
                  </a:cubicBezTo>
                  <a:cubicBezTo>
                    <a:pt x="97" y="402"/>
                    <a:pt x="0" y="567"/>
                    <a:pt x="40" y="607"/>
                  </a:cubicBezTo>
                  <a:cubicBezTo>
                    <a:pt x="45" y="613"/>
                    <a:pt x="53" y="616"/>
                    <a:pt x="63" y="616"/>
                  </a:cubicBezTo>
                  <a:cubicBezTo>
                    <a:pt x="124" y="616"/>
                    <a:pt x="269" y="520"/>
                    <a:pt x="410" y="379"/>
                  </a:cubicBezTo>
                  <a:cubicBezTo>
                    <a:pt x="576"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1452;p38"/>
            <p:cNvSpPr/>
            <p:nvPr/>
          </p:nvSpPr>
          <p:spPr>
            <a:xfrm>
              <a:off x="-707300" y="2005022"/>
              <a:ext cx="12463" cy="12463"/>
            </a:xfrm>
            <a:custGeom>
              <a:avLst/>
              <a:gdLst/>
              <a:ahLst/>
              <a:cxnLst/>
              <a:rect l="l" t="t" r="r" b="b"/>
              <a:pathLst>
                <a:path w="251" h="251" extrusionOk="0">
                  <a:moveTo>
                    <a:pt x="126" y="0"/>
                  </a:moveTo>
                  <a:cubicBezTo>
                    <a:pt x="57" y="0"/>
                    <a:pt x="0" y="57"/>
                    <a:pt x="0" y="126"/>
                  </a:cubicBezTo>
                  <a:cubicBezTo>
                    <a:pt x="0"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1453;p38"/>
            <p:cNvSpPr/>
            <p:nvPr/>
          </p:nvSpPr>
          <p:spPr>
            <a:xfrm>
              <a:off x="-360857" y="210979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1454;p38"/>
            <p:cNvSpPr/>
            <p:nvPr/>
          </p:nvSpPr>
          <p:spPr>
            <a:xfrm>
              <a:off x="-360857" y="201788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1455;p38"/>
            <p:cNvSpPr/>
            <p:nvPr/>
          </p:nvSpPr>
          <p:spPr>
            <a:xfrm>
              <a:off x="-360857" y="1972896"/>
              <a:ext cx="33666" cy="30885"/>
            </a:xfrm>
            <a:custGeom>
              <a:avLst/>
              <a:gdLst/>
              <a:ahLst/>
              <a:cxnLst/>
              <a:rect l="l" t="t" r="r" b="b"/>
              <a:pathLst>
                <a:path w="678" h="622" extrusionOk="0">
                  <a:moveTo>
                    <a:pt x="613" y="1"/>
                  </a:moveTo>
                  <a:cubicBezTo>
                    <a:pt x="550" y="1"/>
                    <a:pt x="409" y="96"/>
                    <a:pt x="268" y="237"/>
                  </a:cubicBezTo>
                  <a:cubicBezTo>
                    <a:pt x="103" y="408"/>
                    <a:pt x="0" y="573"/>
                    <a:pt x="40" y="613"/>
                  </a:cubicBezTo>
                  <a:cubicBezTo>
                    <a:pt x="46" y="619"/>
                    <a:pt x="54" y="622"/>
                    <a:pt x="65" y="622"/>
                  </a:cubicBezTo>
                  <a:cubicBezTo>
                    <a:pt x="128" y="622"/>
                    <a:pt x="269" y="526"/>
                    <a:pt x="410" y="385"/>
                  </a:cubicBezTo>
                  <a:cubicBezTo>
                    <a:pt x="575" y="215"/>
                    <a:pt x="678" y="49"/>
                    <a:pt x="638" y="10"/>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1456;p38"/>
            <p:cNvSpPr/>
            <p:nvPr/>
          </p:nvSpPr>
          <p:spPr>
            <a:xfrm>
              <a:off x="-360857" y="2064806"/>
              <a:ext cx="33666" cy="30885"/>
            </a:xfrm>
            <a:custGeom>
              <a:avLst/>
              <a:gdLst/>
              <a:ahLst/>
              <a:cxnLst/>
              <a:rect l="l" t="t" r="r" b="b"/>
              <a:pathLst>
                <a:path w="678" h="622" extrusionOk="0">
                  <a:moveTo>
                    <a:pt x="613" y="1"/>
                  </a:moveTo>
                  <a:cubicBezTo>
                    <a:pt x="550" y="1"/>
                    <a:pt x="409" y="96"/>
                    <a:pt x="268" y="237"/>
                  </a:cubicBezTo>
                  <a:cubicBezTo>
                    <a:pt x="103" y="402"/>
                    <a:pt x="0" y="573"/>
                    <a:pt x="40" y="613"/>
                  </a:cubicBezTo>
                  <a:cubicBezTo>
                    <a:pt x="46" y="619"/>
                    <a:pt x="54" y="622"/>
                    <a:pt x="65" y="622"/>
                  </a:cubicBezTo>
                  <a:cubicBezTo>
                    <a:pt x="128" y="622"/>
                    <a:pt x="269" y="526"/>
                    <a:pt x="410" y="385"/>
                  </a:cubicBezTo>
                  <a:cubicBezTo>
                    <a:pt x="575" y="220"/>
                    <a:pt x="678" y="49"/>
                    <a:pt x="638" y="9"/>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1457;p38"/>
            <p:cNvSpPr/>
            <p:nvPr/>
          </p:nvSpPr>
          <p:spPr>
            <a:xfrm>
              <a:off x="-371930" y="2152894"/>
              <a:ext cx="12513" cy="12513"/>
            </a:xfrm>
            <a:custGeom>
              <a:avLst/>
              <a:gdLst/>
              <a:ahLst/>
              <a:cxnLst/>
              <a:rect l="l" t="t" r="r" b="b"/>
              <a:pathLst>
                <a:path w="252" h="252" extrusionOk="0">
                  <a:moveTo>
                    <a:pt x="126" y="1"/>
                  </a:moveTo>
                  <a:cubicBezTo>
                    <a:pt x="58" y="1"/>
                    <a:pt x="1" y="58"/>
                    <a:pt x="1" y="126"/>
                  </a:cubicBezTo>
                  <a:cubicBezTo>
                    <a:pt x="1" y="195"/>
                    <a:pt x="58" y="252"/>
                    <a:pt x="126" y="252"/>
                  </a:cubicBezTo>
                  <a:cubicBezTo>
                    <a:pt x="200" y="252"/>
                    <a:pt x="251" y="195"/>
                    <a:pt x="251" y="126"/>
                  </a:cubicBezTo>
                  <a:cubicBezTo>
                    <a:pt x="251" y="58"/>
                    <a:pt x="200" y="1"/>
                    <a:pt x="12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1458;p38"/>
            <p:cNvSpPr/>
            <p:nvPr/>
          </p:nvSpPr>
          <p:spPr>
            <a:xfrm>
              <a:off x="-409519" y="2064806"/>
              <a:ext cx="33716" cy="30885"/>
            </a:xfrm>
            <a:custGeom>
              <a:avLst/>
              <a:gdLst/>
              <a:ahLst/>
              <a:cxnLst/>
              <a:rect l="l" t="t" r="r" b="b"/>
              <a:pathLst>
                <a:path w="679" h="622" extrusionOk="0">
                  <a:moveTo>
                    <a:pt x="65" y="1"/>
                  </a:moveTo>
                  <a:cubicBezTo>
                    <a:pt x="55" y="1"/>
                    <a:pt x="46" y="4"/>
                    <a:pt x="40" y="9"/>
                  </a:cubicBezTo>
                  <a:cubicBezTo>
                    <a:pt x="0" y="49"/>
                    <a:pt x="103" y="220"/>
                    <a:pt x="268" y="385"/>
                  </a:cubicBezTo>
                  <a:cubicBezTo>
                    <a:pt x="409" y="526"/>
                    <a:pt x="550" y="622"/>
                    <a:pt x="613" y="622"/>
                  </a:cubicBezTo>
                  <a:cubicBezTo>
                    <a:pt x="624" y="622"/>
                    <a:pt x="632" y="619"/>
                    <a:pt x="638" y="613"/>
                  </a:cubicBezTo>
                  <a:cubicBezTo>
                    <a:pt x="678" y="573"/>
                    <a:pt x="576"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1459;p38"/>
            <p:cNvSpPr/>
            <p:nvPr/>
          </p:nvSpPr>
          <p:spPr>
            <a:xfrm>
              <a:off x="-374165" y="2053932"/>
              <a:ext cx="15045" cy="12662"/>
            </a:xfrm>
            <a:custGeom>
              <a:avLst/>
              <a:gdLst/>
              <a:ahLst/>
              <a:cxnLst/>
              <a:rect l="l" t="t" r="r" b="b"/>
              <a:pathLst>
                <a:path w="303" h="255" extrusionOk="0">
                  <a:moveTo>
                    <a:pt x="171" y="1"/>
                  </a:moveTo>
                  <a:cubicBezTo>
                    <a:pt x="57" y="1"/>
                    <a:pt x="0" y="137"/>
                    <a:pt x="86" y="217"/>
                  </a:cubicBezTo>
                  <a:cubicBezTo>
                    <a:pt x="111" y="243"/>
                    <a:pt x="143" y="254"/>
                    <a:pt x="174" y="254"/>
                  </a:cubicBezTo>
                  <a:cubicBezTo>
                    <a:pt x="239" y="254"/>
                    <a:pt x="302" y="203"/>
                    <a:pt x="302" y="126"/>
                  </a:cubicBezTo>
                  <a:cubicBezTo>
                    <a:pt x="296"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1460;p38"/>
            <p:cNvSpPr/>
            <p:nvPr/>
          </p:nvSpPr>
          <p:spPr>
            <a:xfrm>
              <a:off x="-373867" y="1954971"/>
              <a:ext cx="14748" cy="12662"/>
            </a:xfrm>
            <a:custGeom>
              <a:avLst/>
              <a:gdLst/>
              <a:ahLst/>
              <a:cxnLst/>
              <a:rect l="l" t="t" r="r" b="b"/>
              <a:pathLst>
                <a:path w="297" h="255" extrusionOk="0">
                  <a:moveTo>
                    <a:pt x="165" y="0"/>
                  </a:moveTo>
                  <a:cubicBezTo>
                    <a:pt x="51" y="0"/>
                    <a:pt x="0" y="137"/>
                    <a:pt x="80" y="217"/>
                  </a:cubicBezTo>
                  <a:cubicBezTo>
                    <a:pt x="106" y="243"/>
                    <a:pt x="138" y="254"/>
                    <a:pt x="169" y="254"/>
                  </a:cubicBezTo>
                  <a:cubicBezTo>
                    <a:pt x="234" y="254"/>
                    <a:pt x="296" y="204"/>
                    <a:pt x="296" y="131"/>
                  </a:cubicBezTo>
                  <a:cubicBezTo>
                    <a:pt x="296" y="57"/>
                    <a:pt x="239" y="0"/>
                    <a:pt x="1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1461;p38"/>
            <p:cNvSpPr/>
            <p:nvPr/>
          </p:nvSpPr>
          <p:spPr>
            <a:xfrm>
              <a:off x="-351820" y="1939975"/>
              <a:ext cx="24629" cy="16585"/>
            </a:xfrm>
            <a:custGeom>
              <a:avLst/>
              <a:gdLst/>
              <a:ahLst/>
              <a:cxnLst/>
              <a:rect l="l" t="t" r="r" b="b"/>
              <a:pathLst>
                <a:path w="496" h="334" extrusionOk="0">
                  <a:moveTo>
                    <a:pt x="0" y="0"/>
                  </a:moveTo>
                  <a:cubicBezTo>
                    <a:pt x="23" y="35"/>
                    <a:pt x="57" y="63"/>
                    <a:pt x="86" y="97"/>
                  </a:cubicBezTo>
                  <a:cubicBezTo>
                    <a:pt x="227" y="238"/>
                    <a:pt x="368" y="334"/>
                    <a:pt x="431" y="334"/>
                  </a:cubicBezTo>
                  <a:cubicBezTo>
                    <a:pt x="442" y="334"/>
                    <a:pt x="450" y="331"/>
                    <a:pt x="456" y="325"/>
                  </a:cubicBezTo>
                  <a:cubicBezTo>
                    <a:pt x="496" y="285"/>
                    <a:pt x="416" y="149"/>
                    <a:pt x="2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1462;p38"/>
            <p:cNvSpPr/>
            <p:nvPr/>
          </p:nvSpPr>
          <p:spPr>
            <a:xfrm>
              <a:off x="-409519" y="2109793"/>
              <a:ext cx="33716" cy="30587"/>
            </a:xfrm>
            <a:custGeom>
              <a:avLst/>
              <a:gdLst/>
              <a:ahLst/>
              <a:cxnLst/>
              <a:rect l="l" t="t" r="r" b="b"/>
              <a:pathLst>
                <a:path w="679" h="616" extrusionOk="0">
                  <a:moveTo>
                    <a:pt x="613" y="0"/>
                  </a:moveTo>
                  <a:cubicBezTo>
                    <a:pt x="550" y="0"/>
                    <a:pt x="409" y="96"/>
                    <a:pt x="268" y="237"/>
                  </a:cubicBezTo>
                  <a:cubicBezTo>
                    <a:pt x="103" y="402"/>
                    <a:pt x="0" y="567"/>
                    <a:pt x="40" y="607"/>
                  </a:cubicBezTo>
                  <a:cubicBezTo>
                    <a:pt x="46" y="613"/>
                    <a:pt x="55" y="616"/>
                    <a:pt x="65" y="616"/>
                  </a:cubicBezTo>
                  <a:cubicBezTo>
                    <a:pt x="128" y="616"/>
                    <a:pt x="269" y="520"/>
                    <a:pt x="410" y="379"/>
                  </a:cubicBezTo>
                  <a:cubicBezTo>
                    <a:pt x="576"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1463;p38"/>
            <p:cNvSpPr/>
            <p:nvPr/>
          </p:nvSpPr>
          <p:spPr>
            <a:xfrm>
              <a:off x="-314479" y="2064806"/>
              <a:ext cx="33964" cy="30885"/>
            </a:xfrm>
            <a:custGeom>
              <a:avLst/>
              <a:gdLst/>
              <a:ahLst/>
              <a:cxnLst/>
              <a:rect l="l" t="t" r="r" b="b"/>
              <a:pathLst>
                <a:path w="684" h="622" extrusionOk="0">
                  <a:moveTo>
                    <a:pt x="65" y="1"/>
                  </a:moveTo>
                  <a:cubicBezTo>
                    <a:pt x="54" y="1"/>
                    <a:pt x="46" y="4"/>
                    <a:pt x="40" y="9"/>
                  </a:cubicBezTo>
                  <a:cubicBezTo>
                    <a:pt x="0" y="49"/>
                    <a:pt x="103" y="220"/>
                    <a:pt x="268" y="385"/>
                  </a:cubicBezTo>
                  <a:cubicBezTo>
                    <a:pt x="409" y="526"/>
                    <a:pt x="554" y="622"/>
                    <a:pt x="618" y="622"/>
                  </a:cubicBezTo>
                  <a:cubicBezTo>
                    <a:pt x="629" y="622"/>
                    <a:pt x="638" y="619"/>
                    <a:pt x="644" y="613"/>
                  </a:cubicBezTo>
                  <a:cubicBezTo>
                    <a:pt x="683" y="573"/>
                    <a:pt x="581" y="408"/>
                    <a:pt x="416" y="237"/>
                  </a:cubicBezTo>
                  <a:cubicBezTo>
                    <a:pt x="270"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1464;p38"/>
            <p:cNvSpPr/>
            <p:nvPr/>
          </p:nvSpPr>
          <p:spPr>
            <a:xfrm>
              <a:off x="-328631" y="2096089"/>
              <a:ext cx="14748" cy="12612"/>
            </a:xfrm>
            <a:custGeom>
              <a:avLst/>
              <a:gdLst/>
              <a:ahLst/>
              <a:cxnLst/>
              <a:rect l="l" t="t" r="r" b="b"/>
              <a:pathLst>
                <a:path w="297" h="254" extrusionOk="0">
                  <a:moveTo>
                    <a:pt x="171" y="0"/>
                  </a:moveTo>
                  <a:cubicBezTo>
                    <a:pt x="57" y="0"/>
                    <a:pt x="0" y="137"/>
                    <a:pt x="80" y="217"/>
                  </a:cubicBezTo>
                  <a:cubicBezTo>
                    <a:pt x="106" y="242"/>
                    <a:pt x="137" y="254"/>
                    <a:pt x="168" y="254"/>
                  </a:cubicBezTo>
                  <a:cubicBezTo>
                    <a:pt x="234" y="254"/>
                    <a:pt x="296" y="203"/>
                    <a:pt x="296" y="126"/>
                  </a:cubicBezTo>
                  <a:cubicBezTo>
                    <a:pt x="296" y="57"/>
                    <a:pt x="239"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1465;p38"/>
            <p:cNvSpPr/>
            <p:nvPr/>
          </p:nvSpPr>
          <p:spPr>
            <a:xfrm>
              <a:off x="-314479" y="2109793"/>
              <a:ext cx="33964" cy="30587"/>
            </a:xfrm>
            <a:custGeom>
              <a:avLst/>
              <a:gdLst/>
              <a:ahLst/>
              <a:cxnLst/>
              <a:rect l="l" t="t" r="r" b="b"/>
              <a:pathLst>
                <a:path w="684" h="616" extrusionOk="0">
                  <a:moveTo>
                    <a:pt x="618" y="0"/>
                  </a:moveTo>
                  <a:cubicBezTo>
                    <a:pt x="554" y="0"/>
                    <a:pt x="409" y="96"/>
                    <a:pt x="268" y="237"/>
                  </a:cubicBezTo>
                  <a:cubicBezTo>
                    <a:pt x="103" y="402"/>
                    <a:pt x="0" y="567"/>
                    <a:pt x="40" y="607"/>
                  </a:cubicBezTo>
                  <a:cubicBezTo>
                    <a:pt x="46" y="613"/>
                    <a:pt x="54" y="616"/>
                    <a:pt x="65" y="616"/>
                  </a:cubicBezTo>
                  <a:cubicBezTo>
                    <a:pt x="128" y="616"/>
                    <a:pt x="270" y="520"/>
                    <a:pt x="416" y="379"/>
                  </a:cubicBezTo>
                  <a:cubicBezTo>
                    <a:pt x="581" y="214"/>
                    <a:pt x="683" y="49"/>
                    <a:pt x="644" y="9"/>
                  </a:cubicBezTo>
                  <a:cubicBezTo>
                    <a:pt x="638" y="3"/>
                    <a:pt x="629" y="0"/>
                    <a:pt x="6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1466;p38"/>
            <p:cNvSpPr/>
            <p:nvPr/>
          </p:nvSpPr>
          <p:spPr>
            <a:xfrm>
              <a:off x="-278877" y="1954971"/>
              <a:ext cx="10527" cy="12761"/>
            </a:xfrm>
            <a:custGeom>
              <a:avLst/>
              <a:gdLst/>
              <a:ahLst/>
              <a:cxnLst/>
              <a:rect l="l" t="t" r="r" b="b"/>
              <a:pathLst>
                <a:path w="212" h="257" extrusionOk="0">
                  <a:moveTo>
                    <a:pt x="171" y="0"/>
                  </a:moveTo>
                  <a:cubicBezTo>
                    <a:pt x="1" y="0"/>
                    <a:pt x="1" y="257"/>
                    <a:pt x="171" y="257"/>
                  </a:cubicBezTo>
                  <a:cubicBezTo>
                    <a:pt x="183" y="257"/>
                    <a:pt x="200" y="251"/>
                    <a:pt x="211" y="245"/>
                  </a:cubicBezTo>
                  <a:lnTo>
                    <a:pt x="211" y="6"/>
                  </a:lnTo>
                  <a:cubicBezTo>
                    <a:pt x="200" y="6"/>
                    <a:pt x="183"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1467;p38"/>
            <p:cNvSpPr/>
            <p:nvPr/>
          </p:nvSpPr>
          <p:spPr>
            <a:xfrm>
              <a:off x="-314479" y="2017883"/>
              <a:ext cx="33964" cy="30587"/>
            </a:xfrm>
            <a:custGeom>
              <a:avLst/>
              <a:gdLst/>
              <a:ahLst/>
              <a:cxnLst/>
              <a:rect l="l" t="t" r="r" b="b"/>
              <a:pathLst>
                <a:path w="684" h="616" extrusionOk="0">
                  <a:moveTo>
                    <a:pt x="618" y="0"/>
                  </a:moveTo>
                  <a:cubicBezTo>
                    <a:pt x="554" y="0"/>
                    <a:pt x="409" y="96"/>
                    <a:pt x="268" y="237"/>
                  </a:cubicBezTo>
                  <a:cubicBezTo>
                    <a:pt x="103" y="402"/>
                    <a:pt x="0" y="567"/>
                    <a:pt x="40" y="607"/>
                  </a:cubicBezTo>
                  <a:cubicBezTo>
                    <a:pt x="46" y="613"/>
                    <a:pt x="54" y="616"/>
                    <a:pt x="65" y="616"/>
                  </a:cubicBezTo>
                  <a:cubicBezTo>
                    <a:pt x="128" y="616"/>
                    <a:pt x="270" y="520"/>
                    <a:pt x="416" y="379"/>
                  </a:cubicBezTo>
                  <a:cubicBezTo>
                    <a:pt x="581" y="214"/>
                    <a:pt x="683" y="49"/>
                    <a:pt x="644" y="9"/>
                  </a:cubicBezTo>
                  <a:cubicBezTo>
                    <a:pt x="638" y="3"/>
                    <a:pt x="629" y="0"/>
                    <a:pt x="6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1468;p38"/>
            <p:cNvSpPr/>
            <p:nvPr/>
          </p:nvSpPr>
          <p:spPr>
            <a:xfrm>
              <a:off x="-328631" y="2005022"/>
              <a:ext cx="14748" cy="12612"/>
            </a:xfrm>
            <a:custGeom>
              <a:avLst/>
              <a:gdLst/>
              <a:ahLst/>
              <a:cxnLst/>
              <a:rect l="l" t="t" r="r" b="b"/>
              <a:pathLst>
                <a:path w="297" h="254" extrusionOk="0">
                  <a:moveTo>
                    <a:pt x="171" y="0"/>
                  </a:moveTo>
                  <a:cubicBezTo>
                    <a:pt x="57" y="0"/>
                    <a:pt x="0" y="131"/>
                    <a:pt x="80" y="217"/>
                  </a:cubicBezTo>
                  <a:cubicBezTo>
                    <a:pt x="106" y="242"/>
                    <a:pt x="137" y="254"/>
                    <a:pt x="168" y="254"/>
                  </a:cubicBezTo>
                  <a:cubicBezTo>
                    <a:pt x="234" y="254"/>
                    <a:pt x="296" y="203"/>
                    <a:pt x="296" y="126"/>
                  </a:cubicBezTo>
                  <a:cubicBezTo>
                    <a:pt x="296" y="57"/>
                    <a:pt x="239"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1469;p38"/>
            <p:cNvSpPr/>
            <p:nvPr/>
          </p:nvSpPr>
          <p:spPr>
            <a:xfrm>
              <a:off x="-314231" y="1939975"/>
              <a:ext cx="24679" cy="16585"/>
            </a:xfrm>
            <a:custGeom>
              <a:avLst/>
              <a:gdLst/>
              <a:ahLst/>
              <a:cxnLst/>
              <a:rect l="l" t="t" r="r" b="b"/>
              <a:pathLst>
                <a:path w="497" h="334" extrusionOk="0">
                  <a:moveTo>
                    <a:pt x="217" y="0"/>
                  </a:moveTo>
                  <a:cubicBezTo>
                    <a:pt x="80" y="149"/>
                    <a:pt x="1" y="291"/>
                    <a:pt x="35" y="325"/>
                  </a:cubicBezTo>
                  <a:cubicBezTo>
                    <a:pt x="41" y="331"/>
                    <a:pt x="49" y="334"/>
                    <a:pt x="60" y="334"/>
                  </a:cubicBezTo>
                  <a:cubicBezTo>
                    <a:pt x="123" y="334"/>
                    <a:pt x="265" y="238"/>
                    <a:pt x="411"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1470;p38"/>
            <p:cNvSpPr/>
            <p:nvPr/>
          </p:nvSpPr>
          <p:spPr>
            <a:xfrm>
              <a:off x="-314479" y="1972896"/>
              <a:ext cx="33964" cy="30885"/>
            </a:xfrm>
            <a:custGeom>
              <a:avLst/>
              <a:gdLst/>
              <a:ahLst/>
              <a:cxnLst/>
              <a:rect l="l" t="t" r="r" b="b"/>
              <a:pathLst>
                <a:path w="684" h="622" extrusionOk="0">
                  <a:moveTo>
                    <a:pt x="65" y="1"/>
                  </a:moveTo>
                  <a:cubicBezTo>
                    <a:pt x="54" y="1"/>
                    <a:pt x="46" y="4"/>
                    <a:pt x="40" y="10"/>
                  </a:cubicBezTo>
                  <a:cubicBezTo>
                    <a:pt x="0" y="49"/>
                    <a:pt x="103" y="220"/>
                    <a:pt x="268" y="385"/>
                  </a:cubicBezTo>
                  <a:cubicBezTo>
                    <a:pt x="409" y="526"/>
                    <a:pt x="554" y="622"/>
                    <a:pt x="618" y="622"/>
                  </a:cubicBezTo>
                  <a:cubicBezTo>
                    <a:pt x="629" y="622"/>
                    <a:pt x="638" y="619"/>
                    <a:pt x="644" y="613"/>
                  </a:cubicBezTo>
                  <a:cubicBezTo>
                    <a:pt x="683" y="573"/>
                    <a:pt x="581" y="408"/>
                    <a:pt x="416" y="237"/>
                  </a:cubicBezTo>
                  <a:cubicBezTo>
                    <a:pt x="270"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1471;p38"/>
            <p:cNvSpPr/>
            <p:nvPr/>
          </p:nvSpPr>
          <p:spPr>
            <a:xfrm>
              <a:off x="-504558" y="1939975"/>
              <a:ext cx="24679" cy="16585"/>
            </a:xfrm>
            <a:custGeom>
              <a:avLst/>
              <a:gdLst/>
              <a:ahLst/>
              <a:cxnLst/>
              <a:rect l="l" t="t" r="r" b="b"/>
              <a:pathLst>
                <a:path w="497" h="334" extrusionOk="0">
                  <a:moveTo>
                    <a:pt x="217" y="0"/>
                  </a:moveTo>
                  <a:cubicBezTo>
                    <a:pt x="81" y="149"/>
                    <a:pt x="1" y="291"/>
                    <a:pt x="35" y="325"/>
                  </a:cubicBezTo>
                  <a:cubicBezTo>
                    <a:pt x="41" y="331"/>
                    <a:pt x="49" y="334"/>
                    <a:pt x="60" y="334"/>
                  </a:cubicBezTo>
                  <a:cubicBezTo>
                    <a:pt x="123" y="334"/>
                    <a:pt x="264" y="238"/>
                    <a:pt x="405"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1472;p38"/>
            <p:cNvSpPr/>
            <p:nvPr/>
          </p:nvSpPr>
          <p:spPr>
            <a:xfrm>
              <a:off x="-456195" y="1972896"/>
              <a:ext cx="34014" cy="30885"/>
            </a:xfrm>
            <a:custGeom>
              <a:avLst/>
              <a:gdLst/>
              <a:ahLst/>
              <a:cxnLst/>
              <a:rect l="l" t="t" r="r" b="b"/>
              <a:pathLst>
                <a:path w="685" h="622" extrusionOk="0">
                  <a:moveTo>
                    <a:pt x="619" y="1"/>
                  </a:moveTo>
                  <a:cubicBezTo>
                    <a:pt x="556" y="1"/>
                    <a:pt x="414" y="96"/>
                    <a:pt x="268" y="237"/>
                  </a:cubicBezTo>
                  <a:cubicBezTo>
                    <a:pt x="103" y="408"/>
                    <a:pt x="1" y="573"/>
                    <a:pt x="41" y="613"/>
                  </a:cubicBezTo>
                  <a:cubicBezTo>
                    <a:pt x="46" y="619"/>
                    <a:pt x="55" y="622"/>
                    <a:pt x="66" y="622"/>
                  </a:cubicBezTo>
                  <a:cubicBezTo>
                    <a:pt x="130" y="622"/>
                    <a:pt x="275" y="526"/>
                    <a:pt x="416" y="385"/>
                  </a:cubicBezTo>
                  <a:cubicBezTo>
                    <a:pt x="582" y="215"/>
                    <a:pt x="684" y="49"/>
                    <a:pt x="644" y="10"/>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1473;p38"/>
            <p:cNvSpPr/>
            <p:nvPr/>
          </p:nvSpPr>
          <p:spPr>
            <a:xfrm>
              <a:off x="-469204" y="2152894"/>
              <a:ext cx="14748" cy="12662"/>
            </a:xfrm>
            <a:custGeom>
              <a:avLst/>
              <a:gdLst/>
              <a:ahLst/>
              <a:cxnLst/>
              <a:rect l="l" t="t" r="r" b="b"/>
              <a:pathLst>
                <a:path w="297" h="255" extrusionOk="0">
                  <a:moveTo>
                    <a:pt x="172" y="1"/>
                  </a:moveTo>
                  <a:cubicBezTo>
                    <a:pt x="58" y="1"/>
                    <a:pt x="1" y="138"/>
                    <a:pt x="80" y="217"/>
                  </a:cubicBezTo>
                  <a:cubicBezTo>
                    <a:pt x="106" y="243"/>
                    <a:pt x="138" y="255"/>
                    <a:pt x="169" y="255"/>
                  </a:cubicBezTo>
                  <a:cubicBezTo>
                    <a:pt x="234" y="255"/>
                    <a:pt x="297" y="203"/>
                    <a:pt x="297" y="126"/>
                  </a:cubicBezTo>
                  <a:cubicBezTo>
                    <a:pt x="297" y="58"/>
                    <a:pt x="240" y="1"/>
                    <a:pt x="17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1474;p38"/>
            <p:cNvSpPr/>
            <p:nvPr/>
          </p:nvSpPr>
          <p:spPr>
            <a:xfrm>
              <a:off x="-469204" y="1954971"/>
              <a:ext cx="14748" cy="12662"/>
            </a:xfrm>
            <a:custGeom>
              <a:avLst/>
              <a:gdLst/>
              <a:ahLst/>
              <a:cxnLst/>
              <a:rect l="l" t="t" r="r" b="b"/>
              <a:pathLst>
                <a:path w="297" h="255" extrusionOk="0">
                  <a:moveTo>
                    <a:pt x="172" y="0"/>
                  </a:moveTo>
                  <a:cubicBezTo>
                    <a:pt x="58" y="0"/>
                    <a:pt x="1" y="137"/>
                    <a:pt x="80" y="217"/>
                  </a:cubicBezTo>
                  <a:cubicBezTo>
                    <a:pt x="106" y="243"/>
                    <a:pt x="138" y="254"/>
                    <a:pt x="170" y="254"/>
                  </a:cubicBezTo>
                  <a:cubicBezTo>
                    <a:pt x="235" y="254"/>
                    <a:pt x="297" y="204"/>
                    <a:pt x="297" y="131"/>
                  </a:cubicBezTo>
                  <a:cubicBezTo>
                    <a:pt x="297" y="57"/>
                    <a:pt x="240" y="0"/>
                    <a:pt x="17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1475;p38"/>
            <p:cNvSpPr/>
            <p:nvPr/>
          </p:nvSpPr>
          <p:spPr>
            <a:xfrm>
              <a:off x="-409519" y="2017883"/>
              <a:ext cx="33716" cy="30587"/>
            </a:xfrm>
            <a:custGeom>
              <a:avLst/>
              <a:gdLst/>
              <a:ahLst/>
              <a:cxnLst/>
              <a:rect l="l" t="t" r="r" b="b"/>
              <a:pathLst>
                <a:path w="679" h="616" extrusionOk="0">
                  <a:moveTo>
                    <a:pt x="613" y="0"/>
                  </a:moveTo>
                  <a:cubicBezTo>
                    <a:pt x="550" y="0"/>
                    <a:pt x="409" y="96"/>
                    <a:pt x="268" y="237"/>
                  </a:cubicBezTo>
                  <a:cubicBezTo>
                    <a:pt x="103" y="402"/>
                    <a:pt x="0" y="567"/>
                    <a:pt x="35" y="607"/>
                  </a:cubicBezTo>
                  <a:cubicBezTo>
                    <a:pt x="40" y="613"/>
                    <a:pt x="49" y="616"/>
                    <a:pt x="60" y="616"/>
                  </a:cubicBezTo>
                  <a:cubicBezTo>
                    <a:pt x="124" y="616"/>
                    <a:pt x="269" y="520"/>
                    <a:pt x="410" y="379"/>
                  </a:cubicBezTo>
                  <a:cubicBezTo>
                    <a:pt x="576"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1476;p38"/>
            <p:cNvSpPr/>
            <p:nvPr/>
          </p:nvSpPr>
          <p:spPr>
            <a:xfrm>
              <a:off x="-504807" y="2064806"/>
              <a:ext cx="33666" cy="30885"/>
            </a:xfrm>
            <a:custGeom>
              <a:avLst/>
              <a:gdLst/>
              <a:ahLst/>
              <a:cxnLst/>
              <a:rect l="l" t="t" r="r" b="b"/>
              <a:pathLst>
                <a:path w="678" h="622" extrusionOk="0">
                  <a:moveTo>
                    <a:pt x="65" y="1"/>
                  </a:moveTo>
                  <a:cubicBezTo>
                    <a:pt x="54" y="1"/>
                    <a:pt x="46" y="4"/>
                    <a:pt x="40" y="9"/>
                  </a:cubicBezTo>
                  <a:cubicBezTo>
                    <a:pt x="0" y="49"/>
                    <a:pt x="103" y="220"/>
                    <a:pt x="268" y="385"/>
                  </a:cubicBezTo>
                  <a:cubicBezTo>
                    <a:pt x="409" y="526"/>
                    <a:pt x="550" y="622"/>
                    <a:pt x="613" y="622"/>
                  </a:cubicBezTo>
                  <a:cubicBezTo>
                    <a:pt x="624" y="622"/>
                    <a:pt x="632" y="619"/>
                    <a:pt x="638" y="613"/>
                  </a:cubicBezTo>
                  <a:cubicBezTo>
                    <a:pt x="678" y="573"/>
                    <a:pt x="575"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1477;p38"/>
            <p:cNvSpPr/>
            <p:nvPr/>
          </p:nvSpPr>
          <p:spPr>
            <a:xfrm>
              <a:off x="-516972" y="2005022"/>
              <a:ext cx="12761" cy="12463"/>
            </a:xfrm>
            <a:custGeom>
              <a:avLst/>
              <a:gdLst/>
              <a:ahLst/>
              <a:cxnLst/>
              <a:rect l="l" t="t" r="r" b="b"/>
              <a:pathLst>
                <a:path w="257" h="251" extrusionOk="0">
                  <a:moveTo>
                    <a:pt x="126" y="0"/>
                  </a:moveTo>
                  <a:cubicBezTo>
                    <a:pt x="57" y="0"/>
                    <a:pt x="0" y="57"/>
                    <a:pt x="0" y="126"/>
                  </a:cubicBezTo>
                  <a:cubicBezTo>
                    <a:pt x="0" y="194"/>
                    <a:pt x="57" y="251"/>
                    <a:pt x="126" y="251"/>
                  </a:cubicBezTo>
                  <a:cubicBezTo>
                    <a:pt x="200" y="251"/>
                    <a:pt x="257" y="194"/>
                    <a:pt x="257" y="126"/>
                  </a:cubicBezTo>
                  <a:cubicBezTo>
                    <a:pt x="257" y="57"/>
                    <a:pt x="200"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1478;p38"/>
            <p:cNvSpPr/>
            <p:nvPr/>
          </p:nvSpPr>
          <p:spPr>
            <a:xfrm>
              <a:off x="-504807" y="1972896"/>
              <a:ext cx="33666" cy="30885"/>
            </a:xfrm>
            <a:custGeom>
              <a:avLst/>
              <a:gdLst/>
              <a:ahLst/>
              <a:cxnLst/>
              <a:rect l="l" t="t" r="r" b="b"/>
              <a:pathLst>
                <a:path w="678" h="622" extrusionOk="0">
                  <a:moveTo>
                    <a:pt x="65" y="1"/>
                  </a:moveTo>
                  <a:cubicBezTo>
                    <a:pt x="54" y="1"/>
                    <a:pt x="46" y="4"/>
                    <a:pt x="40" y="10"/>
                  </a:cubicBezTo>
                  <a:cubicBezTo>
                    <a:pt x="0" y="49"/>
                    <a:pt x="103" y="220"/>
                    <a:pt x="268" y="385"/>
                  </a:cubicBezTo>
                  <a:cubicBezTo>
                    <a:pt x="409" y="526"/>
                    <a:pt x="550" y="622"/>
                    <a:pt x="613" y="622"/>
                  </a:cubicBezTo>
                  <a:cubicBezTo>
                    <a:pt x="624" y="622"/>
                    <a:pt x="632" y="619"/>
                    <a:pt x="638" y="613"/>
                  </a:cubicBezTo>
                  <a:cubicBezTo>
                    <a:pt x="678" y="573"/>
                    <a:pt x="575"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1479;p38"/>
            <p:cNvSpPr/>
            <p:nvPr/>
          </p:nvSpPr>
          <p:spPr>
            <a:xfrm>
              <a:off x="-504807" y="2017883"/>
              <a:ext cx="33666" cy="30587"/>
            </a:xfrm>
            <a:custGeom>
              <a:avLst/>
              <a:gdLst/>
              <a:ahLst/>
              <a:cxnLst/>
              <a:rect l="l" t="t" r="r" b="b"/>
              <a:pathLst>
                <a:path w="678" h="616" extrusionOk="0">
                  <a:moveTo>
                    <a:pt x="613" y="0"/>
                  </a:moveTo>
                  <a:cubicBezTo>
                    <a:pt x="550" y="0"/>
                    <a:pt x="409" y="96"/>
                    <a:pt x="268" y="237"/>
                  </a:cubicBezTo>
                  <a:cubicBezTo>
                    <a:pt x="103" y="402"/>
                    <a:pt x="0" y="567"/>
                    <a:pt x="40" y="607"/>
                  </a:cubicBezTo>
                  <a:cubicBezTo>
                    <a:pt x="46" y="613"/>
                    <a:pt x="54" y="616"/>
                    <a:pt x="65" y="616"/>
                  </a:cubicBezTo>
                  <a:cubicBezTo>
                    <a:pt x="128"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1480;p38"/>
            <p:cNvSpPr/>
            <p:nvPr/>
          </p:nvSpPr>
          <p:spPr>
            <a:xfrm>
              <a:off x="-504807" y="2109793"/>
              <a:ext cx="33666" cy="30587"/>
            </a:xfrm>
            <a:custGeom>
              <a:avLst/>
              <a:gdLst/>
              <a:ahLst/>
              <a:cxnLst/>
              <a:rect l="l" t="t" r="r" b="b"/>
              <a:pathLst>
                <a:path w="678" h="616" extrusionOk="0">
                  <a:moveTo>
                    <a:pt x="613" y="0"/>
                  </a:moveTo>
                  <a:cubicBezTo>
                    <a:pt x="550" y="0"/>
                    <a:pt x="409" y="96"/>
                    <a:pt x="268" y="237"/>
                  </a:cubicBezTo>
                  <a:cubicBezTo>
                    <a:pt x="103" y="402"/>
                    <a:pt x="0" y="567"/>
                    <a:pt x="40" y="607"/>
                  </a:cubicBezTo>
                  <a:cubicBezTo>
                    <a:pt x="46" y="613"/>
                    <a:pt x="54" y="616"/>
                    <a:pt x="65" y="616"/>
                  </a:cubicBezTo>
                  <a:cubicBezTo>
                    <a:pt x="128"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1481;p38"/>
            <p:cNvSpPr/>
            <p:nvPr/>
          </p:nvSpPr>
          <p:spPr>
            <a:xfrm>
              <a:off x="-469204" y="2053932"/>
              <a:ext cx="14748" cy="12662"/>
            </a:xfrm>
            <a:custGeom>
              <a:avLst/>
              <a:gdLst/>
              <a:ahLst/>
              <a:cxnLst/>
              <a:rect l="l" t="t" r="r" b="b"/>
              <a:pathLst>
                <a:path w="297" h="255" extrusionOk="0">
                  <a:moveTo>
                    <a:pt x="172" y="1"/>
                  </a:moveTo>
                  <a:cubicBezTo>
                    <a:pt x="58" y="1"/>
                    <a:pt x="1" y="137"/>
                    <a:pt x="80" y="217"/>
                  </a:cubicBezTo>
                  <a:cubicBezTo>
                    <a:pt x="106" y="243"/>
                    <a:pt x="138" y="254"/>
                    <a:pt x="169" y="254"/>
                  </a:cubicBezTo>
                  <a:cubicBezTo>
                    <a:pt x="234" y="254"/>
                    <a:pt x="297" y="203"/>
                    <a:pt x="297" y="126"/>
                  </a:cubicBezTo>
                  <a:cubicBezTo>
                    <a:pt x="297" y="58"/>
                    <a:pt x="240" y="1"/>
                    <a:pt x="17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1482;p38"/>
            <p:cNvSpPr/>
            <p:nvPr/>
          </p:nvSpPr>
          <p:spPr>
            <a:xfrm>
              <a:off x="-421684" y="2096089"/>
              <a:ext cx="12513" cy="12463"/>
            </a:xfrm>
            <a:custGeom>
              <a:avLst/>
              <a:gdLst/>
              <a:ahLst/>
              <a:cxnLst/>
              <a:rect l="l" t="t" r="r" b="b"/>
              <a:pathLst>
                <a:path w="252" h="251" extrusionOk="0">
                  <a:moveTo>
                    <a:pt x="126" y="0"/>
                  </a:moveTo>
                  <a:cubicBezTo>
                    <a:pt x="57" y="0"/>
                    <a:pt x="1" y="57"/>
                    <a:pt x="1" y="126"/>
                  </a:cubicBezTo>
                  <a:cubicBezTo>
                    <a:pt x="1"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1483;p38"/>
            <p:cNvSpPr/>
            <p:nvPr/>
          </p:nvSpPr>
          <p:spPr>
            <a:xfrm>
              <a:off x="-409519" y="1939975"/>
              <a:ext cx="24629" cy="16585"/>
            </a:xfrm>
            <a:custGeom>
              <a:avLst/>
              <a:gdLst/>
              <a:ahLst/>
              <a:cxnLst/>
              <a:rect l="l" t="t" r="r" b="b"/>
              <a:pathLst>
                <a:path w="496" h="334" extrusionOk="0">
                  <a:moveTo>
                    <a:pt x="223" y="0"/>
                  </a:moveTo>
                  <a:cubicBezTo>
                    <a:pt x="80" y="149"/>
                    <a:pt x="0" y="291"/>
                    <a:pt x="40" y="325"/>
                  </a:cubicBezTo>
                  <a:cubicBezTo>
                    <a:pt x="46" y="331"/>
                    <a:pt x="55" y="334"/>
                    <a:pt x="65" y="334"/>
                  </a:cubicBezTo>
                  <a:cubicBezTo>
                    <a:pt x="128" y="334"/>
                    <a:pt x="269" y="238"/>
                    <a:pt x="410" y="97"/>
                  </a:cubicBezTo>
                  <a:cubicBezTo>
                    <a:pt x="445" y="63"/>
                    <a:pt x="473"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1484;p38"/>
            <p:cNvSpPr/>
            <p:nvPr/>
          </p:nvSpPr>
          <p:spPr>
            <a:xfrm>
              <a:off x="-421684" y="2005022"/>
              <a:ext cx="12513" cy="12463"/>
            </a:xfrm>
            <a:custGeom>
              <a:avLst/>
              <a:gdLst/>
              <a:ahLst/>
              <a:cxnLst/>
              <a:rect l="l" t="t" r="r" b="b"/>
              <a:pathLst>
                <a:path w="252" h="251" extrusionOk="0">
                  <a:moveTo>
                    <a:pt x="126" y="0"/>
                  </a:moveTo>
                  <a:cubicBezTo>
                    <a:pt x="57" y="0"/>
                    <a:pt x="1" y="57"/>
                    <a:pt x="1" y="126"/>
                  </a:cubicBezTo>
                  <a:cubicBezTo>
                    <a:pt x="1"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1485;p38"/>
            <p:cNvSpPr/>
            <p:nvPr/>
          </p:nvSpPr>
          <p:spPr>
            <a:xfrm>
              <a:off x="-409519" y="1972896"/>
              <a:ext cx="33716" cy="30885"/>
            </a:xfrm>
            <a:custGeom>
              <a:avLst/>
              <a:gdLst/>
              <a:ahLst/>
              <a:cxnLst/>
              <a:rect l="l" t="t" r="r" b="b"/>
              <a:pathLst>
                <a:path w="679" h="622" extrusionOk="0">
                  <a:moveTo>
                    <a:pt x="65" y="1"/>
                  </a:moveTo>
                  <a:cubicBezTo>
                    <a:pt x="55" y="1"/>
                    <a:pt x="46" y="4"/>
                    <a:pt x="40" y="10"/>
                  </a:cubicBezTo>
                  <a:cubicBezTo>
                    <a:pt x="0" y="49"/>
                    <a:pt x="103" y="220"/>
                    <a:pt x="268" y="385"/>
                  </a:cubicBezTo>
                  <a:cubicBezTo>
                    <a:pt x="409" y="526"/>
                    <a:pt x="550" y="622"/>
                    <a:pt x="613" y="622"/>
                  </a:cubicBezTo>
                  <a:cubicBezTo>
                    <a:pt x="624" y="622"/>
                    <a:pt x="632" y="619"/>
                    <a:pt x="638" y="613"/>
                  </a:cubicBezTo>
                  <a:cubicBezTo>
                    <a:pt x="678" y="573"/>
                    <a:pt x="576"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1486;p38"/>
            <p:cNvSpPr/>
            <p:nvPr/>
          </p:nvSpPr>
          <p:spPr>
            <a:xfrm>
              <a:off x="-447157" y="1939975"/>
              <a:ext cx="24976" cy="16585"/>
            </a:xfrm>
            <a:custGeom>
              <a:avLst/>
              <a:gdLst/>
              <a:ahLst/>
              <a:cxnLst/>
              <a:rect l="l" t="t" r="r" b="b"/>
              <a:pathLst>
                <a:path w="503" h="334" extrusionOk="0">
                  <a:moveTo>
                    <a:pt x="1" y="0"/>
                  </a:moveTo>
                  <a:cubicBezTo>
                    <a:pt x="29" y="35"/>
                    <a:pt x="58" y="63"/>
                    <a:pt x="86" y="97"/>
                  </a:cubicBezTo>
                  <a:cubicBezTo>
                    <a:pt x="232" y="238"/>
                    <a:pt x="374" y="334"/>
                    <a:pt x="437" y="334"/>
                  </a:cubicBezTo>
                  <a:cubicBezTo>
                    <a:pt x="448" y="334"/>
                    <a:pt x="456" y="331"/>
                    <a:pt x="462" y="325"/>
                  </a:cubicBezTo>
                  <a:cubicBezTo>
                    <a:pt x="502" y="285"/>
                    <a:pt x="417" y="149"/>
                    <a:pt x="2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1487;p38"/>
            <p:cNvSpPr/>
            <p:nvPr/>
          </p:nvSpPr>
          <p:spPr>
            <a:xfrm>
              <a:off x="-456195" y="2109793"/>
              <a:ext cx="34014" cy="30587"/>
            </a:xfrm>
            <a:custGeom>
              <a:avLst/>
              <a:gdLst/>
              <a:ahLst/>
              <a:cxnLst/>
              <a:rect l="l" t="t" r="r" b="b"/>
              <a:pathLst>
                <a:path w="685" h="616" extrusionOk="0">
                  <a:moveTo>
                    <a:pt x="66" y="0"/>
                  </a:moveTo>
                  <a:cubicBezTo>
                    <a:pt x="55" y="0"/>
                    <a:pt x="46" y="3"/>
                    <a:pt x="41" y="9"/>
                  </a:cubicBezTo>
                  <a:cubicBezTo>
                    <a:pt x="1" y="49"/>
                    <a:pt x="103" y="214"/>
                    <a:pt x="268" y="379"/>
                  </a:cubicBezTo>
                  <a:cubicBezTo>
                    <a:pt x="414" y="520"/>
                    <a:pt x="556" y="616"/>
                    <a:pt x="619" y="616"/>
                  </a:cubicBezTo>
                  <a:cubicBezTo>
                    <a:pt x="630" y="616"/>
                    <a:pt x="638" y="613"/>
                    <a:pt x="644" y="607"/>
                  </a:cubicBezTo>
                  <a:cubicBezTo>
                    <a:pt x="684" y="567"/>
                    <a:pt x="582" y="402"/>
                    <a:pt x="416" y="237"/>
                  </a:cubicBezTo>
                  <a:cubicBezTo>
                    <a:pt x="271"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1488;p38"/>
            <p:cNvSpPr/>
            <p:nvPr/>
          </p:nvSpPr>
          <p:spPr>
            <a:xfrm>
              <a:off x="-456195" y="2017883"/>
              <a:ext cx="34014" cy="30587"/>
            </a:xfrm>
            <a:custGeom>
              <a:avLst/>
              <a:gdLst/>
              <a:ahLst/>
              <a:cxnLst/>
              <a:rect l="l" t="t" r="r" b="b"/>
              <a:pathLst>
                <a:path w="685" h="616" extrusionOk="0">
                  <a:moveTo>
                    <a:pt x="66" y="0"/>
                  </a:moveTo>
                  <a:cubicBezTo>
                    <a:pt x="55" y="0"/>
                    <a:pt x="46" y="3"/>
                    <a:pt x="41" y="9"/>
                  </a:cubicBezTo>
                  <a:cubicBezTo>
                    <a:pt x="1" y="49"/>
                    <a:pt x="103" y="214"/>
                    <a:pt x="268" y="379"/>
                  </a:cubicBezTo>
                  <a:cubicBezTo>
                    <a:pt x="414" y="520"/>
                    <a:pt x="556" y="616"/>
                    <a:pt x="619" y="616"/>
                  </a:cubicBezTo>
                  <a:cubicBezTo>
                    <a:pt x="630" y="616"/>
                    <a:pt x="638" y="613"/>
                    <a:pt x="644" y="607"/>
                  </a:cubicBezTo>
                  <a:cubicBezTo>
                    <a:pt x="684" y="567"/>
                    <a:pt x="582" y="402"/>
                    <a:pt x="416" y="237"/>
                  </a:cubicBezTo>
                  <a:cubicBezTo>
                    <a:pt x="275" y="96"/>
                    <a:pt x="130"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1489;p38"/>
            <p:cNvSpPr/>
            <p:nvPr/>
          </p:nvSpPr>
          <p:spPr>
            <a:xfrm>
              <a:off x="-456195" y="2064806"/>
              <a:ext cx="34014" cy="30885"/>
            </a:xfrm>
            <a:custGeom>
              <a:avLst/>
              <a:gdLst/>
              <a:ahLst/>
              <a:cxnLst/>
              <a:rect l="l" t="t" r="r" b="b"/>
              <a:pathLst>
                <a:path w="685" h="622" extrusionOk="0">
                  <a:moveTo>
                    <a:pt x="619" y="1"/>
                  </a:moveTo>
                  <a:cubicBezTo>
                    <a:pt x="556" y="1"/>
                    <a:pt x="414" y="96"/>
                    <a:pt x="268" y="237"/>
                  </a:cubicBezTo>
                  <a:cubicBezTo>
                    <a:pt x="103" y="402"/>
                    <a:pt x="1" y="573"/>
                    <a:pt x="41" y="613"/>
                  </a:cubicBezTo>
                  <a:cubicBezTo>
                    <a:pt x="46" y="619"/>
                    <a:pt x="55" y="622"/>
                    <a:pt x="66" y="622"/>
                  </a:cubicBezTo>
                  <a:cubicBezTo>
                    <a:pt x="130" y="622"/>
                    <a:pt x="275" y="526"/>
                    <a:pt x="416" y="385"/>
                  </a:cubicBezTo>
                  <a:cubicBezTo>
                    <a:pt x="582" y="220"/>
                    <a:pt x="684" y="49"/>
                    <a:pt x="644" y="9"/>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1490;p38"/>
            <p:cNvSpPr/>
            <p:nvPr/>
          </p:nvSpPr>
          <p:spPr>
            <a:xfrm>
              <a:off x="-551184" y="210979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1491;p38"/>
            <p:cNvSpPr/>
            <p:nvPr/>
          </p:nvSpPr>
          <p:spPr>
            <a:xfrm>
              <a:off x="-1090487" y="2005022"/>
              <a:ext cx="14748" cy="12612"/>
            </a:xfrm>
            <a:custGeom>
              <a:avLst/>
              <a:gdLst/>
              <a:ahLst/>
              <a:cxnLst/>
              <a:rect l="l" t="t" r="r" b="b"/>
              <a:pathLst>
                <a:path w="297" h="254" extrusionOk="0">
                  <a:moveTo>
                    <a:pt x="171" y="0"/>
                  </a:moveTo>
                  <a:cubicBezTo>
                    <a:pt x="57" y="0"/>
                    <a:pt x="0" y="137"/>
                    <a:pt x="80" y="217"/>
                  </a:cubicBezTo>
                  <a:cubicBezTo>
                    <a:pt x="106" y="242"/>
                    <a:pt x="137" y="254"/>
                    <a:pt x="168" y="254"/>
                  </a:cubicBezTo>
                  <a:cubicBezTo>
                    <a:pt x="234" y="254"/>
                    <a:pt x="297" y="203"/>
                    <a:pt x="297" y="126"/>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1492;p38"/>
            <p:cNvSpPr/>
            <p:nvPr/>
          </p:nvSpPr>
          <p:spPr>
            <a:xfrm>
              <a:off x="-1090487" y="2096089"/>
              <a:ext cx="14748" cy="12612"/>
            </a:xfrm>
            <a:custGeom>
              <a:avLst/>
              <a:gdLst/>
              <a:ahLst/>
              <a:cxnLst/>
              <a:rect l="l" t="t" r="r" b="b"/>
              <a:pathLst>
                <a:path w="297" h="254" extrusionOk="0">
                  <a:moveTo>
                    <a:pt x="171" y="0"/>
                  </a:moveTo>
                  <a:cubicBezTo>
                    <a:pt x="57" y="0"/>
                    <a:pt x="0" y="137"/>
                    <a:pt x="80" y="217"/>
                  </a:cubicBezTo>
                  <a:cubicBezTo>
                    <a:pt x="108" y="242"/>
                    <a:pt x="140" y="254"/>
                    <a:pt x="171" y="254"/>
                  </a:cubicBezTo>
                  <a:cubicBezTo>
                    <a:pt x="236" y="254"/>
                    <a:pt x="297" y="203"/>
                    <a:pt x="297" y="126"/>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1493;p38"/>
            <p:cNvSpPr/>
            <p:nvPr/>
          </p:nvSpPr>
          <p:spPr>
            <a:xfrm>
              <a:off x="-1075789" y="1939975"/>
              <a:ext cx="24679" cy="16585"/>
            </a:xfrm>
            <a:custGeom>
              <a:avLst/>
              <a:gdLst/>
              <a:ahLst/>
              <a:cxnLst/>
              <a:rect l="l" t="t" r="r" b="b"/>
              <a:pathLst>
                <a:path w="497" h="334" extrusionOk="0">
                  <a:moveTo>
                    <a:pt x="217" y="0"/>
                  </a:moveTo>
                  <a:cubicBezTo>
                    <a:pt x="80" y="149"/>
                    <a:pt x="1" y="291"/>
                    <a:pt x="35" y="325"/>
                  </a:cubicBezTo>
                  <a:cubicBezTo>
                    <a:pt x="41" y="331"/>
                    <a:pt x="49" y="334"/>
                    <a:pt x="60" y="334"/>
                  </a:cubicBezTo>
                  <a:cubicBezTo>
                    <a:pt x="123" y="334"/>
                    <a:pt x="264" y="238"/>
                    <a:pt x="405"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1494;p38"/>
            <p:cNvSpPr/>
            <p:nvPr/>
          </p:nvSpPr>
          <p:spPr>
            <a:xfrm>
              <a:off x="-1113377" y="1939975"/>
              <a:ext cx="24629" cy="16585"/>
            </a:xfrm>
            <a:custGeom>
              <a:avLst/>
              <a:gdLst/>
              <a:ahLst/>
              <a:cxnLst/>
              <a:rect l="l" t="t" r="r" b="b"/>
              <a:pathLst>
                <a:path w="496" h="334" extrusionOk="0">
                  <a:moveTo>
                    <a:pt x="0" y="0"/>
                  </a:moveTo>
                  <a:cubicBezTo>
                    <a:pt x="23" y="35"/>
                    <a:pt x="51" y="63"/>
                    <a:pt x="86" y="97"/>
                  </a:cubicBezTo>
                  <a:cubicBezTo>
                    <a:pt x="227" y="238"/>
                    <a:pt x="368" y="334"/>
                    <a:pt x="431" y="334"/>
                  </a:cubicBezTo>
                  <a:cubicBezTo>
                    <a:pt x="441" y="334"/>
                    <a:pt x="450" y="331"/>
                    <a:pt x="456" y="325"/>
                  </a:cubicBezTo>
                  <a:cubicBezTo>
                    <a:pt x="496" y="285"/>
                    <a:pt x="410" y="149"/>
                    <a:pt x="2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1495;p38"/>
            <p:cNvSpPr/>
            <p:nvPr/>
          </p:nvSpPr>
          <p:spPr>
            <a:xfrm>
              <a:off x="-1076087" y="1972896"/>
              <a:ext cx="33716" cy="30885"/>
            </a:xfrm>
            <a:custGeom>
              <a:avLst/>
              <a:gdLst/>
              <a:ahLst/>
              <a:cxnLst/>
              <a:rect l="l" t="t" r="r" b="b"/>
              <a:pathLst>
                <a:path w="679" h="622" extrusionOk="0">
                  <a:moveTo>
                    <a:pt x="66" y="1"/>
                  </a:moveTo>
                  <a:cubicBezTo>
                    <a:pt x="55" y="1"/>
                    <a:pt x="47" y="4"/>
                    <a:pt x="41" y="10"/>
                  </a:cubicBezTo>
                  <a:cubicBezTo>
                    <a:pt x="1" y="49"/>
                    <a:pt x="103" y="220"/>
                    <a:pt x="269" y="385"/>
                  </a:cubicBezTo>
                  <a:cubicBezTo>
                    <a:pt x="410" y="526"/>
                    <a:pt x="551" y="622"/>
                    <a:pt x="614" y="622"/>
                  </a:cubicBezTo>
                  <a:cubicBezTo>
                    <a:pt x="624" y="622"/>
                    <a:pt x="633" y="619"/>
                    <a:pt x="639" y="613"/>
                  </a:cubicBezTo>
                  <a:cubicBezTo>
                    <a:pt x="679" y="573"/>
                    <a:pt x="576" y="408"/>
                    <a:pt x="411" y="237"/>
                  </a:cubicBezTo>
                  <a:cubicBezTo>
                    <a:pt x="270"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1496;p38"/>
            <p:cNvSpPr/>
            <p:nvPr/>
          </p:nvSpPr>
          <p:spPr>
            <a:xfrm>
              <a:off x="-1122464" y="2017883"/>
              <a:ext cx="33716" cy="30587"/>
            </a:xfrm>
            <a:custGeom>
              <a:avLst/>
              <a:gdLst/>
              <a:ahLst/>
              <a:cxnLst/>
              <a:rect l="l" t="t" r="r" b="b"/>
              <a:pathLst>
                <a:path w="679" h="616" extrusionOk="0">
                  <a:moveTo>
                    <a:pt x="66" y="0"/>
                  </a:moveTo>
                  <a:cubicBezTo>
                    <a:pt x="55" y="0"/>
                    <a:pt x="47" y="3"/>
                    <a:pt x="41" y="9"/>
                  </a:cubicBezTo>
                  <a:cubicBezTo>
                    <a:pt x="1" y="49"/>
                    <a:pt x="103" y="214"/>
                    <a:pt x="269" y="379"/>
                  </a:cubicBezTo>
                  <a:cubicBezTo>
                    <a:pt x="410" y="520"/>
                    <a:pt x="551" y="616"/>
                    <a:pt x="614" y="616"/>
                  </a:cubicBezTo>
                  <a:cubicBezTo>
                    <a:pt x="624" y="616"/>
                    <a:pt x="633" y="613"/>
                    <a:pt x="639" y="607"/>
                  </a:cubicBezTo>
                  <a:cubicBezTo>
                    <a:pt x="679"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1497;p38"/>
            <p:cNvSpPr/>
            <p:nvPr/>
          </p:nvSpPr>
          <p:spPr>
            <a:xfrm>
              <a:off x="-1122464" y="1972896"/>
              <a:ext cx="33716" cy="30885"/>
            </a:xfrm>
            <a:custGeom>
              <a:avLst/>
              <a:gdLst/>
              <a:ahLst/>
              <a:cxnLst/>
              <a:rect l="l" t="t" r="r" b="b"/>
              <a:pathLst>
                <a:path w="679" h="622" extrusionOk="0">
                  <a:moveTo>
                    <a:pt x="614" y="1"/>
                  </a:moveTo>
                  <a:cubicBezTo>
                    <a:pt x="551" y="1"/>
                    <a:pt x="410" y="96"/>
                    <a:pt x="269" y="237"/>
                  </a:cubicBezTo>
                  <a:cubicBezTo>
                    <a:pt x="103" y="408"/>
                    <a:pt x="1" y="573"/>
                    <a:pt x="41" y="613"/>
                  </a:cubicBezTo>
                  <a:cubicBezTo>
                    <a:pt x="47" y="619"/>
                    <a:pt x="55" y="622"/>
                    <a:pt x="66" y="622"/>
                  </a:cubicBezTo>
                  <a:cubicBezTo>
                    <a:pt x="129" y="622"/>
                    <a:pt x="270" y="526"/>
                    <a:pt x="411" y="385"/>
                  </a:cubicBezTo>
                  <a:cubicBezTo>
                    <a:pt x="576" y="215"/>
                    <a:pt x="679" y="49"/>
                    <a:pt x="639" y="10"/>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1498;p38"/>
            <p:cNvSpPr/>
            <p:nvPr/>
          </p:nvSpPr>
          <p:spPr>
            <a:xfrm>
              <a:off x="-1122464" y="2064806"/>
              <a:ext cx="33716" cy="30885"/>
            </a:xfrm>
            <a:custGeom>
              <a:avLst/>
              <a:gdLst/>
              <a:ahLst/>
              <a:cxnLst/>
              <a:rect l="l" t="t" r="r" b="b"/>
              <a:pathLst>
                <a:path w="679" h="622" extrusionOk="0">
                  <a:moveTo>
                    <a:pt x="614" y="1"/>
                  </a:moveTo>
                  <a:cubicBezTo>
                    <a:pt x="551" y="1"/>
                    <a:pt x="410" y="96"/>
                    <a:pt x="269" y="237"/>
                  </a:cubicBezTo>
                  <a:cubicBezTo>
                    <a:pt x="103" y="402"/>
                    <a:pt x="1" y="573"/>
                    <a:pt x="41" y="613"/>
                  </a:cubicBezTo>
                  <a:cubicBezTo>
                    <a:pt x="47" y="619"/>
                    <a:pt x="55" y="622"/>
                    <a:pt x="66" y="622"/>
                  </a:cubicBezTo>
                  <a:cubicBezTo>
                    <a:pt x="129" y="622"/>
                    <a:pt x="270" y="526"/>
                    <a:pt x="411" y="385"/>
                  </a:cubicBezTo>
                  <a:cubicBezTo>
                    <a:pt x="576" y="220"/>
                    <a:pt x="679" y="49"/>
                    <a:pt x="639" y="9"/>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1499;p38"/>
            <p:cNvSpPr/>
            <p:nvPr/>
          </p:nvSpPr>
          <p:spPr>
            <a:xfrm>
              <a:off x="-1027425" y="2064806"/>
              <a:ext cx="33964" cy="30885"/>
            </a:xfrm>
            <a:custGeom>
              <a:avLst/>
              <a:gdLst/>
              <a:ahLst/>
              <a:cxnLst/>
              <a:rect l="l" t="t" r="r" b="b"/>
              <a:pathLst>
                <a:path w="684" h="622" extrusionOk="0">
                  <a:moveTo>
                    <a:pt x="619" y="1"/>
                  </a:moveTo>
                  <a:cubicBezTo>
                    <a:pt x="554" y="1"/>
                    <a:pt x="409" y="96"/>
                    <a:pt x="268" y="237"/>
                  </a:cubicBezTo>
                  <a:cubicBezTo>
                    <a:pt x="103" y="402"/>
                    <a:pt x="0" y="573"/>
                    <a:pt x="40" y="613"/>
                  </a:cubicBezTo>
                  <a:cubicBezTo>
                    <a:pt x="46" y="619"/>
                    <a:pt x="55" y="622"/>
                    <a:pt x="65" y="622"/>
                  </a:cubicBezTo>
                  <a:cubicBezTo>
                    <a:pt x="129" y="622"/>
                    <a:pt x="270" y="526"/>
                    <a:pt x="416" y="385"/>
                  </a:cubicBezTo>
                  <a:cubicBezTo>
                    <a:pt x="581" y="220"/>
                    <a:pt x="684" y="49"/>
                    <a:pt x="644" y="9"/>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1500;p38"/>
            <p:cNvSpPr/>
            <p:nvPr/>
          </p:nvSpPr>
          <p:spPr>
            <a:xfrm>
              <a:off x="-1027425" y="2017883"/>
              <a:ext cx="33964" cy="30587"/>
            </a:xfrm>
            <a:custGeom>
              <a:avLst/>
              <a:gdLst/>
              <a:ahLst/>
              <a:cxnLst/>
              <a:rect l="l" t="t" r="r" b="b"/>
              <a:pathLst>
                <a:path w="684" h="616" extrusionOk="0">
                  <a:moveTo>
                    <a:pt x="65" y="0"/>
                  </a:moveTo>
                  <a:cubicBezTo>
                    <a:pt x="55" y="0"/>
                    <a:pt x="46" y="3"/>
                    <a:pt x="40" y="9"/>
                  </a:cubicBezTo>
                  <a:cubicBezTo>
                    <a:pt x="0" y="49"/>
                    <a:pt x="103" y="214"/>
                    <a:pt x="268" y="379"/>
                  </a:cubicBezTo>
                  <a:cubicBezTo>
                    <a:pt x="409" y="520"/>
                    <a:pt x="554" y="616"/>
                    <a:pt x="619" y="616"/>
                  </a:cubicBezTo>
                  <a:cubicBezTo>
                    <a:pt x="630" y="616"/>
                    <a:pt x="638" y="613"/>
                    <a:pt x="644" y="607"/>
                  </a:cubicBezTo>
                  <a:cubicBezTo>
                    <a:pt x="684" y="567"/>
                    <a:pt x="581" y="402"/>
                    <a:pt x="416" y="237"/>
                  </a:cubicBezTo>
                  <a:cubicBezTo>
                    <a:pt x="270" y="96"/>
                    <a:pt x="129"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1501;p38"/>
            <p:cNvSpPr/>
            <p:nvPr/>
          </p:nvSpPr>
          <p:spPr>
            <a:xfrm>
              <a:off x="-1027425" y="1972896"/>
              <a:ext cx="33964" cy="30885"/>
            </a:xfrm>
            <a:custGeom>
              <a:avLst/>
              <a:gdLst/>
              <a:ahLst/>
              <a:cxnLst/>
              <a:rect l="l" t="t" r="r" b="b"/>
              <a:pathLst>
                <a:path w="684" h="622" extrusionOk="0">
                  <a:moveTo>
                    <a:pt x="619" y="1"/>
                  </a:moveTo>
                  <a:cubicBezTo>
                    <a:pt x="554" y="1"/>
                    <a:pt x="409" y="96"/>
                    <a:pt x="268" y="237"/>
                  </a:cubicBezTo>
                  <a:cubicBezTo>
                    <a:pt x="103" y="408"/>
                    <a:pt x="0" y="573"/>
                    <a:pt x="40" y="613"/>
                  </a:cubicBezTo>
                  <a:cubicBezTo>
                    <a:pt x="46" y="619"/>
                    <a:pt x="55" y="622"/>
                    <a:pt x="65" y="622"/>
                  </a:cubicBezTo>
                  <a:cubicBezTo>
                    <a:pt x="129" y="622"/>
                    <a:pt x="270" y="526"/>
                    <a:pt x="416" y="385"/>
                  </a:cubicBezTo>
                  <a:cubicBezTo>
                    <a:pt x="581" y="215"/>
                    <a:pt x="684" y="49"/>
                    <a:pt x="644" y="10"/>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1502;p38"/>
            <p:cNvSpPr/>
            <p:nvPr/>
          </p:nvSpPr>
          <p:spPr>
            <a:xfrm>
              <a:off x="-1110547" y="2156717"/>
              <a:ext cx="21252" cy="13208"/>
            </a:xfrm>
            <a:custGeom>
              <a:avLst/>
              <a:gdLst/>
              <a:ahLst/>
              <a:cxnLst/>
              <a:rect l="l" t="t" r="r" b="b"/>
              <a:pathLst>
                <a:path w="428" h="266" extrusionOk="0">
                  <a:moveTo>
                    <a:pt x="374" y="1"/>
                  </a:moveTo>
                  <a:cubicBezTo>
                    <a:pt x="311" y="1"/>
                    <a:pt x="170" y="97"/>
                    <a:pt x="29" y="243"/>
                  </a:cubicBezTo>
                  <a:cubicBezTo>
                    <a:pt x="17" y="249"/>
                    <a:pt x="11" y="260"/>
                    <a:pt x="0" y="266"/>
                  </a:cubicBezTo>
                  <a:lnTo>
                    <a:pt x="279" y="266"/>
                  </a:lnTo>
                  <a:cubicBezTo>
                    <a:pt x="376" y="146"/>
                    <a:pt x="427" y="44"/>
                    <a:pt x="399" y="9"/>
                  </a:cubicBezTo>
                  <a:cubicBezTo>
                    <a:pt x="393" y="4"/>
                    <a:pt x="384"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1503;p38"/>
            <p:cNvSpPr/>
            <p:nvPr/>
          </p:nvSpPr>
          <p:spPr>
            <a:xfrm>
              <a:off x="-1027425" y="2109793"/>
              <a:ext cx="33964" cy="30587"/>
            </a:xfrm>
            <a:custGeom>
              <a:avLst/>
              <a:gdLst/>
              <a:ahLst/>
              <a:cxnLst/>
              <a:rect l="l" t="t" r="r" b="b"/>
              <a:pathLst>
                <a:path w="684" h="616" extrusionOk="0">
                  <a:moveTo>
                    <a:pt x="65" y="0"/>
                  </a:moveTo>
                  <a:cubicBezTo>
                    <a:pt x="55" y="0"/>
                    <a:pt x="46" y="3"/>
                    <a:pt x="40" y="9"/>
                  </a:cubicBezTo>
                  <a:cubicBezTo>
                    <a:pt x="0" y="49"/>
                    <a:pt x="103" y="214"/>
                    <a:pt x="268" y="379"/>
                  </a:cubicBezTo>
                  <a:cubicBezTo>
                    <a:pt x="409" y="520"/>
                    <a:pt x="554" y="616"/>
                    <a:pt x="619" y="616"/>
                  </a:cubicBezTo>
                  <a:cubicBezTo>
                    <a:pt x="630" y="616"/>
                    <a:pt x="638" y="613"/>
                    <a:pt x="644" y="607"/>
                  </a:cubicBezTo>
                  <a:cubicBezTo>
                    <a:pt x="684" y="567"/>
                    <a:pt x="581" y="402"/>
                    <a:pt x="416" y="237"/>
                  </a:cubicBezTo>
                  <a:cubicBezTo>
                    <a:pt x="270" y="96"/>
                    <a:pt x="129"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1504;p38"/>
            <p:cNvSpPr/>
            <p:nvPr/>
          </p:nvSpPr>
          <p:spPr>
            <a:xfrm>
              <a:off x="-1040434" y="2053932"/>
              <a:ext cx="14748" cy="12662"/>
            </a:xfrm>
            <a:custGeom>
              <a:avLst/>
              <a:gdLst/>
              <a:ahLst/>
              <a:cxnLst/>
              <a:rect l="l" t="t" r="r" b="b"/>
              <a:pathLst>
                <a:path w="297" h="255" extrusionOk="0">
                  <a:moveTo>
                    <a:pt x="171" y="1"/>
                  </a:moveTo>
                  <a:cubicBezTo>
                    <a:pt x="57" y="1"/>
                    <a:pt x="0" y="137"/>
                    <a:pt x="80" y="217"/>
                  </a:cubicBezTo>
                  <a:cubicBezTo>
                    <a:pt x="106" y="243"/>
                    <a:pt x="137" y="254"/>
                    <a:pt x="168" y="254"/>
                  </a:cubicBezTo>
                  <a:cubicBezTo>
                    <a:pt x="234" y="254"/>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1505;p38"/>
            <p:cNvSpPr/>
            <p:nvPr/>
          </p:nvSpPr>
          <p:spPr>
            <a:xfrm>
              <a:off x="-1040434" y="2152894"/>
              <a:ext cx="14748" cy="12662"/>
            </a:xfrm>
            <a:custGeom>
              <a:avLst/>
              <a:gdLst/>
              <a:ahLst/>
              <a:cxnLst/>
              <a:rect l="l" t="t" r="r" b="b"/>
              <a:pathLst>
                <a:path w="297" h="255" extrusionOk="0">
                  <a:moveTo>
                    <a:pt x="171" y="1"/>
                  </a:moveTo>
                  <a:cubicBezTo>
                    <a:pt x="57" y="1"/>
                    <a:pt x="0" y="138"/>
                    <a:pt x="80" y="217"/>
                  </a:cubicBezTo>
                  <a:cubicBezTo>
                    <a:pt x="106" y="243"/>
                    <a:pt x="137" y="255"/>
                    <a:pt x="168" y="255"/>
                  </a:cubicBezTo>
                  <a:cubicBezTo>
                    <a:pt x="234" y="255"/>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1506;p38"/>
            <p:cNvSpPr/>
            <p:nvPr/>
          </p:nvSpPr>
          <p:spPr>
            <a:xfrm>
              <a:off x="-1076087" y="2064806"/>
              <a:ext cx="33716" cy="30885"/>
            </a:xfrm>
            <a:custGeom>
              <a:avLst/>
              <a:gdLst/>
              <a:ahLst/>
              <a:cxnLst/>
              <a:rect l="l" t="t" r="r" b="b"/>
              <a:pathLst>
                <a:path w="679" h="622" extrusionOk="0">
                  <a:moveTo>
                    <a:pt x="66" y="1"/>
                  </a:moveTo>
                  <a:cubicBezTo>
                    <a:pt x="55" y="1"/>
                    <a:pt x="47" y="4"/>
                    <a:pt x="41" y="9"/>
                  </a:cubicBezTo>
                  <a:cubicBezTo>
                    <a:pt x="1" y="49"/>
                    <a:pt x="103" y="220"/>
                    <a:pt x="269" y="385"/>
                  </a:cubicBezTo>
                  <a:cubicBezTo>
                    <a:pt x="410" y="526"/>
                    <a:pt x="551" y="622"/>
                    <a:pt x="614" y="622"/>
                  </a:cubicBezTo>
                  <a:cubicBezTo>
                    <a:pt x="624" y="622"/>
                    <a:pt x="633" y="619"/>
                    <a:pt x="639" y="613"/>
                  </a:cubicBezTo>
                  <a:cubicBezTo>
                    <a:pt x="679" y="573"/>
                    <a:pt x="576" y="408"/>
                    <a:pt x="411" y="237"/>
                  </a:cubicBezTo>
                  <a:cubicBezTo>
                    <a:pt x="270"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507;p38"/>
            <p:cNvSpPr/>
            <p:nvPr/>
          </p:nvSpPr>
          <p:spPr>
            <a:xfrm>
              <a:off x="-1076087" y="2109793"/>
              <a:ext cx="33716" cy="30587"/>
            </a:xfrm>
            <a:custGeom>
              <a:avLst/>
              <a:gdLst/>
              <a:ahLst/>
              <a:cxnLst/>
              <a:rect l="l" t="t" r="r" b="b"/>
              <a:pathLst>
                <a:path w="679" h="616" extrusionOk="0">
                  <a:moveTo>
                    <a:pt x="614" y="0"/>
                  </a:moveTo>
                  <a:cubicBezTo>
                    <a:pt x="551" y="0"/>
                    <a:pt x="410" y="96"/>
                    <a:pt x="269" y="237"/>
                  </a:cubicBezTo>
                  <a:cubicBezTo>
                    <a:pt x="103" y="402"/>
                    <a:pt x="1" y="567"/>
                    <a:pt x="41" y="607"/>
                  </a:cubicBezTo>
                  <a:cubicBezTo>
                    <a:pt x="47" y="613"/>
                    <a:pt x="55" y="616"/>
                    <a:pt x="66" y="616"/>
                  </a:cubicBezTo>
                  <a:cubicBezTo>
                    <a:pt x="129" y="616"/>
                    <a:pt x="270" y="520"/>
                    <a:pt x="411" y="379"/>
                  </a:cubicBezTo>
                  <a:cubicBezTo>
                    <a:pt x="576" y="214"/>
                    <a:pt x="679" y="49"/>
                    <a:pt x="639" y="9"/>
                  </a:cubicBezTo>
                  <a:cubicBezTo>
                    <a:pt x="633" y="3"/>
                    <a:pt x="624" y="0"/>
                    <a:pt x="61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508;p38"/>
            <p:cNvSpPr/>
            <p:nvPr/>
          </p:nvSpPr>
          <p:spPr>
            <a:xfrm>
              <a:off x="-1040434"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7" y="204"/>
                    <a:pt x="297" y="131"/>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509;p38"/>
            <p:cNvSpPr/>
            <p:nvPr/>
          </p:nvSpPr>
          <p:spPr>
            <a:xfrm>
              <a:off x="-790422" y="2064806"/>
              <a:ext cx="33666" cy="30885"/>
            </a:xfrm>
            <a:custGeom>
              <a:avLst/>
              <a:gdLst/>
              <a:ahLst/>
              <a:cxnLst/>
              <a:rect l="l" t="t" r="r" b="b"/>
              <a:pathLst>
                <a:path w="678" h="622" extrusionOk="0">
                  <a:moveTo>
                    <a:pt x="65" y="1"/>
                  </a:moveTo>
                  <a:cubicBezTo>
                    <a:pt x="54" y="1"/>
                    <a:pt x="46" y="4"/>
                    <a:pt x="40" y="9"/>
                  </a:cubicBezTo>
                  <a:cubicBezTo>
                    <a:pt x="0" y="49"/>
                    <a:pt x="103" y="220"/>
                    <a:pt x="268" y="385"/>
                  </a:cubicBezTo>
                  <a:cubicBezTo>
                    <a:pt x="409" y="526"/>
                    <a:pt x="550" y="622"/>
                    <a:pt x="613" y="622"/>
                  </a:cubicBezTo>
                  <a:cubicBezTo>
                    <a:pt x="624" y="622"/>
                    <a:pt x="632" y="619"/>
                    <a:pt x="638" y="613"/>
                  </a:cubicBezTo>
                  <a:cubicBezTo>
                    <a:pt x="678" y="573"/>
                    <a:pt x="575"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510;p38"/>
            <p:cNvSpPr/>
            <p:nvPr/>
          </p:nvSpPr>
          <p:spPr>
            <a:xfrm>
              <a:off x="-1122464" y="2109793"/>
              <a:ext cx="33716" cy="30587"/>
            </a:xfrm>
            <a:custGeom>
              <a:avLst/>
              <a:gdLst/>
              <a:ahLst/>
              <a:cxnLst/>
              <a:rect l="l" t="t" r="r" b="b"/>
              <a:pathLst>
                <a:path w="679" h="616" extrusionOk="0">
                  <a:moveTo>
                    <a:pt x="66" y="0"/>
                  </a:moveTo>
                  <a:cubicBezTo>
                    <a:pt x="55" y="0"/>
                    <a:pt x="47" y="3"/>
                    <a:pt x="41" y="9"/>
                  </a:cubicBezTo>
                  <a:cubicBezTo>
                    <a:pt x="1" y="49"/>
                    <a:pt x="103" y="214"/>
                    <a:pt x="269" y="379"/>
                  </a:cubicBezTo>
                  <a:cubicBezTo>
                    <a:pt x="410" y="520"/>
                    <a:pt x="551" y="616"/>
                    <a:pt x="614" y="616"/>
                  </a:cubicBezTo>
                  <a:cubicBezTo>
                    <a:pt x="624" y="616"/>
                    <a:pt x="633" y="613"/>
                    <a:pt x="639" y="607"/>
                  </a:cubicBezTo>
                  <a:cubicBezTo>
                    <a:pt x="679"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511;p38"/>
            <p:cNvSpPr/>
            <p:nvPr/>
          </p:nvSpPr>
          <p:spPr>
            <a:xfrm>
              <a:off x="-536785" y="2156816"/>
              <a:ext cx="18720" cy="10577"/>
            </a:xfrm>
            <a:custGeom>
              <a:avLst/>
              <a:gdLst/>
              <a:ahLst/>
              <a:cxnLst/>
              <a:rect l="l" t="t" r="r" b="b"/>
              <a:pathLst>
                <a:path w="377" h="213" extrusionOk="0">
                  <a:moveTo>
                    <a:pt x="325" y="0"/>
                  </a:moveTo>
                  <a:cubicBezTo>
                    <a:pt x="266" y="0"/>
                    <a:pt x="137" y="85"/>
                    <a:pt x="1" y="212"/>
                  </a:cubicBezTo>
                  <a:lnTo>
                    <a:pt x="268" y="212"/>
                  </a:lnTo>
                  <a:cubicBezTo>
                    <a:pt x="337" y="116"/>
                    <a:pt x="376" y="36"/>
                    <a:pt x="348" y="7"/>
                  </a:cubicBezTo>
                  <a:cubicBezTo>
                    <a:pt x="342" y="3"/>
                    <a:pt x="335" y="0"/>
                    <a:pt x="32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512;p38"/>
            <p:cNvSpPr/>
            <p:nvPr/>
          </p:nvSpPr>
          <p:spPr>
            <a:xfrm>
              <a:off x="-504261" y="2156816"/>
              <a:ext cx="18422" cy="10577"/>
            </a:xfrm>
            <a:custGeom>
              <a:avLst/>
              <a:gdLst/>
              <a:ahLst/>
              <a:cxnLst/>
              <a:rect l="l" t="t" r="r" b="b"/>
              <a:pathLst>
                <a:path w="371" h="213" extrusionOk="0">
                  <a:moveTo>
                    <a:pt x="50" y="0"/>
                  </a:moveTo>
                  <a:cubicBezTo>
                    <a:pt x="41" y="0"/>
                    <a:pt x="34" y="3"/>
                    <a:pt x="29" y="7"/>
                  </a:cubicBezTo>
                  <a:cubicBezTo>
                    <a:pt x="1" y="36"/>
                    <a:pt x="35" y="116"/>
                    <a:pt x="109" y="212"/>
                  </a:cubicBezTo>
                  <a:lnTo>
                    <a:pt x="371" y="212"/>
                  </a:lnTo>
                  <a:cubicBezTo>
                    <a:pt x="239" y="85"/>
                    <a:pt x="107" y="0"/>
                    <a:pt x="5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513;p38"/>
            <p:cNvSpPr/>
            <p:nvPr/>
          </p:nvSpPr>
          <p:spPr>
            <a:xfrm>
              <a:off x="-1076087" y="2156717"/>
              <a:ext cx="21550" cy="13208"/>
            </a:xfrm>
            <a:custGeom>
              <a:avLst/>
              <a:gdLst/>
              <a:ahLst/>
              <a:cxnLst/>
              <a:rect l="l" t="t" r="r" b="b"/>
              <a:pathLst>
                <a:path w="434" h="266" extrusionOk="0">
                  <a:moveTo>
                    <a:pt x="66" y="1"/>
                  </a:moveTo>
                  <a:cubicBezTo>
                    <a:pt x="55" y="1"/>
                    <a:pt x="47" y="4"/>
                    <a:pt x="41" y="9"/>
                  </a:cubicBezTo>
                  <a:cubicBezTo>
                    <a:pt x="1" y="49"/>
                    <a:pt x="58" y="146"/>
                    <a:pt x="160" y="266"/>
                  </a:cubicBezTo>
                  <a:lnTo>
                    <a:pt x="434" y="266"/>
                  </a:lnTo>
                  <a:lnTo>
                    <a:pt x="411" y="243"/>
                  </a:lnTo>
                  <a:cubicBezTo>
                    <a:pt x="270" y="97"/>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514;p38"/>
            <p:cNvSpPr/>
            <p:nvPr/>
          </p:nvSpPr>
          <p:spPr>
            <a:xfrm>
              <a:off x="-599300" y="2156816"/>
              <a:ext cx="18720" cy="11123"/>
            </a:xfrm>
            <a:custGeom>
              <a:avLst/>
              <a:gdLst/>
              <a:ahLst/>
              <a:cxnLst/>
              <a:rect l="l" t="t" r="r" b="b"/>
              <a:pathLst>
                <a:path w="377" h="224" extrusionOk="0">
                  <a:moveTo>
                    <a:pt x="47" y="0"/>
                  </a:moveTo>
                  <a:cubicBezTo>
                    <a:pt x="37" y="0"/>
                    <a:pt x="29" y="3"/>
                    <a:pt x="24" y="7"/>
                  </a:cubicBezTo>
                  <a:cubicBezTo>
                    <a:pt x="1" y="36"/>
                    <a:pt x="35" y="121"/>
                    <a:pt x="109" y="224"/>
                  </a:cubicBezTo>
                  <a:lnTo>
                    <a:pt x="377" y="224"/>
                  </a:lnTo>
                  <a:cubicBezTo>
                    <a:pt x="240" y="87"/>
                    <a:pt x="107" y="0"/>
                    <a:pt x="4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515;p38"/>
            <p:cNvSpPr/>
            <p:nvPr/>
          </p:nvSpPr>
          <p:spPr>
            <a:xfrm>
              <a:off x="-441199" y="2156767"/>
              <a:ext cx="18174" cy="10328"/>
            </a:xfrm>
            <a:custGeom>
              <a:avLst/>
              <a:gdLst/>
              <a:ahLst/>
              <a:cxnLst/>
              <a:rect l="l" t="t" r="r" b="b"/>
              <a:pathLst>
                <a:path w="366" h="208" extrusionOk="0">
                  <a:moveTo>
                    <a:pt x="318" y="1"/>
                  </a:moveTo>
                  <a:cubicBezTo>
                    <a:pt x="258" y="1"/>
                    <a:pt x="132" y="82"/>
                    <a:pt x="1" y="208"/>
                  </a:cubicBezTo>
                  <a:lnTo>
                    <a:pt x="263" y="208"/>
                  </a:lnTo>
                  <a:cubicBezTo>
                    <a:pt x="337" y="111"/>
                    <a:pt x="365" y="37"/>
                    <a:pt x="342" y="8"/>
                  </a:cubicBezTo>
                  <a:cubicBezTo>
                    <a:pt x="336" y="3"/>
                    <a:pt x="328" y="1"/>
                    <a:pt x="31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516;p38"/>
            <p:cNvSpPr/>
            <p:nvPr/>
          </p:nvSpPr>
          <p:spPr>
            <a:xfrm>
              <a:off x="-408973" y="2156767"/>
              <a:ext cx="17876" cy="10030"/>
            </a:xfrm>
            <a:custGeom>
              <a:avLst/>
              <a:gdLst/>
              <a:ahLst/>
              <a:cxnLst/>
              <a:rect l="l" t="t" r="r" b="b"/>
              <a:pathLst>
                <a:path w="360" h="202" extrusionOk="0">
                  <a:moveTo>
                    <a:pt x="54" y="1"/>
                  </a:moveTo>
                  <a:cubicBezTo>
                    <a:pt x="43" y="1"/>
                    <a:pt x="35" y="3"/>
                    <a:pt x="29" y="8"/>
                  </a:cubicBezTo>
                  <a:cubicBezTo>
                    <a:pt x="1" y="37"/>
                    <a:pt x="35" y="111"/>
                    <a:pt x="98" y="202"/>
                  </a:cubicBezTo>
                  <a:lnTo>
                    <a:pt x="360" y="202"/>
                  </a:lnTo>
                  <a:cubicBezTo>
                    <a:pt x="234" y="81"/>
                    <a:pt x="112" y="1"/>
                    <a:pt x="5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517;p38"/>
            <p:cNvSpPr/>
            <p:nvPr/>
          </p:nvSpPr>
          <p:spPr>
            <a:xfrm>
              <a:off x="-278877" y="2152894"/>
              <a:ext cx="10527" cy="12513"/>
            </a:xfrm>
            <a:custGeom>
              <a:avLst/>
              <a:gdLst/>
              <a:ahLst/>
              <a:cxnLst/>
              <a:rect l="l" t="t" r="r" b="b"/>
              <a:pathLst>
                <a:path w="212" h="252" extrusionOk="0">
                  <a:moveTo>
                    <a:pt x="171" y="1"/>
                  </a:moveTo>
                  <a:cubicBezTo>
                    <a:pt x="1" y="1"/>
                    <a:pt x="1" y="252"/>
                    <a:pt x="171" y="252"/>
                  </a:cubicBezTo>
                  <a:cubicBezTo>
                    <a:pt x="183" y="252"/>
                    <a:pt x="200" y="252"/>
                    <a:pt x="211" y="246"/>
                  </a:cubicBezTo>
                  <a:lnTo>
                    <a:pt x="211" y="7"/>
                  </a:lnTo>
                  <a:cubicBezTo>
                    <a:pt x="200" y="1"/>
                    <a:pt x="183"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518;p38"/>
            <p:cNvSpPr/>
            <p:nvPr/>
          </p:nvSpPr>
          <p:spPr>
            <a:xfrm>
              <a:off x="-313635" y="2156767"/>
              <a:ext cx="17578" cy="9782"/>
            </a:xfrm>
            <a:custGeom>
              <a:avLst/>
              <a:gdLst/>
              <a:ahLst/>
              <a:cxnLst/>
              <a:rect l="l" t="t" r="r" b="b"/>
              <a:pathLst>
                <a:path w="354" h="197" extrusionOk="0">
                  <a:moveTo>
                    <a:pt x="48" y="0"/>
                  </a:moveTo>
                  <a:cubicBezTo>
                    <a:pt x="38" y="0"/>
                    <a:pt x="29" y="3"/>
                    <a:pt x="23" y="8"/>
                  </a:cubicBezTo>
                  <a:cubicBezTo>
                    <a:pt x="0" y="37"/>
                    <a:pt x="29" y="105"/>
                    <a:pt x="97" y="196"/>
                  </a:cubicBezTo>
                  <a:lnTo>
                    <a:pt x="353" y="196"/>
                  </a:lnTo>
                  <a:cubicBezTo>
                    <a:pt x="223" y="76"/>
                    <a:pt x="106" y="0"/>
                    <a:pt x="4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519;p38"/>
            <p:cNvSpPr/>
            <p:nvPr/>
          </p:nvSpPr>
          <p:spPr>
            <a:xfrm>
              <a:off x="-345315" y="2156767"/>
              <a:ext cx="17578" cy="9782"/>
            </a:xfrm>
            <a:custGeom>
              <a:avLst/>
              <a:gdLst/>
              <a:ahLst/>
              <a:cxnLst/>
              <a:rect l="l" t="t" r="r" b="b"/>
              <a:pathLst>
                <a:path w="354" h="197" extrusionOk="0">
                  <a:moveTo>
                    <a:pt x="303" y="1"/>
                  </a:moveTo>
                  <a:cubicBezTo>
                    <a:pt x="248" y="1"/>
                    <a:pt x="126" y="80"/>
                    <a:pt x="0" y="196"/>
                  </a:cubicBezTo>
                  <a:lnTo>
                    <a:pt x="257" y="196"/>
                  </a:lnTo>
                  <a:cubicBezTo>
                    <a:pt x="319" y="111"/>
                    <a:pt x="353" y="37"/>
                    <a:pt x="325" y="8"/>
                  </a:cubicBezTo>
                  <a:cubicBezTo>
                    <a:pt x="320" y="3"/>
                    <a:pt x="312" y="1"/>
                    <a:pt x="30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520;p38"/>
            <p:cNvSpPr/>
            <p:nvPr/>
          </p:nvSpPr>
          <p:spPr>
            <a:xfrm>
              <a:off x="-632370" y="2156816"/>
              <a:ext cx="19018" cy="11123"/>
            </a:xfrm>
            <a:custGeom>
              <a:avLst/>
              <a:gdLst/>
              <a:ahLst/>
              <a:cxnLst/>
              <a:rect l="l" t="t" r="r" b="b"/>
              <a:pathLst>
                <a:path w="383" h="224" extrusionOk="0">
                  <a:moveTo>
                    <a:pt x="332" y="0"/>
                  </a:moveTo>
                  <a:cubicBezTo>
                    <a:pt x="275" y="0"/>
                    <a:pt x="138" y="87"/>
                    <a:pt x="1" y="224"/>
                  </a:cubicBezTo>
                  <a:lnTo>
                    <a:pt x="268" y="224"/>
                  </a:lnTo>
                  <a:cubicBezTo>
                    <a:pt x="342" y="121"/>
                    <a:pt x="382" y="36"/>
                    <a:pt x="354" y="7"/>
                  </a:cubicBezTo>
                  <a:cubicBezTo>
                    <a:pt x="349" y="3"/>
                    <a:pt x="342" y="0"/>
                    <a:pt x="33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521;p38"/>
            <p:cNvSpPr/>
            <p:nvPr/>
          </p:nvSpPr>
          <p:spPr>
            <a:xfrm>
              <a:off x="-694588" y="2156816"/>
              <a:ext cx="19266" cy="11421"/>
            </a:xfrm>
            <a:custGeom>
              <a:avLst/>
              <a:gdLst/>
              <a:ahLst/>
              <a:cxnLst/>
              <a:rect l="l" t="t" r="r" b="b"/>
              <a:pathLst>
                <a:path w="388" h="230" extrusionOk="0">
                  <a:moveTo>
                    <a:pt x="50" y="1"/>
                  </a:moveTo>
                  <a:cubicBezTo>
                    <a:pt x="41" y="1"/>
                    <a:pt x="34" y="3"/>
                    <a:pt x="29" y="7"/>
                  </a:cubicBezTo>
                  <a:cubicBezTo>
                    <a:pt x="1" y="36"/>
                    <a:pt x="41" y="121"/>
                    <a:pt x="120" y="229"/>
                  </a:cubicBezTo>
                  <a:lnTo>
                    <a:pt x="388" y="229"/>
                  </a:lnTo>
                  <a:cubicBezTo>
                    <a:pt x="245" y="92"/>
                    <a:pt x="107" y="1"/>
                    <a:pt x="5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522;p38"/>
            <p:cNvSpPr/>
            <p:nvPr/>
          </p:nvSpPr>
          <p:spPr>
            <a:xfrm>
              <a:off x="-980501" y="2156717"/>
              <a:ext cx="20706" cy="12662"/>
            </a:xfrm>
            <a:custGeom>
              <a:avLst/>
              <a:gdLst/>
              <a:ahLst/>
              <a:cxnLst/>
              <a:rect l="l" t="t" r="r" b="b"/>
              <a:pathLst>
                <a:path w="417" h="255" extrusionOk="0">
                  <a:moveTo>
                    <a:pt x="55" y="1"/>
                  </a:moveTo>
                  <a:cubicBezTo>
                    <a:pt x="44" y="1"/>
                    <a:pt x="35" y="4"/>
                    <a:pt x="29" y="9"/>
                  </a:cubicBezTo>
                  <a:cubicBezTo>
                    <a:pt x="1" y="44"/>
                    <a:pt x="52" y="140"/>
                    <a:pt x="143" y="254"/>
                  </a:cubicBezTo>
                  <a:lnTo>
                    <a:pt x="417" y="254"/>
                  </a:lnTo>
                  <a:lnTo>
                    <a:pt x="405" y="243"/>
                  </a:lnTo>
                  <a:cubicBezTo>
                    <a:pt x="264" y="97"/>
                    <a:pt x="119" y="1"/>
                    <a:pt x="5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523;p38"/>
            <p:cNvSpPr/>
            <p:nvPr/>
          </p:nvSpPr>
          <p:spPr>
            <a:xfrm>
              <a:off x="-919376" y="2156717"/>
              <a:ext cx="20408" cy="12364"/>
            </a:xfrm>
            <a:custGeom>
              <a:avLst/>
              <a:gdLst/>
              <a:ahLst/>
              <a:cxnLst/>
              <a:rect l="l" t="t" r="r" b="b"/>
              <a:pathLst>
                <a:path w="411" h="249" extrusionOk="0">
                  <a:moveTo>
                    <a:pt x="357" y="1"/>
                  </a:moveTo>
                  <a:cubicBezTo>
                    <a:pt x="294" y="1"/>
                    <a:pt x="153" y="97"/>
                    <a:pt x="11" y="243"/>
                  </a:cubicBezTo>
                  <a:cubicBezTo>
                    <a:pt x="6" y="243"/>
                    <a:pt x="6" y="249"/>
                    <a:pt x="0" y="249"/>
                  </a:cubicBezTo>
                  <a:lnTo>
                    <a:pt x="273" y="249"/>
                  </a:lnTo>
                  <a:cubicBezTo>
                    <a:pt x="365" y="135"/>
                    <a:pt x="410" y="38"/>
                    <a:pt x="382" y="9"/>
                  </a:cubicBezTo>
                  <a:cubicBezTo>
                    <a:pt x="376" y="4"/>
                    <a:pt x="367" y="1"/>
                    <a:pt x="35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524;p38"/>
            <p:cNvSpPr/>
            <p:nvPr/>
          </p:nvSpPr>
          <p:spPr>
            <a:xfrm>
              <a:off x="-1014961" y="2156717"/>
              <a:ext cx="20954" cy="12910"/>
            </a:xfrm>
            <a:custGeom>
              <a:avLst/>
              <a:gdLst/>
              <a:ahLst/>
              <a:cxnLst/>
              <a:rect l="l" t="t" r="r" b="b"/>
              <a:pathLst>
                <a:path w="422" h="260" extrusionOk="0">
                  <a:moveTo>
                    <a:pt x="368" y="1"/>
                  </a:moveTo>
                  <a:cubicBezTo>
                    <a:pt x="304" y="1"/>
                    <a:pt x="158" y="97"/>
                    <a:pt x="17" y="243"/>
                  </a:cubicBezTo>
                  <a:lnTo>
                    <a:pt x="0" y="260"/>
                  </a:lnTo>
                  <a:lnTo>
                    <a:pt x="279" y="260"/>
                  </a:lnTo>
                  <a:cubicBezTo>
                    <a:pt x="370" y="140"/>
                    <a:pt x="422" y="38"/>
                    <a:pt x="393" y="9"/>
                  </a:cubicBezTo>
                  <a:cubicBezTo>
                    <a:pt x="387" y="4"/>
                    <a:pt x="379" y="1"/>
                    <a:pt x="36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525;p38"/>
            <p:cNvSpPr/>
            <p:nvPr/>
          </p:nvSpPr>
          <p:spPr>
            <a:xfrm>
              <a:off x="-885163" y="2156717"/>
              <a:ext cx="20110" cy="12364"/>
            </a:xfrm>
            <a:custGeom>
              <a:avLst/>
              <a:gdLst/>
              <a:ahLst/>
              <a:cxnLst/>
              <a:rect l="l" t="t" r="r" b="b"/>
              <a:pathLst>
                <a:path w="405" h="249" extrusionOk="0">
                  <a:moveTo>
                    <a:pt x="54" y="1"/>
                  </a:moveTo>
                  <a:cubicBezTo>
                    <a:pt x="43" y="1"/>
                    <a:pt x="34" y="4"/>
                    <a:pt x="29" y="9"/>
                  </a:cubicBezTo>
                  <a:cubicBezTo>
                    <a:pt x="0" y="38"/>
                    <a:pt x="46" y="135"/>
                    <a:pt x="137" y="249"/>
                  </a:cubicBezTo>
                  <a:lnTo>
                    <a:pt x="405" y="249"/>
                  </a:lnTo>
                  <a:lnTo>
                    <a:pt x="405" y="243"/>
                  </a:lnTo>
                  <a:cubicBezTo>
                    <a:pt x="259" y="97"/>
                    <a:pt x="117" y="1"/>
                    <a:pt x="5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526;p38"/>
            <p:cNvSpPr/>
            <p:nvPr/>
          </p:nvSpPr>
          <p:spPr>
            <a:xfrm>
              <a:off x="-823542" y="2156717"/>
              <a:ext cx="19862" cy="12066"/>
            </a:xfrm>
            <a:custGeom>
              <a:avLst/>
              <a:gdLst/>
              <a:ahLst/>
              <a:cxnLst/>
              <a:rect l="l" t="t" r="r" b="b"/>
              <a:pathLst>
                <a:path w="400" h="243" extrusionOk="0">
                  <a:moveTo>
                    <a:pt x="346" y="1"/>
                  </a:moveTo>
                  <a:cubicBezTo>
                    <a:pt x="283" y="1"/>
                    <a:pt x="142" y="97"/>
                    <a:pt x="1" y="243"/>
                  </a:cubicBezTo>
                  <a:lnTo>
                    <a:pt x="274" y="243"/>
                  </a:lnTo>
                  <a:cubicBezTo>
                    <a:pt x="354" y="129"/>
                    <a:pt x="399" y="38"/>
                    <a:pt x="371" y="9"/>
                  </a:cubicBezTo>
                  <a:cubicBezTo>
                    <a:pt x="365" y="4"/>
                    <a:pt x="357" y="1"/>
                    <a:pt x="34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527;p38"/>
            <p:cNvSpPr/>
            <p:nvPr/>
          </p:nvSpPr>
          <p:spPr>
            <a:xfrm>
              <a:off x="-727956" y="2156816"/>
              <a:ext cx="19266" cy="11421"/>
            </a:xfrm>
            <a:custGeom>
              <a:avLst/>
              <a:gdLst/>
              <a:ahLst/>
              <a:cxnLst/>
              <a:rect l="l" t="t" r="r" b="b"/>
              <a:pathLst>
                <a:path w="388" h="230" extrusionOk="0">
                  <a:moveTo>
                    <a:pt x="342" y="1"/>
                  </a:moveTo>
                  <a:cubicBezTo>
                    <a:pt x="281" y="1"/>
                    <a:pt x="139" y="92"/>
                    <a:pt x="1" y="229"/>
                  </a:cubicBezTo>
                  <a:lnTo>
                    <a:pt x="268" y="229"/>
                  </a:lnTo>
                  <a:cubicBezTo>
                    <a:pt x="348" y="127"/>
                    <a:pt x="388" y="36"/>
                    <a:pt x="365" y="7"/>
                  </a:cubicBezTo>
                  <a:cubicBezTo>
                    <a:pt x="360" y="3"/>
                    <a:pt x="352" y="1"/>
                    <a:pt x="34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528;p38"/>
            <p:cNvSpPr/>
            <p:nvPr/>
          </p:nvSpPr>
          <p:spPr>
            <a:xfrm>
              <a:off x="-789876" y="2156816"/>
              <a:ext cx="19862" cy="11719"/>
            </a:xfrm>
            <a:custGeom>
              <a:avLst/>
              <a:gdLst/>
              <a:ahLst/>
              <a:cxnLst/>
              <a:rect l="l" t="t" r="r" b="b"/>
              <a:pathLst>
                <a:path w="400" h="236" extrusionOk="0">
                  <a:moveTo>
                    <a:pt x="52" y="1"/>
                  </a:moveTo>
                  <a:cubicBezTo>
                    <a:pt x="42" y="1"/>
                    <a:pt x="34" y="3"/>
                    <a:pt x="29" y="7"/>
                  </a:cubicBezTo>
                  <a:cubicBezTo>
                    <a:pt x="0" y="36"/>
                    <a:pt x="40" y="127"/>
                    <a:pt x="126" y="235"/>
                  </a:cubicBezTo>
                  <a:lnTo>
                    <a:pt x="399" y="235"/>
                  </a:lnTo>
                  <a:cubicBezTo>
                    <a:pt x="256" y="92"/>
                    <a:pt x="113" y="1"/>
                    <a:pt x="5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529;p38"/>
            <p:cNvSpPr/>
            <p:nvPr/>
          </p:nvSpPr>
          <p:spPr>
            <a:xfrm>
              <a:off x="-1076087" y="2017883"/>
              <a:ext cx="33716" cy="30587"/>
            </a:xfrm>
            <a:custGeom>
              <a:avLst/>
              <a:gdLst/>
              <a:ahLst/>
              <a:cxnLst/>
              <a:rect l="l" t="t" r="r" b="b"/>
              <a:pathLst>
                <a:path w="679" h="616" extrusionOk="0">
                  <a:moveTo>
                    <a:pt x="614" y="0"/>
                  </a:moveTo>
                  <a:cubicBezTo>
                    <a:pt x="551" y="0"/>
                    <a:pt x="410" y="96"/>
                    <a:pt x="269" y="237"/>
                  </a:cubicBezTo>
                  <a:cubicBezTo>
                    <a:pt x="103" y="402"/>
                    <a:pt x="1" y="567"/>
                    <a:pt x="41" y="607"/>
                  </a:cubicBezTo>
                  <a:cubicBezTo>
                    <a:pt x="47" y="613"/>
                    <a:pt x="55" y="616"/>
                    <a:pt x="66" y="616"/>
                  </a:cubicBezTo>
                  <a:cubicBezTo>
                    <a:pt x="129" y="616"/>
                    <a:pt x="270" y="520"/>
                    <a:pt x="411" y="379"/>
                  </a:cubicBezTo>
                  <a:cubicBezTo>
                    <a:pt x="576" y="214"/>
                    <a:pt x="679" y="49"/>
                    <a:pt x="639" y="9"/>
                  </a:cubicBezTo>
                  <a:cubicBezTo>
                    <a:pt x="633" y="3"/>
                    <a:pt x="624" y="0"/>
                    <a:pt x="61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530;p38"/>
            <p:cNvSpPr/>
            <p:nvPr/>
          </p:nvSpPr>
          <p:spPr>
            <a:xfrm>
              <a:off x="-836800" y="1972896"/>
              <a:ext cx="33666" cy="30885"/>
            </a:xfrm>
            <a:custGeom>
              <a:avLst/>
              <a:gdLst/>
              <a:ahLst/>
              <a:cxnLst/>
              <a:rect l="l" t="t" r="r" b="b"/>
              <a:pathLst>
                <a:path w="678" h="622" extrusionOk="0">
                  <a:moveTo>
                    <a:pt x="613" y="1"/>
                  </a:moveTo>
                  <a:cubicBezTo>
                    <a:pt x="550" y="1"/>
                    <a:pt x="409" y="96"/>
                    <a:pt x="268" y="237"/>
                  </a:cubicBezTo>
                  <a:cubicBezTo>
                    <a:pt x="103" y="408"/>
                    <a:pt x="0" y="573"/>
                    <a:pt x="40" y="613"/>
                  </a:cubicBezTo>
                  <a:cubicBezTo>
                    <a:pt x="46" y="619"/>
                    <a:pt x="54" y="622"/>
                    <a:pt x="65" y="622"/>
                  </a:cubicBezTo>
                  <a:cubicBezTo>
                    <a:pt x="128" y="622"/>
                    <a:pt x="269" y="526"/>
                    <a:pt x="410" y="385"/>
                  </a:cubicBezTo>
                  <a:cubicBezTo>
                    <a:pt x="575" y="215"/>
                    <a:pt x="678" y="49"/>
                    <a:pt x="638" y="10"/>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531;p38"/>
            <p:cNvSpPr/>
            <p:nvPr/>
          </p:nvSpPr>
          <p:spPr>
            <a:xfrm>
              <a:off x="-850107" y="2053932"/>
              <a:ext cx="14748" cy="12662"/>
            </a:xfrm>
            <a:custGeom>
              <a:avLst/>
              <a:gdLst/>
              <a:ahLst/>
              <a:cxnLst/>
              <a:rect l="l" t="t" r="r" b="b"/>
              <a:pathLst>
                <a:path w="297" h="255" extrusionOk="0">
                  <a:moveTo>
                    <a:pt x="171" y="1"/>
                  </a:moveTo>
                  <a:cubicBezTo>
                    <a:pt x="57" y="1"/>
                    <a:pt x="0" y="137"/>
                    <a:pt x="80" y="217"/>
                  </a:cubicBezTo>
                  <a:cubicBezTo>
                    <a:pt x="106" y="243"/>
                    <a:pt x="137" y="254"/>
                    <a:pt x="168" y="254"/>
                  </a:cubicBezTo>
                  <a:cubicBezTo>
                    <a:pt x="234" y="254"/>
                    <a:pt x="296" y="203"/>
                    <a:pt x="296" y="126"/>
                  </a:cubicBezTo>
                  <a:cubicBezTo>
                    <a:pt x="296"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532;p38"/>
            <p:cNvSpPr/>
            <p:nvPr/>
          </p:nvSpPr>
          <p:spPr>
            <a:xfrm>
              <a:off x="-836800" y="210979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533;p38"/>
            <p:cNvSpPr/>
            <p:nvPr/>
          </p:nvSpPr>
          <p:spPr>
            <a:xfrm>
              <a:off x="-850107" y="2152894"/>
              <a:ext cx="14748" cy="12662"/>
            </a:xfrm>
            <a:custGeom>
              <a:avLst/>
              <a:gdLst/>
              <a:ahLst/>
              <a:cxnLst/>
              <a:rect l="l" t="t" r="r" b="b"/>
              <a:pathLst>
                <a:path w="297" h="255" extrusionOk="0">
                  <a:moveTo>
                    <a:pt x="171" y="1"/>
                  </a:moveTo>
                  <a:cubicBezTo>
                    <a:pt x="57" y="1"/>
                    <a:pt x="0" y="138"/>
                    <a:pt x="80" y="217"/>
                  </a:cubicBezTo>
                  <a:cubicBezTo>
                    <a:pt x="106" y="243"/>
                    <a:pt x="137" y="255"/>
                    <a:pt x="168" y="255"/>
                  </a:cubicBezTo>
                  <a:cubicBezTo>
                    <a:pt x="234" y="255"/>
                    <a:pt x="296" y="203"/>
                    <a:pt x="296" y="126"/>
                  </a:cubicBezTo>
                  <a:cubicBezTo>
                    <a:pt x="296"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534;p38"/>
            <p:cNvSpPr/>
            <p:nvPr/>
          </p:nvSpPr>
          <p:spPr>
            <a:xfrm>
              <a:off x="-836800" y="201788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535;p38"/>
            <p:cNvSpPr/>
            <p:nvPr/>
          </p:nvSpPr>
          <p:spPr>
            <a:xfrm>
              <a:off x="-885759" y="2109793"/>
              <a:ext cx="34014" cy="30587"/>
            </a:xfrm>
            <a:custGeom>
              <a:avLst/>
              <a:gdLst/>
              <a:ahLst/>
              <a:cxnLst/>
              <a:rect l="l" t="t" r="r" b="b"/>
              <a:pathLst>
                <a:path w="685" h="616" extrusionOk="0">
                  <a:moveTo>
                    <a:pt x="619" y="0"/>
                  </a:moveTo>
                  <a:cubicBezTo>
                    <a:pt x="555" y="0"/>
                    <a:pt x="410" y="96"/>
                    <a:pt x="274" y="237"/>
                  </a:cubicBezTo>
                  <a:cubicBezTo>
                    <a:pt x="103" y="402"/>
                    <a:pt x="1" y="567"/>
                    <a:pt x="41" y="607"/>
                  </a:cubicBezTo>
                  <a:cubicBezTo>
                    <a:pt x="46" y="613"/>
                    <a:pt x="55" y="616"/>
                    <a:pt x="66" y="616"/>
                  </a:cubicBezTo>
                  <a:cubicBezTo>
                    <a:pt x="130" y="616"/>
                    <a:pt x="275" y="520"/>
                    <a:pt x="417" y="379"/>
                  </a:cubicBezTo>
                  <a:cubicBezTo>
                    <a:pt x="582" y="214"/>
                    <a:pt x="684" y="49"/>
                    <a:pt x="644" y="9"/>
                  </a:cubicBezTo>
                  <a:cubicBezTo>
                    <a:pt x="638" y="3"/>
                    <a:pt x="630" y="0"/>
                    <a:pt x="61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536;p38"/>
            <p:cNvSpPr/>
            <p:nvPr/>
          </p:nvSpPr>
          <p:spPr>
            <a:xfrm>
              <a:off x="-885759" y="2017883"/>
              <a:ext cx="34014" cy="30587"/>
            </a:xfrm>
            <a:custGeom>
              <a:avLst/>
              <a:gdLst/>
              <a:ahLst/>
              <a:cxnLst/>
              <a:rect l="l" t="t" r="r" b="b"/>
              <a:pathLst>
                <a:path w="685" h="616" extrusionOk="0">
                  <a:moveTo>
                    <a:pt x="619" y="0"/>
                  </a:moveTo>
                  <a:cubicBezTo>
                    <a:pt x="555" y="0"/>
                    <a:pt x="409" y="96"/>
                    <a:pt x="268" y="237"/>
                  </a:cubicBezTo>
                  <a:cubicBezTo>
                    <a:pt x="103" y="402"/>
                    <a:pt x="1" y="567"/>
                    <a:pt x="41" y="607"/>
                  </a:cubicBezTo>
                  <a:cubicBezTo>
                    <a:pt x="46" y="613"/>
                    <a:pt x="55" y="616"/>
                    <a:pt x="66" y="616"/>
                  </a:cubicBezTo>
                  <a:cubicBezTo>
                    <a:pt x="129" y="616"/>
                    <a:pt x="270" y="520"/>
                    <a:pt x="411" y="379"/>
                  </a:cubicBezTo>
                  <a:cubicBezTo>
                    <a:pt x="582" y="214"/>
                    <a:pt x="684" y="49"/>
                    <a:pt x="644" y="9"/>
                  </a:cubicBezTo>
                  <a:cubicBezTo>
                    <a:pt x="638" y="3"/>
                    <a:pt x="630" y="0"/>
                    <a:pt x="61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537;p38"/>
            <p:cNvSpPr/>
            <p:nvPr/>
          </p:nvSpPr>
          <p:spPr>
            <a:xfrm>
              <a:off x="-885759" y="2064806"/>
              <a:ext cx="34014" cy="30885"/>
            </a:xfrm>
            <a:custGeom>
              <a:avLst/>
              <a:gdLst/>
              <a:ahLst/>
              <a:cxnLst/>
              <a:rect l="l" t="t" r="r" b="b"/>
              <a:pathLst>
                <a:path w="685" h="622" extrusionOk="0">
                  <a:moveTo>
                    <a:pt x="66" y="1"/>
                  </a:moveTo>
                  <a:cubicBezTo>
                    <a:pt x="55" y="1"/>
                    <a:pt x="46" y="4"/>
                    <a:pt x="41" y="9"/>
                  </a:cubicBezTo>
                  <a:cubicBezTo>
                    <a:pt x="1" y="49"/>
                    <a:pt x="103" y="220"/>
                    <a:pt x="268" y="385"/>
                  </a:cubicBezTo>
                  <a:cubicBezTo>
                    <a:pt x="414" y="526"/>
                    <a:pt x="556" y="622"/>
                    <a:pt x="619" y="622"/>
                  </a:cubicBezTo>
                  <a:cubicBezTo>
                    <a:pt x="630" y="622"/>
                    <a:pt x="638" y="619"/>
                    <a:pt x="644" y="613"/>
                  </a:cubicBezTo>
                  <a:cubicBezTo>
                    <a:pt x="684" y="573"/>
                    <a:pt x="582" y="408"/>
                    <a:pt x="417" y="237"/>
                  </a:cubicBezTo>
                  <a:cubicBezTo>
                    <a:pt x="271"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538;p38"/>
            <p:cNvSpPr/>
            <p:nvPr/>
          </p:nvSpPr>
          <p:spPr>
            <a:xfrm>
              <a:off x="-850107"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6" y="204"/>
                    <a:pt x="296" y="131"/>
                  </a:cubicBezTo>
                  <a:cubicBezTo>
                    <a:pt x="296"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539;p38"/>
            <p:cNvSpPr/>
            <p:nvPr/>
          </p:nvSpPr>
          <p:spPr>
            <a:xfrm>
              <a:off x="-790422" y="2017883"/>
              <a:ext cx="33666" cy="30587"/>
            </a:xfrm>
            <a:custGeom>
              <a:avLst/>
              <a:gdLst/>
              <a:ahLst/>
              <a:cxnLst/>
              <a:rect l="l" t="t" r="r" b="b"/>
              <a:pathLst>
                <a:path w="678" h="616" extrusionOk="0">
                  <a:moveTo>
                    <a:pt x="613" y="0"/>
                  </a:moveTo>
                  <a:cubicBezTo>
                    <a:pt x="550" y="0"/>
                    <a:pt x="409" y="96"/>
                    <a:pt x="268" y="237"/>
                  </a:cubicBezTo>
                  <a:cubicBezTo>
                    <a:pt x="103" y="402"/>
                    <a:pt x="0" y="567"/>
                    <a:pt x="40" y="607"/>
                  </a:cubicBezTo>
                  <a:cubicBezTo>
                    <a:pt x="46" y="613"/>
                    <a:pt x="54" y="616"/>
                    <a:pt x="65" y="616"/>
                  </a:cubicBezTo>
                  <a:cubicBezTo>
                    <a:pt x="128"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540;p38"/>
            <p:cNvSpPr/>
            <p:nvPr/>
          </p:nvSpPr>
          <p:spPr>
            <a:xfrm>
              <a:off x="-790422" y="1972896"/>
              <a:ext cx="33666" cy="30885"/>
            </a:xfrm>
            <a:custGeom>
              <a:avLst/>
              <a:gdLst/>
              <a:ahLst/>
              <a:cxnLst/>
              <a:rect l="l" t="t" r="r" b="b"/>
              <a:pathLst>
                <a:path w="678" h="622" extrusionOk="0">
                  <a:moveTo>
                    <a:pt x="65" y="1"/>
                  </a:moveTo>
                  <a:cubicBezTo>
                    <a:pt x="54" y="1"/>
                    <a:pt x="46" y="4"/>
                    <a:pt x="40" y="10"/>
                  </a:cubicBezTo>
                  <a:cubicBezTo>
                    <a:pt x="0" y="49"/>
                    <a:pt x="103" y="220"/>
                    <a:pt x="268" y="385"/>
                  </a:cubicBezTo>
                  <a:cubicBezTo>
                    <a:pt x="409" y="526"/>
                    <a:pt x="550" y="622"/>
                    <a:pt x="613" y="622"/>
                  </a:cubicBezTo>
                  <a:cubicBezTo>
                    <a:pt x="624" y="622"/>
                    <a:pt x="632" y="619"/>
                    <a:pt x="638" y="613"/>
                  </a:cubicBezTo>
                  <a:cubicBezTo>
                    <a:pt x="678" y="573"/>
                    <a:pt x="575"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541;p38"/>
            <p:cNvSpPr/>
            <p:nvPr/>
          </p:nvSpPr>
          <p:spPr>
            <a:xfrm>
              <a:off x="-885759" y="1972896"/>
              <a:ext cx="34014" cy="30885"/>
            </a:xfrm>
            <a:custGeom>
              <a:avLst/>
              <a:gdLst/>
              <a:ahLst/>
              <a:cxnLst/>
              <a:rect l="l" t="t" r="r" b="b"/>
              <a:pathLst>
                <a:path w="685" h="622" extrusionOk="0">
                  <a:moveTo>
                    <a:pt x="66" y="1"/>
                  </a:moveTo>
                  <a:cubicBezTo>
                    <a:pt x="55" y="1"/>
                    <a:pt x="46" y="4"/>
                    <a:pt x="41" y="10"/>
                  </a:cubicBezTo>
                  <a:cubicBezTo>
                    <a:pt x="1" y="49"/>
                    <a:pt x="103" y="220"/>
                    <a:pt x="268" y="385"/>
                  </a:cubicBezTo>
                  <a:cubicBezTo>
                    <a:pt x="414" y="526"/>
                    <a:pt x="556" y="622"/>
                    <a:pt x="619" y="622"/>
                  </a:cubicBezTo>
                  <a:cubicBezTo>
                    <a:pt x="630" y="622"/>
                    <a:pt x="638" y="619"/>
                    <a:pt x="644" y="613"/>
                  </a:cubicBezTo>
                  <a:cubicBezTo>
                    <a:pt x="684" y="573"/>
                    <a:pt x="582" y="408"/>
                    <a:pt x="417" y="237"/>
                  </a:cubicBezTo>
                  <a:cubicBezTo>
                    <a:pt x="271"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542;p38"/>
            <p:cNvSpPr/>
            <p:nvPr/>
          </p:nvSpPr>
          <p:spPr>
            <a:xfrm>
              <a:off x="-790174" y="1939975"/>
              <a:ext cx="24679" cy="16585"/>
            </a:xfrm>
            <a:custGeom>
              <a:avLst/>
              <a:gdLst/>
              <a:ahLst/>
              <a:cxnLst/>
              <a:rect l="l" t="t" r="r" b="b"/>
              <a:pathLst>
                <a:path w="497" h="334" extrusionOk="0">
                  <a:moveTo>
                    <a:pt x="217" y="0"/>
                  </a:moveTo>
                  <a:cubicBezTo>
                    <a:pt x="80" y="149"/>
                    <a:pt x="1" y="291"/>
                    <a:pt x="35" y="325"/>
                  </a:cubicBezTo>
                  <a:cubicBezTo>
                    <a:pt x="41" y="331"/>
                    <a:pt x="49" y="334"/>
                    <a:pt x="60" y="334"/>
                  </a:cubicBezTo>
                  <a:cubicBezTo>
                    <a:pt x="123" y="334"/>
                    <a:pt x="264" y="238"/>
                    <a:pt x="405"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543;p38"/>
            <p:cNvSpPr/>
            <p:nvPr/>
          </p:nvSpPr>
          <p:spPr>
            <a:xfrm>
              <a:off x="-790422" y="2109793"/>
              <a:ext cx="33666" cy="30587"/>
            </a:xfrm>
            <a:custGeom>
              <a:avLst/>
              <a:gdLst/>
              <a:ahLst/>
              <a:cxnLst/>
              <a:rect l="l" t="t" r="r" b="b"/>
              <a:pathLst>
                <a:path w="678" h="616" extrusionOk="0">
                  <a:moveTo>
                    <a:pt x="613" y="0"/>
                  </a:moveTo>
                  <a:cubicBezTo>
                    <a:pt x="550" y="0"/>
                    <a:pt x="409" y="96"/>
                    <a:pt x="268" y="237"/>
                  </a:cubicBezTo>
                  <a:cubicBezTo>
                    <a:pt x="103" y="402"/>
                    <a:pt x="0" y="567"/>
                    <a:pt x="40" y="607"/>
                  </a:cubicBezTo>
                  <a:cubicBezTo>
                    <a:pt x="46" y="613"/>
                    <a:pt x="54" y="616"/>
                    <a:pt x="65" y="616"/>
                  </a:cubicBezTo>
                  <a:cubicBezTo>
                    <a:pt x="128"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544;p38"/>
            <p:cNvSpPr/>
            <p:nvPr/>
          </p:nvSpPr>
          <p:spPr>
            <a:xfrm>
              <a:off x="-1018388" y="1939975"/>
              <a:ext cx="24927" cy="16585"/>
            </a:xfrm>
            <a:custGeom>
              <a:avLst/>
              <a:gdLst/>
              <a:ahLst/>
              <a:cxnLst/>
              <a:rect l="l" t="t" r="r" b="b"/>
              <a:pathLst>
                <a:path w="502" h="334" extrusionOk="0">
                  <a:moveTo>
                    <a:pt x="1" y="0"/>
                  </a:moveTo>
                  <a:cubicBezTo>
                    <a:pt x="23" y="35"/>
                    <a:pt x="58" y="63"/>
                    <a:pt x="86" y="97"/>
                  </a:cubicBezTo>
                  <a:cubicBezTo>
                    <a:pt x="227" y="238"/>
                    <a:pt x="372" y="334"/>
                    <a:pt x="437" y="334"/>
                  </a:cubicBezTo>
                  <a:cubicBezTo>
                    <a:pt x="448" y="334"/>
                    <a:pt x="456" y="331"/>
                    <a:pt x="462" y="325"/>
                  </a:cubicBezTo>
                  <a:cubicBezTo>
                    <a:pt x="502" y="285"/>
                    <a:pt x="416" y="149"/>
                    <a:pt x="2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545;p38"/>
            <p:cNvSpPr/>
            <p:nvPr/>
          </p:nvSpPr>
          <p:spPr>
            <a:xfrm>
              <a:off x="-828060" y="1939975"/>
              <a:ext cx="24927" cy="16585"/>
            </a:xfrm>
            <a:custGeom>
              <a:avLst/>
              <a:gdLst/>
              <a:ahLst/>
              <a:cxnLst/>
              <a:rect l="l" t="t" r="r" b="b"/>
              <a:pathLst>
                <a:path w="502" h="334" extrusionOk="0">
                  <a:moveTo>
                    <a:pt x="1" y="0"/>
                  </a:moveTo>
                  <a:cubicBezTo>
                    <a:pt x="29" y="35"/>
                    <a:pt x="58" y="63"/>
                    <a:pt x="92" y="97"/>
                  </a:cubicBezTo>
                  <a:cubicBezTo>
                    <a:pt x="233" y="238"/>
                    <a:pt x="374" y="334"/>
                    <a:pt x="437" y="334"/>
                  </a:cubicBezTo>
                  <a:cubicBezTo>
                    <a:pt x="448" y="334"/>
                    <a:pt x="456" y="331"/>
                    <a:pt x="462" y="325"/>
                  </a:cubicBezTo>
                  <a:cubicBezTo>
                    <a:pt x="502" y="285"/>
                    <a:pt x="416" y="149"/>
                    <a:pt x="2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546;p38"/>
            <p:cNvSpPr/>
            <p:nvPr/>
          </p:nvSpPr>
          <p:spPr>
            <a:xfrm>
              <a:off x="-804871" y="2096089"/>
              <a:ext cx="14748" cy="12612"/>
            </a:xfrm>
            <a:custGeom>
              <a:avLst/>
              <a:gdLst/>
              <a:ahLst/>
              <a:cxnLst/>
              <a:rect l="l" t="t" r="r" b="b"/>
              <a:pathLst>
                <a:path w="297" h="254" extrusionOk="0">
                  <a:moveTo>
                    <a:pt x="171" y="0"/>
                  </a:moveTo>
                  <a:cubicBezTo>
                    <a:pt x="58" y="0"/>
                    <a:pt x="1" y="137"/>
                    <a:pt x="80" y="217"/>
                  </a:cubicBezTo>
                  <a:cubicBezTo>
                    <a:pt x="108" y="242"/>
                    <a:pt x="140" y="254"/>
                    <a:pt x="171" y="254"/>
                  </a:cubicBezTo>
                  <a:cubicBezTo>
                    <a:pt x="236" y="254"/>
                    <a:pt x="297" y="203"/>
                    <a:pt x="297" y="126"/>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547;p38"/>
            <p:cNvSpPr/>
            <p:nvPr/>
          </p:nvSpPr>
          <p:spPr>
            <a:xfrm>
              <a:off x="-804871" y="2005022"/>
              <a:ext cx="14748" cy="12612"/>
            </a:xfrm>
            <a:custGeom>
              <a:avLst/>
              <a:gdLst/>
              <a:ahLst/>
              <a:cxnLst/>
              <a:rect l="l" t="t" r="r" b="b"/>
              <a:pathLst>
                <a:path w="297" h="254" extrusionOk="0">
                  <a:moveTo>
                    <a:pt x="171" y="0"/>
                  </a:moveTo>
                  <a:cubicBezTo>
                    <a:pt x="58" y="0"/>
                    <a:pt x="1" y="137"/>
                    <a:pt x="80" y="217"/>
                  </a:cubicBezTo>
                  <a:cubicBezTo>
                    <a:pt x="106" y="242"/>
                    <a:pt x="138" y="254"/>
                    <a:pt x="169" y="254"/>
                  </a:cubicBezTo>
                  <a:cubicBezTo>
                    <a:pt x="234" y="254"/>
                    <a:pt x="297" y="203"/>
                    <a:pt x="297" y="126"/>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548;p38"/>
            <p:cNvSpPr/>
            <p:nvPr/>
          </p:nvSpPr>
          <p:spPr>
            <a:xfrm>
              <a:off x="-836800" y="2064806"/>
              <a:ext cx="33666" cy="30885"/>
            </a:xfrm>
            <a:custGeom>
              <a:avLst/>
              <a:gdLst/>
              <a:ahLst/>
              <a:cxnLst/>
              <a:rect l="l" t="t" r="r" b="b"/>
              <a:pathLst>
                <a:path w="678" h="622" extrusionOk="0">
                  <a:moveTo>
                    <a:pt x="613" y="1"/>
                  </a:moveTo>
                  <a:cubicBezTo>
                    <a:pt x="550" y="1"/>
                    <a:pt x="409" y="96"/>
                    <a:pt x="268" y="237"/>
                  </a:cubicBezTo>
                  <a:cubicBezTo>
                    <a:pt x="103" y="402"/>
                    <a:pt x="0" y="573"/>
                    <a:pt x="40" y="613"/>
                  </a:cubicBezTo>
                  <a:cubicBezTo>
                    <a:pt x="46" y="619"/>
                    <a:pt x="54" y="622"/>
                    <a:pt x="65" y="622"/>
                  </a:cubicBezTo>
                  <a:cubicBezTo>
                    <a:pt x="128" y="622"/>
                    <a:pt x="269" y="526"/>
                    <a:pt x="410" y="385"/>
                  </a:cubicBezTo>
                  <a:cubicBezTo>
                    <a:pt x="575" y="220"/>
                    <a:pt x="678" y="49"/>
                    <a:pt x="638" y="9"/>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549;p38"/>
            <p:cNvSpPr/>
            <p:nvPr/>
          </p:nvSpPr>
          <p:spPr>
            <a:xfrm>
              <a:off x="-943160" y="2152894"/>
              <a:ext cx="12513" cy="12513"/>
            </a:xfrm>
            <a:custGeom>
              <a:avLst/>
              <a:gdLst/>
              <a:ahLst/>
              <a:cxnLst/>
              <a:rect l="l" t="t" r="r" b="b"/>
              <a:pathLst>
                <a:path w="252" h="252" extrusionOk="0">
                  <a:moveTo>
                    <a:pt x="126" y="1"/>
                  </a:moveTo>
                  <a:cubicBezTo>
                    <a:pt x="58" y="1"/>
                    <a:pt x="1" y="58"/>
                    <a:pt x="1" y="126"/>
                  </a:cubicBezTo>
                  <a:cubicBezTo>
                    <a:pt x="1" y="195"/>
                    <a:pt x="58" y="252"/>
                    <a:pt x="126" y="252"/>
                  </a:cubicBezTo>
                  <a:cubicBezTo>
                    <a:pt x="194" y="252"/>
                    <a:pt x="251" y="195"/>
                    <a:pt x="251" y="126"/>
                  </a:cubicBezTo>
                  <a:cubicBezTo>
                    <a:pt x="251" y="58"/>
                    <a:pt x="194" y="1"/>
                    <a:pt x="12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550;p38"/>
            <p:cNvSpPr/>
            <p:nvPr/>
          </p:nvSpPr>
          <p:spPr>
            <a:xfrm>
              <a:off x="-885461" y="1939975"/>
              <a:ext cx="24629" cy="16585"/>
            </a:xfrm>
            <a:custGeom>
              <a:avLst/>
              <a:gdLst/>
              <a:ahLst/>
              <a:cxnLst/>
              <a:rect l="l" t="t" r="r" b="b"/>
              <a:pathLst>
                <a:path w="496" h="334" extrusionOk="0">
                  <a:moveTo>
                    <a:pt x="217" y="0"/>
                  </a:moveTo>
                  <a:cubicBezTo>
                    <a:pt x="80" y="149"/>
                    <a:pt x="0" y="291"/>
                    <a:pt x="35" y="325"/>
                  </a:cubicBezTo>
                  <a:cubicBezTo>
                    <a:pt x="40" y="331"/>
                    <a:pt x="49" y="334"/>
                    <a:pt x="60" y="334"/>
                  </a:cubicBezTo>
                  <a:cubicBezTo>
                    <a:pt x="123" y="334"/>
                    <a:pt x="264" y="238"/>
                    <a:pt x="405" y="97"/>
                  </a:cubicBezTo>
                  <a:cubicBezTo>
                    <a:pt x="439" y="63"/>
                    <a:pt x="467"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551;p38"/>
            <p:cNvSpPr/>
            <p:nvPr/>
          </p:nvSpPr>
          <p:spPr>
            <a:xfrm>
              <a:off x="-981047" y="2109793"/>
              <a:ext cx="33716" cy="30587"/>
            </a:xfrm>
            <a:custGeom>
              <a:avLst/>
              <a:gdLst/>
              <a:ahLst/>
              <a:cxnLst/>
              <a:rect l="l" t="t" r="r" b="b"/>
              <a:pathLst>
                <a:path w="679" h="616" extrusionOk="0">
                  <a:moveTo>
                    <a:pt x="614" y="0"/>
                  </a:moveTo>
                  <a:cubicBezTo>
                    <a:pt x="552" y="0"/>
                    <a:pt x="414" y="96"/>
                    <a:pt x="268" y="237"/>
                  </a:cubicBezTo>
                  <a:cubicBezTo>
                    <a:pt x="103" y="402"/>
                    <a:pt x="0" y="567"/>
                    <a:pt x="40" y="607"/>
                  </a:cubicBezTo>
                  <a:cubicBezTo>
                    <a:pt x="46" y="613"/>
                    <a:pt x="55" y="616"/>
                    <a:pt x="65" y="616"/>
                  </a:cubicBezTo>
                  <a:cubicBezTo>
                    <a:pt x="128" y="616"/>
                    <a:pt x="269" y="520"/>
                    <a:pt x="411" y="379"/>
                  </a:cubicBezTo>
                  <a:cubicBezTo>
                    <a:pt x="576" y="214"/>
                    <a:pt x="678" y="49"/>
                    <a:pt x="638" y="9"/>
                  </a:cubicBezTo>
                  <a:cubicBezTo>
                    <a:pt x="633" y="3"/>
                    <a:pt x="624" y="0"/>
                    <a:pt x="61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552;p38"/>
            <p:cNvSpPr/>
            <p:nvPr/>
          </p:nvSpPr>
          <p:spPr>
            <a:xfrm>
              <a:off x="-945395"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6" y="204"/>
                    <a:pt x="296" y="131"/>
                  </a:cubicBezTo>
                  <a:cubicBezTo>
                    <a:pt x="296" y="57"/>
                    <a:pt x="239"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553;p38"/>
            <p:cNvSpPr/>
            <p:nvPr/>
          </p:nvSpPr>
          <p:spPr>
            <a:xfrm>
              <a:off x="-981047" y="2064806"/>
              <a:ext cx="33964" cy="30885"/>
            </a:xfrm>
            <a:custGeom>
              <a:avLst/>
              <a:gdLst/>
              <a:ahLst/>
              <a:cxnLst/>
              <a:rect l="l" t="t" r="r" b="b"/>
              <a:pathLst>
                <a:path w="684" h="622" extrusionOk="0">
                  <a:moveTo>
                    <a:pt x="66" y="1"/>
                  </a:moveTo>
                  <a:cubicBezTo>
                    <a:pt x="55" y="1"/>
                    <a:pt x="46" y="4"/>
                    <a:pt x="40" y="9"/>
                  </a:cubicBezTo>
                  <a:cubicBezTo>
                    <a:pt x="0" y="49"/>
                    <a:pt x="103" y="220"/>
                    <a:pt x="274" y="385"/>
                  </a:cubicBezTo>
                  <a:cubicBezTo>
                    <a:pt x="415" y="526"/>
                    <a:pt x="556" y="622"/>
                    <a:pt x="619" y="622"/>
                  </a:cubicBezTo>
                  <a:cubicBezTo>
                    <a:pt x="630" y="622"/>
                    <a:pt x="638" y="619"/>
                    <a:pt x="644" y="613"/>
                  </a:cubicBezTo>
                  <a:cubicBezTo>
                    <a:pt x="684" y="573"/>
                    <a:pt x="581" y="408"/>
                    <a:pt x="416" y="237"/>
                  </a:cubicBezTo>
                  <a:cubicBezTo>
                    <a:pt x="275" y="96"/>
                    <a:pt x="130"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554;p38"/>
            <p:cNvSpPr/>
            <p:nvPr/>
          </p:nvSpPr>
          <p:spPr>
            <a:xfrm>
              <a:off x="-992915" y="2005022"/>
              <a:ext cx="12463" cy="12463"/>
            </a:xfrm>
            <a:custGeom>
              <a:avLst/>
              <a:gdLst/>
              <a:ahLst/>
              <a:cxnLst/>
              <a:rect l="l" t="t" r="r" b="b"/>
              <a:pathLst>
                <a:path w="251" h="251" extrusionOk="0">
                  <a:moveTo>
                    <a:pt x="126" y="0"/>
                  </a:moveTo>
                  <a:cubicBezTo>
                    <a:pt x="57" y="0"/>
                    <a:pt x="0" y="57"/>
                    <a:pt x="0" y="126"/>
                  </a:cubicBezTo>
                  <a:cubicBezTo>
                    <a:pt x="0"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555;p38"/>
            <p:cNvSpPr/>
            <p:nvPr/>
          </p:nvSpPr>
          <p:spPr>
            <a:xfrm>
              <a:off x="-981047" y="1972896"/>
              <a:ext cx="33964" cy="30885"/>
            </a:xfrm>
            <a:custGeom>
              <a:avLst/>
              <a:gdLst/>
              <a:ahLst/>
              <a:cxnLst/>
              <a:rect l="l" t="t" r="r" b="b"/>
              <a:pathLst>
                <a:path w="684" h="622" extrusionOk="0">
                  <a:moveTo>
                    <a:pt x="66" y="1"/>
                  </a:moveTo>
                  <a:cubicBezTo>
                    <a:pt x="55" y="1"/>
                    <a:pt x="46" y="4"/>
                    <a:pt x="40" y="10"/>
                  </a:cubicBezTo>
                  <a:cubicBezTo>
                    <a:pt x="0" y="49"/>
                    <a:pt x="103" y="220"/>
                    <a:pt x="274" y="385"/>
                  </a:cubicBezTo>
                  <a:cubicBezTo>
                    <a:pt x="415" y="526"/>
                    <a:pt x="556" y="622"/>
                    <a:pt x="619" y="622"/>
                  </a:cubicBezTo>
                  <a:cubicBezTo>
                    <a:pt x="630" y="622"/>
                    <a:pt x="638" y="619"/>
                    <a:pt x="644" y="613"/>
                  </a:cubicBezTo>
                  <a:cubicBezTo>
                    <a:pt x="684" y="573"/>
                    <a:pt x="581" y="408"/>
                    <a:pt x="416" y="237"/>
                  </a:cubicBezTo>
                  <a:cubicBezTo>
                    <a:pt x="275" y="96"/>
                    <a:pt x="130"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556;p38"/>
            <p:cNvSpPr/>
            <p:nvPr/>
          </p:nvSpPr>
          <p:spPr>
            <a:xfrm>
              <a:off x="-992915" y="2096089"/>
              <a:ext cx="12463" cy="12463"/>
            </a:xfrm>
            <a:custGeom>
              <a:avLst/>
              <a:gdLst/>
              <a:ahLst/>
              <a:cxnLst/>
              <a:rect l="l" t="t" r="r" b="b"/>
              <a:pathLst>
                <a:path w="251" h="251" extrusionOk="0">
                  <a:moveTo>
                    <a:pt x="126" y="0"/>
                  </a:moveTo>
                  <a:cubicBezTo>
                    <a:pt x="57" y="0"/>
                    <a:pt x="0" y="57"/>
                    <a:pt x="0" y="126"/>
                  </a:cubicBezTo>
                  <a:cubicBezTo>
                    <a:pt x="0"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57;p38"/>
            <p:cNvSpPr/>
            <p:nvPr/>
          </p:nvSpPr>
          <p:spPr>
            <a:xfrm>
              <a:off x="-980749" y="1939975"/>
              <a:ext cx="24629" cy="16585"/>
            </a:xfrm>
            <a:custGeom>
              <a:avLst/>
              <a:gdLst/>
              <a:ahLst/>
              <a:cxnLst/>
              <a:rect l="l" t="t" r="r" b="b"/>
              <a:pathLst>
                <a:path w="496" h="334" extrusionOk="0">
                  <a:moveTo>
                    <a:pt x="222" y="0"/>
                  </a:moveTo>
                  <a:cubicBezTo>
                    <a:pt x="80" y="149"/>
                    <a:pt x="0" y="291"/>
                    <a:pt x="34" y="325"/>
                  </a:cubicBezTo>
                  <a:cubicBezTo>
                    <a:pt x="40" y="331"/>
                    <a:pt x="49" y="334"/>
                    <a:pt x="60" y="334"/>
                  </a:cubicBezTo>
                  <a:cubicBezTo>
                    <a:pt x="124" y="334"/>
                    <a:pt x="269" y="238"/>
                    <a:pt x="410" y="97"/>
                  </a:cubicBezTo>
                  <a:cubicBezTo>
                    <a:pt x="439" y="63"/>
                    <a:pt x="467"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58;p38"/>
            <p:cNvSpPr/>
            <p:nvPr/>
          </p:nvSpPr>
          <p:spPr>
            <a:xfrm>
              <a:off x="-980749" y="2017883"/>
              <a:ext cx="33666" cy="30587"/>
            </a:xfrm>
            <a:custGeom>
              <a:avLst/>
              <a:gdLst/>
              <a:ahLst/>
              <a:cxnLst/>
              <a:rect l="l" t="t" r="r" b="b"/>
              <a:pathLst>
                <a:path w="678" h="616" extrusionOk="0">
                  <a:moveTo>
                    <a:pt x="613" y="0"/>
                  </a:moveTo>
                  <a:cubicBezTo>
                    <a:pt x="550" y="0"/>
                    <a:pt x="409" y="96"/>
                    <a:pt x="268" y="237"/>
                  </a:cubicBezTo>
                  <a:cubicBezTo>
                    <a:pt x="97" y="402"/>
                    <a:pt x="0" y="567"/>
                    <a:pt x="34" y="607"/>
                  </a:cubicBezTo>
                  <a:cubicBezTo>
                    <a:pt x="40" y="613"/>
                    <a:pt x="49" y="616"/>
                    <a:pt x="60" y="616"/>
                  </a:cubicBezTo>
                  <a:cubicBezTo>
                    <a:pt x="124"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59;p38"/>
            <p:cNvSpPr/>
            <p:nvPr/>
          </p:nvSpPr>
          <p:spPr>
            <a:xfrm>
              <a:off x="-932137" y="2064806"/>
              <a:ext cx="33716" cy="30885"/>
            </a:xfrm>
            <a:custGeom>
              <a:avLst/>
              <a:gdLst/>
              <a:ahLst/>
              <a:cxnLst/>
              <a:rect l="l" t="t" r="r" b="b"/>
              <a:pathLst>
                <a:path w="679" h="622" extrusionOk="0">
                  <a:moveTo>
                    <a:pt x="614" y="1"/>
                  </a:moveTo>
                  <a:cubicBezTo>
                    <a:pt x="551" y="1"/>
                    <a:pt x="409" y="96"/>
                    <a:pt x="268" y="237"/>
                  </a:cubicBezTo>
                  <a:cubicBezTo>
                    <a:pt x="103" y="402"/>
                    <a:pt x="1" y="573"/>
                    <a:pt x="41" y="613"/>
                  </a:cubicBezTo>
                  <a:cubicBezTo>
                    <a:pt x="46" y="619"/>
                    <a:pt x="55" y="622"/>
                    <a:pt x="66" y="622"/>
                  </a:cubicBezTo>
                  <a:cubicBezTo>
                    <a:pt x="129" y="622"/>
                    <a:pt x="270" y="526"/>
                    <a:pt x="411" y="385"/>
                  </a:cubicBezTo>
                  <a:cubicBezTo>
                    <a:pt x="576" y="220"/>
                    <a:pt x="678" y="49"/>
                    <a:pt x="639" y="9"/>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60;p38"/>
            <p:cNvSpPr/>
            <p:nvPr/>
          </p:nvSpPr>
          <p:spPr>
            <a:xfrm>
              <a:off x="-923100" y="1939975"/>
              <a:ext cx="24679" cy="16585"/>
            </a:xfrm>
            <a:custGeom>
              <a:avLst/>
              <a:gdLst/>
              <a:ahLst/>
              <a:cxnLst/>
              <a:rect l="l" t="t" r="r" b="b"/>
              <a:pathLst>
                <a:path w="497" h="334" extrusionOk="0">
                  <a:moveTo>
                    <a:pt x="1" y="0"/>
                  </a:moveTo>
                  <a:cubicBezTo>
                    <a:pt x="29" y="35"/>
                    <a:pt x="52" y="63"/>
                    <a:pt x="86" y="97"/>
                  </a:cubicBezTo>
                  <a:cubicBezTo>
                    <a:pt x="227" y="238"/>
                    <a:pt x="369" y="334"/>
                    <a:pt x="432" y="334"/>
                  </a:cubicBezTo>
                  <a:cubicBezTo>
                    <a:pt x="442" y="334"/>
                    <a:pt x="451" y="331"/>
                    <a:pt x="457" y="325"/>
                  </a:cubicBezTo>
                  <a:cubicBezTo>
                    <a:pt x="496" y="285"/>
                    <a:pt x="411" y="149"/>
                    <a:pt x="2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61;p38"/>
            <p:cNvSpPr/>
            <p:nvPr/>
          </p:nvSpPr>
          <p:spPr>
            <a:xfrm>
              <a:off x="-899911" y="2096089"/>
              <a:ext cx="14797" cy="12612"/>
            </a:xfrm>
            <a:custGeom>
              <a:avLst/>
              <a:gdLst/>
              <a:ahLst/>
              <a:cxnLst/>
              <a:rect l="l" t="t" r="r" b="b"/>
              <a:pathLst>
                <a:path w="298" h="254" extrusionOk="0">
                  <a:moveTo>
                    <a:pt x="172" y="0"/>
                  </a:moveTo>
                  <a:cubicBezTo>
                    <a:pt x="58" y="0"/>
                    <a:pt x="1" y="137"/>
                    <a:pt x="81" y="217"/>
                  </a:cubicBezTo>
                  <a:cubicBezTo>
                    <a:pt x="106" y="242"/>
                    <a:pt x="138" y="254"/>
                    <a:pt x="169" y="254"/>
                  </a:cubicBezTo>
                  <a:cubicBezTo>
                    <a:pt x="234" y="254"/>
                    <a:pt x="297" y="203"/>
                    <a:pt x="297" y="126"/>
                  </a:cubicBezTo>
                  <a:cubicBezTo>
                    <a:pt x="297" y="57"/>
                    <a:pt x="240" y="0"/>
                    <a:pt x="17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62;p38"/>
            <p:cNvSpPr/>
            <p:nvPr/>
          </p:nvSpPr>
          <p:spPr>
            <a:xfrm>
              <a:off x="-899911" y="2005022"/>
              <a:ext cx="14797" cy="12612"/>
            </a:xfrm>
            <a:custGeom>
              <a:avLst/>
              <a:gdLst/>
              <a:ahLst/>
              <a:cxnLst/>
              <a:rect l="l" t="t" r="r" b="b"/>
              <a:pathLst>
                <a:path w="298" h="254" extrusionOk="0">
                  <a:moveTo>
                    <a:pt x="172" y="0"/>
                  </a:moveTo>
                  <a:cubicBezTo>
                    <a:pt x="58" y="0"/>
                    <a:pt x="1" y="137"/>
                    <a:pt x="81" y="217"/>
                  </a:cubicBezTo>
                  <a:cubicBezTo>
                    <a:pt x="106" y="242"/>
                    <a:pt x="138" y="254"/>
                    <a:pt x="169" y="254"/>
                  </a:cubicBezTo>
                  <a:cubicBezTo>
                    <a:pt x="234" y="254"/>
                    <a:pt x="297" y="203"/>
                    <a:pt x="297" y="126"/>
                  </a:cubicBezTo>
                  <a:cubicBezTo>
                    <a:pt x="297" y="57"/>
                    <a:pt x="240" y="0"/>
                    <a:pt x="17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3;p38"/>
            <p:cNvSpPr/>
            <p:nvPr/>
          </p:nvSpPr>
          <p:spPr>
            <a:xfrm>
              <a:off x="-932137" y="2017883"/>
              <a:ext cx="33716" cy="30587"/>
            </a:xfrm>
            <a:custGeom>
              <a:avLst/>
              <a:gdLst/>
              <a:ahLst/>
              <a:cxnLst/>
              <a:rect l="l" t="t" r="r" b="b"/>
              <a:pathLst>
                <a:path w="679" h="616" extrusionOk="0">
                  <a:moveTo>
                    <a:pt x="66" y="0"/>
                  </a:moveTo>
                  <a:cubicBezTo>
                    <a:pt x="55" y="0"/>
                    <a:pt x="46" y="3"/>
                    <a:pt x="41" y="9"/>
                  </a:cubicBezTo>
                  <a:cubicBezTo>
                    <a:pt x="1" y="49"/>
                    <a:pt x="103" y="214"/>
                    <a:pt x="268" y="379"/>
                  </a:cubicBezTo>
                  <a:cubicBezTo>
                    <a:pt x="409" y="520"/>
                    <a:pt x="551" y="616"/>
                    <a:pt x="614" y="616"/>
                  </a:cubicBezTo>
                  <a:cubicBezTo>
                    <a:pt x="624" y="616"/>
                    <a:pt x="633" y="613"/>
                    <a:pt x="639" y="607"/>
                  </a:cubicBezTo>
                  <a:cubicBezTo>
                    <a:pt x="678"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64;p38"/>
            <p:cNvSpPr/>
            <p:nvPr/>
          </p:nvSpPr>
          <p:spPr>
            <a:xfrm>
              <a:off x="-932137" y="1972896"/>
              <a:ext cx="33716" cy="30885"/>
            </a:xfrm>
            <a:custGeom>
              <a:avLst/>
              <a:gdLst/>
              <a:ahLst/>
              <a:cxnLst/>
              <a:rect l="l" t="t" r="r" b="b"/>
              <a:pathLst>
                <a:path w="679" h="622" extrusionOk="0">
                  <a:moveTo>
                    <a:pt x="614" y="1"/>
                  </a:moveTo>
                  <a:cubicBezTo>
                    <a:pt x="551" y="1"/>
                    <a:pt x="409" y="96"/>
                    <a:pt x="268" y="237"/>
                  </a:cubicBezTo>
                  <a:cubicBezTo>
                    <a:pt x="103" y="408"/>
                    <a:pt x="1" y="573"/>
                    <a:pt x="41" y="613"/>
                  </a:cubicBezTo>
                  <a:cubicBezTo>
                    <a:pt x="46" y="619"/>
                    <a:pt x="55" y="622"/>
                    <a:pt x="66" y="622"/>
                  </a:cubicBezTo>
                  <a:cubicBezTo>
                    <a:pt x="129" y="622"/>
                    <a:pt x="270" y="526"/>
                    <a:pt x="411" y="385"/>
                  </a:cubicBezTo>
                  <a:cubicBezTo>
                    <a:pt x="576" y="215"/>
                    <a:pt x="678" y="49"/>
                    <a:pt x="639" y="10"/>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65;p38"/>
            <p:cNvSpPr/>
            <p:nvPr/>
          </p:nvSpPr>
          <p:spPr>
            <a:xfrm>
              <a:off x="-932137" y="2109793"/>
              <a:ext cx="33716" cy="30587"/>
            </a:xfrm>
            <a:custGeom>
              <a:avLst/>
              <a:gdLst/>
              <a:ahLst/>
              <a:cxnLst/>
              <a:rect l="l" t="t" r="r" b="b"/>
              <a:pathLst>
                <a:path w="679" h="616" extrusionOk="0">
                  <a:moveTo>
                    <a:pt x="66" y="0"/>
                  </a:moveTo>
                  <a:cubicBezTo>
                    <a:pt x="55" y="0"/>
                    <a:pt x="46" y="3"/>
                    <a:pt x="41" y="9"/>
                  </a:cubicBezTo>
                  <a:cubicBezTo>
                    <a:pt x="1" y="49"/>
                    <a:pt x="103" y="214"/>
                    <a:pt x="268" y="379"/>
                  </a:cubicBezTo>
                  <a:cubicBezTo>
                    <a:pt x="409" y="520"/>
                    <a:pt x="551" y="616"/>
                    <a:pt x="614" y="616"/>
                  </a:cubicBezTo>
                  <a:cubicBezTo>
                    <a:pt x="624" y="616"/>
                    <a:pt x="633" y="613"/>
                    <a:pt x="639" y="607"/>
                  </a:cubicBezTo>
                  <a:cubicBezTo>
                    <a:pt x="678"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66;p38"/>
            <p:cNvSpPr/>
            <p:nvPr/>
          </p:nvSpPr>
          <p:spPr>
            <a:xfrm>
              <a:off x="-945395" y="2053932"/>
              <a:ext cx="14748" cy="12662"/>
            </a:xfrm>
            <a:custGeom>
              <a:avLst/>
              <a:gdLst/>
              <a:ahLst/>
              <a:cxnLst/>
              <a:rect l="l" t="t" r="r" b="b"/>
              <a:pathLst>
                <a:path w="297" h="255" extrusionOk="0">
                  <a:moveTo>
                    <a:pt x="171" y="1"/>
                  </a:moveTo>
                  <a:cubicBezTo>
                    <a:pt x="57" y="1"/>
                    <a:pt x="0" y="137"/>
                    <a:pt x="80" y="217"/>
                  </a:cubicBezTo>
                  <a:cubicBezTo>
                    <a:pt x="107" y="243"/>
                    <a:pt x="140" y="254"/>
                    <a:pt x="171" y="254"/>
                  </a:cubicBezTo>
                  <a:cubicBezTo>
                    <a:pt x="236" y="254"/>
                    <a:pt x="296" y="203"/>
                    <a:pt x="296" y="126"/>
                  </a:cubicBezTo>
                  <a:cubicBezTo>
                    <a:pt x="296" y="58"/>
                    <a:pt x="239"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6351869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C:\Program Files\Microsoft Office\MEDIA\CAGCAT10\j0157995.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131177">
            <a:off x="-219065" y="133564"/>
            <a:ext cx="1564849" cy="2612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 xmlns:a16="http://schemas.microsoft.com/office/drawing/2014/main" id="{309801B7-9854-4FC2-9E6F-53D983378409}"/>
              </a:ext>
            </a:extLst>
          </p:cNvPr>
          <p:cNvSpPr>
            <a:spLocks noGrp="1"/>
          </p:cNvSpPr>
          <p:nvPr>
            <p:ph type="title"/>
          </p:nvPr>
        </p:nvSpPr>
        <p:spPr>
          <a:xfrm>
            <a:off x="2750355" y="509450"/>
            <a:ext cx="7038900" cy="914100"/>
          </a:xfrm>
        </p:spPr>
        <p:txBody>
          <a:bodyPr>
            <a:normAutofit fontScale="90000"/>
          </a:bodyPr>
          <a:lstStyle/>
          <a:p>
            <a:r>
              <a:rPr lang="en-US" sz="3200" b="1" u="sng" dirty="0" smtClean="0">
                <a:latin typeface="Times New Roman" panose="02020603050405020304" pitchFamily="18" charset="0"/>
                <a:cs typeface="Times New Roman" panose="02020603050405020304" pitchFamily="18" charset="0"/>
              </a:rPr>
              <a:t>FUTURE SCOPE</a:t>
            </a:r>
            <a:br>
              <a:rPr lang="en-US" sz="3200" b="1" u="sng" dirty="0" smtClean="0">
                <a:latin typeface="Times New Roman" panose="02020603050405020304" pitchFamily="18" charset="0"/>
                <a:cs typeface="Times New Roman" panose="02020603050405020304" pitchFamily="18" charset="0"/>
              </a:rPr>
            </a:br>
            <a:r>
              <a:rPr lang="en-US" sz="1800" b="1" u="sng" dirty="0" smtClean="0">
                <a:latin typeface="Times New Roman" panose="02020603050405020304" pitchFamily="18" charset="0"/>
                <a:cs typeface="Times New Roman" panose="02020603050405020304" pitchFamily="18" charset="0"/>
              </a:rPr>
              <a:t/>
            </a:r>
            <a:br>
              <a:rPr lang="en-US" sz="1800" b="1" u="sng" dirty="0" smtClean="0">
                <a:latin typeface="Times New Roman" panose="02020603050405020304" pitchFamily="18" charset="0"/>
                <a:cs typeface="Times New Roman" panose="02020603050405020304" pitchFamily="18" charset="0"/>
              </a:rPr>
            </a:br>
            <a:endParaRPr lang="en-IN" sz="1300" dirty="0"/>
          </a:p>
        </p:txBody>
      </p:sp>
      <p:sp>
        <p:nvSpPr>
          <p:cNvPr id="3" name="Text Placeholder 2"/>
          <p:cNvSpPr>
            <a:spLocks noGrp="1"/>
          </p:cNvSpPr>
          <p:nvPr>
            <p:ph type="body" idx="1"/>
          </p:nvPr>
        </p:nvSpPr>
        <p:spPr>
          <a:xfrm>
            <a:off x="1513257" y="1218229"/>
            <a:ext cx="7038900" cy="2911200"/>
          </a:xfrm>
        </p:spPr>
        <p:txBody>
          <a:bodyPr>
            <a:normAutofit lnSpcReduction="10000"/>
          </a:bodyPr>
          <a:lstStyle/>
          <a:p>
            <a:pPr marL="146050" indent="0">
              <a:buNone/>
            </a:pPr>
            <a:r>
              <a:rPr lang="en-US" sz="1400" dirty="0">
                <a:latin typeface="Times New Roman" panose="02020603050405020304" pitchFamily="18" charset="0"/>
                <a:cs typeface="Times New Roman" panose="02020603050405020304" pitchFamily="18" charset="0"/>
              </a:rPr>
              <a:t>With the knowledge we have gained by developing this application, we are confident that in the future we can make this application more effectively by additional features like:</a:t>
            </a:r>
            <a:br>
              <a:rPr lang="en-US" sz="1400" dirty="0">
                <a:latin typeface="Times New Roman" panose="02020603050405020304" pitchFamily="18" charset="0"/>
                <a:cs typeface="Times New Roman" panose="02020603050405020304" pitchFamily="18" charset="0"/>
              </a:rPr>
            </a:br>
            <a:r>
              <a:rPr lang="en-US" sz="1400" dirty="0" smtClean="0">
                <a:latin typeface="Times New Roman" panose="02020603050405020304" pitchFamily="18" charset="0"/>
                <a:cs typeface="Times New Roman" panose="02020603050405020304" pitchFamily="18" charset="0"/>
              </a:rPr>
              <a:t>1. Hosting </a:t>
            </a:r>
            <a:r>
              <a:rPr lang="en-US" sz="1400" dirty="0">
                <a:latin typeface="Times New Roman" panose="02020603050405020304" pitchFamily="18" charset="0"/>
                <a:cs typeface="Times New Roman" panose="02020603050405020304" pitchFamily="18" charset="0"/>
              </a:rPr>
              <a:t/>
            </a:r>
            <a:br>
              <a:rPr lang="en-US" sz="1400" dirty="0">
                <a:latin typeface="Times New Roman" panose="02020603050405020304" pitchFamily="18" charset="0"/>
                <a:cs typeface="Times New Roman" panose="02020603050405020304" pitchFamily="18" charset="0"/>
              </a:rPr>
            </a:br>
            <a:r>
              <a:rPr lang="en-US" sz="1400" dirty="0" smtClean="0">
                <a:latin typeface="Times New Roman" panose="02020603050405020304" pitchFamily="18" charset="0"/>
                <a:cs typeface="Times New Roman" panose="02020603050405020304" pitchFamily="18" charset="0"/>
              </a:rPr>
              <a:t>2. Reopening </a:t>
            </a:r>
            <a:r>
              <a:rPr lang="en-US" sz="1400" dirty="0">
                <a:latin typeface="Times New Roman" panose="02020603050405020304" pitchFamily="18" charset="0"/>
                <a:cs typeface="Times New Roman" panose="02020603050405020304" pitchFamily="18" charset="0"/>
              </a:rPr>
              <a:t>modules with real time mechanism</a:t>
            </a:r>
            <a:br>
              <a:rPr lang="en-US" sz="1400" dirty="0">
                <a:latin typeface="Times New Roman" panose="02020603050405020304" pitchFamily="18" charset="0"/>
                <a:cs typeface="Times New Roman" panose="02020603050405020304" pitchFamily="18" charset="0"/>
              </a:rPr>
            </a:br>
            <a:r>
              <a:rPr lang="en-US" sz="1400" dirty="0" smtClean="0">
                <a:latin typeface="Times New Roman" panose="02020603050405020304" pitchFamily="18" charset="0"/>
                <a:cs typeface="Times New Roman" panose="02020603050405020304" pitchFamily="18" charset="0"/>
              </a:rPr>
              <a:t>3. Private </a:t>
            </a:r>
            <a:r>
              <a:rPr lang="en-US" sz="1400" dirty="0">
                <a:latin typeface="Times New Roman" panose="02020603050405020304" pitchFamily="18" charset="0"/>
                <a:cs typeface="Times New Roman" panose="02020603050405020304" pitchFamily="18" charset="0"/>
              </a:rPr>
              <a:t>rooms with permission by room admin to allow third party to enter.</a:t>
            </a:r>
            <a:br>
              <a:rPr lang="en-US" sz="1400" dirty="0">
                <a:latin typeface="Times New Roman" panose="02020603050405020304" pitchFamily="18" charset="0"/>
                <a:cs typeface="Times New Roman" panose="02020603050405020304" pitchFamily="18" charset="0"/>
              </a:rPr>
            </a:br>
            <a:r>
              <a:rPr lang="en-US" sz="1400" dirty="0" smtClean="0">
                <a:latin typeface="Times New Roman" panose="02020603050405020304" pitchFamily="18" charset="0"/>
                <a:cs typeface="Times New Roman" panose="02020603050405020304" pitchFamily="18" charset="0"/>
              </a:rPr>
              <a:t>4. Real </a:t>
            </a:r>
            <a:r>
              <a:rPr lang="en-US" sz="1400" dirty="0">
                <a:latin typeface="Times New Roman" panose="02020603050405020304" pitchFamily="18" charset="0"/>
                <a:cs typeface="Times New Roman" panose="02020603050405020304" pitchFamily="18" charset="0"/>
              </a:rPr>
              <a:t>time video and audio calling.</a:t>
            </a:r>
            <a:br>
              <a:rPr lang="en-US" sz="1400" dirty="0">
                <a:latin typeface="Times New Roman" panose="02020603050405020304" pitchFamily="18" charset="0"/>
                <a:cs typeface="Times New Roman" panose="02020603050405020304" pitchFamily="18" charset="0"/>
              </a:rPr>
            </a:br>
            <a:r>
              <a:rPr lang="en-US" sz="1400" dirty="0" smtClean="0">
                <a:latin typeface="Times New Roman" panose="02020603050405020304" pitchFamily="18" charset="0"/>
                <a:cs typeface="Times New Roman" panose="02020603050405020304" pitchFamily="18" charset="0"/>
              </a:rPr>
              <a:t>5. More </a:t>
            </a:r>
            <a:r>
              <a:rPr lang="en-US" sz="1400" dirty="0">
                <a:latin typeface="Times New Roman" panose="02020603050405020304" pitchFamily="18" charset="0"/>
                <a:cs typeface="Times New Roman" panose="02020603050405020304" pitchFamily="18" charset="0"/>
              </a:rPr>
              <a:t>options for user sign in like Facebook, Git Hub etc.</a:t>
            </a:r>
            <a:br>
              <a:rPr lang="en-US" sz="1400" dirty="0">
                <a:latin typeface="Times New Roman" panose="02020603050405020304" pitchFamily="18" charset="0"/>
                <a:cs typeface="Times New Roman" panose="02020603050405020304" pitchFamily="18" charset="0"/>
              </a:rPr>
            </a:br>
            <a:r>
              <a:rPr lang="en-US" sz="1400" dirty="0" smtClean="0">
                <a:latin typeface="Times New Roman" panose="02020603050405020304" pitchFamily="18" charset="0"/>
                <a:cs typeface="Times New Roman" panose="02020603050405020304" pitchFamily="18" charset="0"/>
              </a:rPr>
              <a:t>6. Multi </a:t>
            </a:r>
            <a:r>
              <a:rPr lang="en-US" sz="1400" dirty="0">
                <a:latin typeface="Times New Roman" panose="02020603050405020304" pitchFamily="18" charset="0"/>
                <a:cs typeface="Times New Roman" panose="02020603050405020304" pitchFamily="18" charset="0"/>
              </a:rPr>
              <a:t>language keyboard with features like stickers, gifs etc.</a:t>
            </a:r>
            <a:br>
              <a:rPr lang="en-US" sz="1400" dirty="0">
                <a:latin typeface="Times New Roman" panose="02020603050405020304" pitchFamily="18" charset="0"/>
                <a:cs typeface="Times New Roman" panose="02020603050405020304" pitchFamily="18" charset="0"/>
              </a:rPr>
            </a:br>
            <a:r>
              <a:rPr lang="en-US" sz="1400" dirty="0" smtClean="0">
                <a:latin typeface="Times New Roman" panose="02020603050405020304" pitchFamily="18" charset="0"/>
                <a:cs typeface="Times New Roman" panose="02020603050405020304" pitchFamily="18" charset="0"/>
              </a:rPr>
              <a:t>7. More </a:t>
            </a:r>
            <a:r>
              <a:rPr lang="en-US" sz="1400" dirty="0">
                <a:latin typeface="Times New Roman" panose="02020603050405020304" pitchFamily="18" charset="0"/>
                <a:cs typeface="Times New Roman" panose="02020603050405020304" pitchFamily="18" charset="0"/>
              </a:rPr>
              <a:t>interactive and attractive UI.</a:t>
            </a:r>
            <a:br>
              <a:rPr lang="en-US" sz="1400" dirty="0">
                <a:latin typeface="Times New Roman" panose="02020603050405020304" pitchFamily="18" charset="0"/>
                <a:cs typeface="Times New Roman" panose="02020603050405020304" pitchFamily="18" charset="0"/>
              </a:rPr>
            </a:br>
            <a:r>
              <a:rPr lang="en-US" sz="1400" dirty="0" smtClean="0">
                <a:latin typeface="Times New Roman" panose="02020603050405020304" pitchFamily="18" charset="0"/>
                <a:cs typeface="Times New Roman" panose="02020603050405020304" pitchFamily="18" charset="0"/>
              </a:rPr>
              <a:t>8. More </a:t>
            </a:r>
            <a:r>
              <a:rPr lang="en-US" sz="1400" dirty="0">
                <a:latin typeface="Times New Roman" panose="02020603050405020304" pitchFamily="18" charset="0"/>
                <a:cs typeface="Times New Roman" panose="02020603050405020304" pitchFamily="18" charset="0"/>
              </a:rPr>
              <a:t>efficient data management.</a:t>
            </a:r>
            <a:br>
              <a:rPr lang="en-US" sz="1400" dirty="0">
                <a:latin typeface="Times New Roman" panose="02020603050405020304" pitchFamily="18" charset="0"/>
                <a:cs typeface="Times New Roman" panose="02020603050405020304" pitchFamily="18" charset="0"/>
              </a:rPr>
            </a:br>
            <a:r>
              <a:rPr lang="en-US" sz="1400" dirty="0" smtClean="0">
                <a:latin typeface="Times New Roman" panose="02020603050405020304" pitchFamily="18" charset="0"/>
                <a:cs typeface="Times New Roman" panose="02020603050405020304" pitchFamily="18" charset="0"/>
              </a:rPr>
              <a:t>9. Additional </a:t>
            </a:r>
            <a:r>
              <a:rPr lang="en-US" sz="1400" dirty="0">
                <a:latin typeface="Times New Roman" panose="02020603050405020304" pitchFamily="18" charset="0"/>
                <a:cs typeface="Times New Roman" panose="02020603050405020304" pitchFamily="18" charset="0"/>
              </a:rPr>
              <a:t>features to ensure privacy for user of application</a:t>
            </a:r>
            <a:r>
              <a:rPr lang="en-US" sz="1200" dirty="0"/>
              <a:t/>
            </a:r>
            <a:br>
              <a:rPr lang="en-US" sz="1200" dirty="0"/>
            </a:br>
            <a:endParaRPr lang="en-US" dirty="0"/>
          </a:p>
        </p:txBody>
      </p:sp>
      <p:pic>
        <p:nvPicPr>
          <p:cNvPr id="2054" name="Picture 6" descr="C:\Program Files\Microsoft Office\MEDIA\OFFICE14\Lines\BD14882_.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4137167"/>
            <a:ext cx="9144000" cy="650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48018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2BE9FE83-5E95-4B42-B57B-C1D2098471F4}"/>
              </a:ext>
            </a:extLst>
          </p:cNvPr>
          <p:cNvPicPr>
            <a:picLocks noChangeAspect="1"/>
          </p:cNvPicPr>
          <p:nvPr/>
        </p:nvPicPr>
        <p:blipFill>
          <a:blip r:embed="rId2">
            <a:extLst>
              <a:ext uri="{837473B0-CC2E-450A-ABE3-18F120FF3D39}">
                <a1611:picAttrSrcUrl xmlns="" xmlns:a1611="http://schemas.microsoft.com/office/drawing/2016/11/main" r:id="rId3"/>
              </a:ext>
            </a:extLst>
          </a:blip>
          <a:stretch>
            <a:fillRect/>
          </a:stretch>
        </p:blipFill>
        <p:spPr>
          <a:xfrm>
            <a:off x="0" y="1"/>
            <a:ext cx="9143999" cy="5215084"/>
          </a:xfrm>
          <a:prstGeom prst="rect">
            <a:avLst/>
          </a:prstGeom>
        </p:spPr>
      </p:pic>
      <p:sp>
        <p:nvSpPr>
          <p:cNvPr id="4" name="Google Shape;821;p32"/>
          <p:cNvSpPr/>
          <p:nvPr/>
        </p:nvSpPr>
        <p:spPr>
          <a:xfrm rot="20508436">
            <a:off x="1548640" y="949182"/>
            <a:ext cx="418606" cy="823987"/>
          </a:xfrm>
          <a:custGeom>
            <a:avLst/>
            <a:gdLst/>
            <a:ahLst/>
            <a:cxnLst/>
            <a:rect l="l" t="t" r="r" b="b"/>
            <a:pathLst>
              <a:path w="1197" h="2899" extrusionOk="0">
                <a:moveTo>
                  <a:pt x="609" y="0"/>
                </a:moveTo>
                <a:cubicBezTo>
                  <a:pt x="605" y="0"/>
                  <a:pt x="602" y="0"/>
                  <a:pt x="599" y="0"/>
                </a:cubicBezTo>
                <a:cubicBezTo>
                  <a:pt x="268" y="0"/>
                  <a:pt x="1" y="262"/>
                  <a:pt x="1" y="592"/>
                </a:cubicBezTo>
                <a:lnTo>
                  <a:pt x="1" y="678"/>
                </a:lnTo>
                <a:lnTo>
                  <a:pt x="132" y="678"/>
                </a:lnTo>
                <a:lnTo>
                  <a:pt x="132" y="598"/>
                </a:lnTo>
                <a:cubicBezTo>
                  <a:pt x="120" y="330"/>
                  <a:pt x="331" y="108"/>
                  <a:pt x="599" y="108"/>
                </a:cubicBezTo>
                <a:cubicBezTo>
                  <a:pt x="861" y="108"/>
                  <a:pt x="1071" y="330"/>
                  <a:pt x="1060" y="598"/>
                </a:cubicBezTo>
                <a:lnTo>
                  <a:pt x="1060" y="2523"/>
                </a:lnTo>
                <a:cubicBezTo>
                  <a:pt x="1060" y="2654"/>
                  <a:pt x="952" y="2762"/>
                  <a:pt x="821" y="2762"/>
                </a:cubicBezTo>
                <a:lnTo>
                  <a:pt x="764" y="2762"/>
                </a:lnTo>
                <a:cubicBezTo>
                  <a:pt x="627" y="2762"/>
                  <a:pt x="519" y="2654"/>
                  <a:pt x="519" y="2523"/>
                </a:cubicBezTo>
                <a:lnTo>
                  <a:pt x="519" y="866"/>
                </a:lnTo>
                <a:cubicBezTo>
                  <a:pt x="519" y="820"/>
                  <a:pt x="485" y="797"/>
                  <a:pt x="451" y="797"/>
                </a:cubicBezTo>
                <a:cubicBezTo>
                  <a:pt x="416" y="797"/>
                  <a:pt x="382" y="820"/>
                  <a:pt x="382" y="866"/>
                </a:cubicBezTo>
                <a:lnTo>
                  <a:pt x="382" y="2523"/>
                </a:lnTo>
                <a:cubicBezTo>
                  <a:pt x="388" y="2728"/>
                  <a:pt x="553" y="2899"/>
                  <a:pt x="758" y="2899"/>
                </a:cubicBezTo>
                <a:lnTo>
                  <a:pt x="821" y="2899"/>
                </a:lnTo>
                <a:cubicBezTo>
                  <a:pt x="1026" y="2893"/>
                  <a:pt x="1197" y="2728"/>
                  <a:pt x="1197" y="2523"/>
                </a:cubicBezTo>
                <a:lnTo>
                  <a:pt x="1197" y="598"/>
                </a:lnTo>
                <a:cubicBezTo>
                  <a:pt x="1197" y="271"/>
                  <a:pt x="934" y="0"/>
                  <a:pt x="609"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821;p32"/>
          <p:cNvSpPr/>
          <p:nvPr/>
        </p:nvSpPr>
        <p:spPr>
          <a:xfrm rot="20513933">
            <a:off x="1990430" y="846440"/>
            <a:ext cx="418606" cy="823987"/>
          </a:xfrm>
          <a:custGeom>
            <a:avLst/>
            <a:gdLst/>
            <a:ahLst/>
            <a:cxnLst/>
            <a:rect l="l" t="t" r="r" b="b"/>
            <a:pathLst>
              <a:path w="1197" h="2899" extrusionOk="0">
                <a:moveTo>
                  <a:pt x="609" y="0"/>
                </a:moveTo>
                <a:cubicBezTo>
                  <a:pt x="605" y="0"/>
                  <a:pt x="602" y="0"/>
                  <a:pt x="599" y="0"/>
                </a:cubicBezTo>
                <a:cubicBezTo>
                  <a:pt x="268" y="0"/>
                  <a:pt x="1" y="262"/>
                  <a:pt x="1" y="592"/>
                </a:cubicBezTo>
                <a:lnTo>
                  <a:pt x="1" y="678"/>
                </a:lnTo>
                <a:lnTo>
                  <a:pt x="132" y="678"/>
                </a:lnTo>
                <a:lnTo>
                  <a:pt x="132" y="598"/>
                </a:lnTo>
                <a:cubicBezTo>
                  <a:pt x="120" y="330"/>
                  <a:pt x="331" y="108"/>
                  <a:pt x="599" y="108"/>
                </a:cubicBezTo>
                <a:cubicBezTo>
                  <a:pt x="861" y="108"/>
                  <a:pt x="1071" y="330"/>
                  <a:pt x="1060" y="598"/>
                </a:cubicBezTo>
                <a:lnTo>
                  <a:pt x="1060" y="2523"/>
                </a:lnTo>
                <a:cubicBezTo>
                  <a:pt x="1060" y="2654"/>
                  <a:pt x="952" y="2762"/>
                  <a:pt x="821" y="2762"/>
                </a:cubicBezTo>
                <a:lnTo>
                  <a:pt x="764" y="2762"/>
                </a:lnTo>
                <a:cubicBezTo>
                  <a:pt x="627" y="2762"/>
                  <a:pt x="519" y="2654"/>
                  <a:pt x="519" y="2523"/>
                </a:cubicBezTo>
                <a:lnTo>
                  <a:pt x="519" y="866"/>
                </a:lnTo>
                <a:cubicBezTo>
                  <a:pt x="519" y="820"/>
                  <a:pt x="485" y="797"/>
                  <a:pt x="451" y="797"/>
                </a:cubicBezTo>
                <a:cubicBezTo>
                  <a:pt x="416" y="797"/>
                  <a:pt x="382" y="820"/>
                  <a:pt x="382" y="866"/>
                </a:cubicBezTo>
                <a:lnTo>
                  <a:pt x="382" y="2523"/>
                </a:lnTo>
                <a:cubicBezTo>
                  <a:pt x="388" y="2728"/>
                  <a:pt x="553" y="2899"/>
                  <a:pt x="758" y="2899"/>
                </a:cubicBezTo>
                <a:lnTo>
                  <a:pt x="821" y="2899"/>
                </a:lnTo>
                <a:cubicBezTo>
                  <a:pt x="1026" y="2893"/>
                  <a:pt x="1197" y="2728"/>
                  <a:pt x="1197" y="2523"/>
                </a:cubicBezTo>
                <a:lnTo>
                  <a:pt x="1197" y="598"/>
                </a:lnTo>
                <a:cubicBezTo>
                  <a:pt x="1197" y="271"/>
                  <a:pt x="934" y="0"/>
                  <a:pt x="609"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099" name="Picture 3" descr="C:\Program Files\Microsoft Office\MEDIA\OFFICE14\Lines\BD21370_.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0472" y="4724452"/>
            <a:ext cx="6453455" cy="16604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C:\Program Files\Microsoft Office\MEDIA\OFFICE14\Lines\BD21370_.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5271" y="345949"/>
            <a:ext cx="6453455" cy="166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491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1203;p36"/>
          <p:cNvGrpSpPr/>
          <p:nvPr/>
        </p:nvGrpSpPr>
        <p:grpSpPr>
          <a:xfrm>
            <a:off x="2250735" y="469292"/>
            <a:ext cx="4551589" cy="4155375"/>
            <a:chOff x="2336049" y="547200"/>
            <a:chExt cx="4380740" cy="3999398"/>
          </a:xfrm>
        </p:grpSpPr>
        <p:grpSp>
          <p:nvGrpSpPr>
            <p:cNvPr id="3" name="Google Shape;1204;p36"/>
            <p:cNvGrpSpPr/>
            <p:nvPr/>
          </p:nvGrpSpPr>
          <p:grpSpPr>
            <a:xfrm>
              <a:off x="2336049" y="594020"/>
              <a:ext cx="4312282" cy="3952578"/>
              <a:chOff x="2639894" y="635124"/>
              <a:chExt cx="3782040" cy="3782010"/>
            </a:xfrm>
          </p:grpSpPr>
          <p:sp>
            <p:nvSpPr>
              <p:cNvPr id="9" name="Google Shape;1205;p36"/>
              <p:cNvSpPr/>
              <p:nvPr/>
            </p:nvSpPr>
            <p:spPr>
              <a:xfrm>
                <a:off x="2639894" y="635124"/>
                <a:ext cx="3780471" cy="3782010"/>
              </a:xfrm>
              <a:custGeom>
                <a:avLst/>
                <a:gdLst/>
                <a:ahLst/>
                <a:cxnLst/>
                <a:rect l="l" t="t" r="r" b="b"/>
                <a:pathLst>
                  <a:path w="12052" h="12057" extrusionOk="0">
                    <a:moveTo>
                      <a:pt x="359" y="0"/>
                    </a:moveTo>
                    <a:cubicBezTo>
                      <a:pt x="160" y="0"/>
                      <a:pt x="0" y="160"/>
                      <a:pt x="0" y="359"/>
                    </a:cubicBezTo>
                    <a:lnTo>
                      <a:pt x="0" y="11698"/>
                    </a:lnTo>
                    <a:cubicBezTo>
                      <a:pt x="0" y="11897"/>
                      <a:pt x="160" y="12057"/>
                      <a:pt x="359" y="12057"/>
                    </a:cubicBezTo>
                    <a:lnTo>
                      <a:pt x="11698" y="12057"/>
                    </a:lnTo>
                    <a:cubicBezTo>
                      <a:pt x="11897" y="12057"/>
                      <a:pt x="12051" y="11897"/>
                      <a:pt x="12051" y="11698"/>
                    </a:cubicBezTo>
                    <a:lnTo>
                      <a:pt x="12051" y="359"/>
                    </a:lnTo>
                    <a:cubicBezTo>
                      <a:pt x="12051" y="160"/>
                      <a:pt x="11897" y="0"/>
                      <a:pt x="11698" y="0"/>
                    </a:cubicBezTo>
                    <a:close/>
                  </a:path>
                </a:pathLst>
              </a:cu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206;p36"/>
              <p:cNvSpPr/>
              <p:nvPr/>
            </p:nvSpPr>
            <p:spPr>
              <a:xfrm>
                <a:off x="2639894" y="635124"/>
                <a:ext cx="3782040" cy="3782010"/>
              </a:xfrm>
              <a:custGeom>
                <a:avLst/>
                <a:gdLst/>
                <a:ahLst/>
                <a:cxnLst/>
                <a:rect l="l" t="t" r="r" b="b"/>
                <a:pathLst>
                  <a:path w="12057" h="12057" extrusionOk="0">
                    <a:moveTo>
                      <a:pt x="649" y="296"/>
                    </a:moveTo>
                    <a:lnTo>
                      <a:pt x="649" y="655"/>
                    </a:lnTo>
                    <a:lnTo>
                      <a:pt x="296" y="655"/>
                    </a:lnTo>
                    <a:lnTo>
                      <a:pt x="296" y="296"/>
                    </a:lnTo>
                    <a:close/>
                    <a:moveTo>
                      <a:pt x="1076" y="296"/>
                    </a:moveTo>
                    <a:lnTo>
                      <a:pt x="1076" y="655"/>
                    </a:lnTo>
                    <a:lnTo>
                      <a:pt x="723" y="655"/>
                    </a:lnTo>
                    <a:lnTo>
                      <a:pt x="723" y="296"/>
                    </a:lnTo>
                    <a:close/>
                    <a:moveTo>
                      <a:pt x="1504" y="296"/>
                    </a:moveTo>
                    <a:lnTo>
                      <a:pt x="1504" y="655"/>
                    </a:lnTo>
                    <a:lnTo>
                      <a:pt x="1151" y="655"/>
                    </a:lnTo>
                    <a:lnTo>
                      <a:pt x="1151" y="296"/>
                    </a:lnTo>
                    <a:close/>
                    <a:moveTo>
                      <a:pt x="1931" y="296"/>
                    </a:moveTo>
                    <a:lnTo>
                      <a:pt x="1931" y="655"/>
                    </a:lnTo>
                    <a:lnTo>
                      <a:pt x="1578" y="655"/>
                    </a:lnTo>
                    <a:lnTo>
                      <a:pt x="1578" y="296"/>
                    </a:lnTo>
                    <a:close/>
                    <a:moveTo>
                      <a:pt x="2358" y="296"/>
                    </a:moveTo>
                    <a:lnTo>
                      <a:pt x="2358" y="655"/>
                    </a:lnTo>
                    <a:lnTo>
                      <a:pt x="2005" y="655"/>
                    </a:lnTo>
                    <a:lnTo>
                      <a:pt x="2005" y="296"/>
                    </a:lnTo>
                    <a:close/>
                    <a:moveTo>
                      <a:pt x="2785" y="296"/>
                    </a:moveTo>
                    <a:lnTo>
                      <a:pt x="2785" y="655"/>
                    </a:lnTo>
                    <a:lnTo>
                      <a:pt x="2432" y="655"/>
                    </a:lnTo>
                    <a:lnTo>
                      <a:pt x="2432" y="296"/>
                    </a:lnTo>
                    <a:close/>
                    <a:moveTo>
                      <a:pt x="3212" y="296"/>
                    </a:moveTo>
                    <a:lnTo>
                      <a:pt x="3212" y="655"/>
                    </a:lnTo>
                    <a:lnTo>
                      <a:pt x="2859" y="655"/>
                    </a:lnTo>
                    <a:lnTo>
                      <a:pt x="2859" y="296"/>
                    </a:lnTo>
                    <a:close/>
                    <a:moveTo>
                      <a:pt x="3639" y="296"/>
                    </a:moveTo>
                    <a:lnTo>
                      <a:pt x="3639" y="655"/>
                    </a:lnTo>
                    <a:lnTo>
                      <a:pt x="3286" y="655"/>
                    </a:lnTo>
                    <a:lnTo>
                      <a:pt x="3286" y="296"/>
                    </a:lnTo>
                    <a:close/>
                    <a:moveTo>
                      <a:pt x="4066" y="296"/>
                    </a:moveTo>
                    <a:lnTo>
                      <a:pt x="4066" y="655"/>
                    </a:lnTo>
                    <a:lnTo>
                      <a:pt x="3713" y="655"/>
                    </a:lnTo>
                    <a:lnTo>
                      <a:pt x="3713" y="296"/>
                    </a:lnTo>
                    <a:close/>
                    <a:moveTo>
                      <a:pt x="4494" y="296"/>
                    </a:moveTo>
                    <a:lnTo>
                      <a:pt x="4494" y="655"/>
                    </a:lnTo>
                    <a:lnTo>
                      <a:pt x="4140" y="655"/>
                    </a:lnTo>
                    <a:lnTo>
                      <a:pt x="4140" y="296"/>
                    </a:lnTo>
                    <a:close/>
                    <a:moveTo>
                      <a:pt x="4921" y="296"/>
                    </a:moveTo>
                    <a:lnTo>
                      <a:pt x="4921" y="655"/>
                    </a:lnTo>
                    <a:lnTo>
                      <a:pt x="4568" y="655"/>
                    </a:lnTo>
                    <a:lnTo>
                      <a:pt x="4568" y="296"/>
                    </a:lnTo>
                    <a:close/>
                    <a:moveTo>
                      <a:pt x="5348" y="296"/>
                    </a:moveTo>
                    <a:lnTo>
                      <a:pt x="5348" y="655"/>
                    </a:lnTo>
                    <a:lnTo>
                      <a:pt x="4995" y="655"/>
                    </a:lnTo>
                    <a:lnTo>
                      <a:pt x="4995" y="296"/>
                    </a:lnTo>
                    <a:close/>
                    <a:moveTo>
                      <a:pt x="5775" y="296"/>
                    </a:moveTo>
                    <a:lnTo>
                      <a:pt x="5775" y="655"/>
                    </a:lnTo>
                    <a:lnTo>
                      <a:pt x="5422" y="655"/>
                    </a:lnTo>
                    <a:lnTo>
                      <a:pt x="5422" y="296"/>
                    </a:lnTo>
                    <a:close/>
                    <a:moveTo>
                      <a:pt x="6202" y="296"/>
                    </a:moveTo>
                    <a:lnTo>
                      <a:pt x="6202" y="655"/>
                    </a:lnTo>
                    <a:lnTo>
                      <a:pt x="5849" y="655"/>
                    </a:lnTo>
                    <a:lnTo>
                      <a:pt x="5849" y="296"/>
                    </a:lnTo>
                    <a:close/>
                    <a:moveTo>
                      <a:pt x="6629" y="296"/>
                    </a:moveTo>
                    <a:lnTo>
                      <a:pt x="6629" y="655"/>
                    </a:lnTo>
                    <a:lnTo>
                      <a:pt x="6276" y="655"/>
                    </a:lnTo>
                    <a:lnTo>
                      <a:pt x="6276" y="296"/>
                    </a:lnTo>
                    <a:close/>
                    <a:moveTo>
                      <a:pt x="7056" y="296"/>
                    </a:moveTo>
                    <a:lnTo>
                      <a:pt x="7056" y="655"/>
                    </a:lnTo>
                    <a:lnTo>
                      <a:pt x="6703" y="655"/>
                    </a:lnTo>
                    <a:lnTo>
                      <a:pt x="6703" y="296"/>
                    </a:lnTo>
                    <a:close/>
                    <a:moveTo>
                      <a:pt x="7484" y="296"/>
                    </a:moveTo>
                    <a:lnTo>
                      <a:pt x="7484" y="655"/>
                    </a:lnTo>
                    <a:lnTo>
                      <a:pt x="7130" y="655"/>
                    </a:lnTo>
                    <a:lnTo>
                      <a:pt x="7130" y="296"/>
                    </a:lnTo>
                    <a:close/>
                    <a:moveTo>
                      <a:pt x="7911" y="296"/>
                    </a:moveTo>
                    <a:lnTo>
                      <a:pt x="7911" y="655"/>
                    </a:lnTo>
                    <a:lnTo>
                      <a:pt x="7558" y="655"/>
                    </a:lnTo>
                    <a:lnTo>
                      <a:pt x="7558" y="296"/>
                    </a:lnTo>
                    <a:close/>
                    <a:moveTo>
                      <a:pt x="8338" y="296"/>
                    </a:moveTo>
                    <a:lnTo>
                      <a:pt x="8338" y="655"/>
                    </a:lnTo>
                    <a:lnTo>
                      <a:pt x="7985" y="655"/>
                    </a:lnTo>
                    <a:lnTo>
                      <a:pt x="7985" y="296"/>
                    </a:lnTo>
                    <a:close/>
                    <a:moveTo>
                      <a:pt x="8765" y="296"/>
                    </a:moveTo>
                    <a:lnTo>
                      <a:pt x="8765" y="655"/>
                    </a:lnTo>
                    <a:lnTo>
                      <a:pt x="8412" y="655"/>
                    </a:lnTo>
                    <a:lnTo>
                      <a:pt x="8412" y="296"/>
                    </a:lnTo>
                    <a:close/>
                    <a:moveTo>
                      <a:pt x="9192" y="296"/>
                    </a:moveTo>
                    <a:lnTo>
                      <a:pt x="9192" y="655"/>
                    </a:lnTo>
                    <a:lnTo>
                      <a:pt x="8839" y="655"/>
                    </a:lnTo>
                    <a:lnTo>
                      <a:pt x="8839" y="296"/>
                    </a:lnTo>
                    <a:close/>
                    <a:moveTo>
                      <a:pt x="9619" y="296"/>
                    </a:moveTo>
                    <a:lnTo>
                      <a:pt x="9619" y="655"/>
                    </a:lnTo>
                    <a:lnTo>
                      <a:pt x="9266" y="655"/>
                    </a:lnTo>
                    <a:lnTo>
                      <a:pt x="9266" y="296"/>
                    </a:lnTo>
                    <a:close/>
                    <a:moveTo>
                      <a:pt x="10046" y="296"/>
                    </a:moveTo>
                    <a:lnTo>
                      <a:pt x="10046" y="655"/>
                    </a:lnTo>
                    <a:lnTo>
                      <a:pt x="9693" y="655"/>
                    </a:lnTo>
                    <a:lnTo>
                      <a:pt x="9693" y="296"/>
                    </a:lnTo>
                    <a:close/>
                    <a:moveTo>
                      <a:pt x="10474" y="296"/>
                    </a:moveTo>
                    <a:lnTo>
                      <a:pt x="10474" y="655"/>
                    </a:lnTo>
                    <a:lnTo>
                      <a:pt x="10120" y="655"/>
                    </a:lnTo>
                    <a:lnTo>
                      <a:pt x="10120" y="296"/>
                    </a:lnTo>
                    <a:close/>
                    <a:moveTo>
                      <a:pt x="10901" y="296"/>
                    </a:moveTo>
                    <a:lnTo>
                      <a:pt x="10901" y="655"/>
                    </a:lnTo>
                    <a:lnTo>
                      <a:pt x="10548" y="655"/>
                    </a:lnTo>
                    <a:lnTo>
                      <a:pt x="10548" y="296"/>
                    </a:lnTo>
                    <a:close/>
                    <a:moveTo>
                      <a:pt x="11328" y="296"/>
                    </a:moveTo>
                    <a:lnTo>
                      <a:pt x="11328" y="655"/>
                    </a:lnTo>
                    <a:lnTo>
                      <a:pt x="10975" y="655"/>
                    </a:lnTo>
                    <a:lnTo>
                      <a:pt x="10975" y="296"/>
                    </a:lnTo>
                    <a:close/>
                    <a:moveTo>
                      <a:pt x="11755" y="296"/>
                    </a:moveTo>
                    <a:lnTo>
                      <a:pt x="11755" y="655"/>
                    </a:lnTo>
                    <a:lnTo>
                      <a:pt x="11402" y="655"/>
                    </a:lnTo>
                    <a:lnTo>
                      <a:pt x="11402" y="296"/>
                    </a:lnTo>
                    <a:close/>
                    <a:moveTo>
                      <a:pt x="649" y="723"/>
                    </a:moveTo>
                    <a:lnTo>
                      <a:pt x="649" y="1082"/>
                    </a:lnTo>
                    <a:lnTo>
                      <a:pt x="296" y="1082"/>
                    </a:lnTo>
                    <a:lnTo>
                      <a:pt x="296" y="723"/>
                    </a:lnTo>
                    <a:close/>
                    <a:moveTo>
                      <a:pt x="1076" y="723"/>
                    </a:moveTo>
                    <a:lnTo>
                      <a:pt x="1076" y="1082"/>
                    </a:lnTo>
                    <a:lnTo>
                      <a:pt x="723" y="1082"/>
                    </a:lnTo>
                    <a:lnTo>
                      <a:pt x="723" y="723"/>
                    </a:lnTo>
                    <a:close/>
                    <a:moveTo>
                      <a:pt x="1504" y="723"/>
                    </a:moveTo>
                    <a:lnTo>
                      <a:pt x="1504" y="1082"/>
                    </a:lnTo>
                    <a:lnTo>
                      <a:pt x="1151" y="1082"/>
                    </a:lnTo>
                    <a:lnTo>
                      <a:pt x="1151" y="723"/>
                    </a:lnTo>
                    <a:close/>
                    <a:moveTo>
                      <a:pt x="1931" y="723"/>
                    </a:moveTo>
                    <a:lnTo>
                      <a:pt x="1931" y="1082"/>
                    </a:lnTo>
                    <a:lnTo>
                      <a:pt x="1578" y="1082"/>
                    </a:lnTo>
                    <a:lnTo>
                      <a:pt x="1578" y="723"/>
                    </a:lnTo>
                    <a:close/>
                    <a:moveTo>
                      <a:pt x="2358" y="723"/>
                    </a:moveTo>
                    <a:lnTo>
                      <a:pt x="2358" y="1082"/>
                    </a:lnTo>
                    <a:lnTo>
                      <a:pt x="2005" y="1082"/>
                    </a:lnTo>
                    <a:lnTo>
                      <a:pt x="2005" y="723"/>
                    </a:lnTo>
                    <a:close/>
                    <a:moveTo>
                      <a:pt x="2785" y="723"/>
                    </a:moveTo>
                    <a:lnTo>
                      <a:pt x="2785" y="1082"/>
                    </a:lnTo>
                    <a:lnTo>
                      <a:pt x="2432" y="1082"/>
                    </a:lnTo>
                    <a:lnTo>
                      <a:pt x="2432" y="723"/>
                    </a:lnTo>
                    <a:close/>
                    <a:moveTo>
                      <a:pt x="3212" y="723"/>
                    </a:moveTo>
                    <a:lnTo>
                      <a:pt x="3212" y="1082"/>
                    </a:lnTo>
                    <a:lnTo>
                      <a:pt x="2859" y="1082"/>
                    </a:lnTo>
                    <a:lnTo>
                      <a:pt x="2859" y="723"/>
                    </a:lnTo>
                    <a:close/>
                    <a:moveTo>
                      <a:pt x="3639" y="723"/>
                    </a:moveTo>
                    <a:lnTo>
                      <a:pt x="3639" y="1082"/>
                    </a:lnTo>
                    <a:lnTo>
                      <a:pt x="3286" y="1082"/>
                    </a:lnTo>
                    <a:lnTo>
                      <a:pt x="3286" y="723"/>
                    </a:lnTo>
                    <a:close/>
                    <a:moveTo>
                      <a:pt x="4066" y="723"/>
                    </a:moveTo>
                    <a:lnTo>
                      <a:pt x="4066" y="1082"/>
                    </a:lnTo>
                    <a:lnTo>
                      <a:pt x="3713" y="1082"/>
                    </a:lnTo>
                    <a:lnTo>
                      <a:pt x="3713" y="723"/>
                    </a:lnTo>
                    <a:close/>
                    <a:moveTo>
                      <a:pt x="4494" y="723"/>
                    </a:moveTo>
                    <a:lnTo>
                      <a:pt x="4494" y="1082"/>
                    </a:lnTo>
                    <a:lnTo>
                      <a:pt x="4140" y="1082"/>
                    </a:lnTo>
                    <a:lnTo>
                      <a:pt x="4140" y="723"/>
                    </a:lnTo>
                    <a:close/>
                    <a:moveTo>
                      <a:pt x="4921" y="723"/>
                    </a:moveTo>
                    <a:lnTo>
                      <a:pt x="4921" y="1082"/>
                    </a:lnTo>
                    <a:lnTo>
                      <a:pt x="4568" y="1082"/>
                    </a:lnTo>
                    <a:lnTo>
                      <a:pt x="4568" y="723"/>
                    </a:lnTo>
                    <a:close/>
                    <a:moveTo>
                      <a:pt x="5348" y="723"/>
                    </a:moveTo>
                    <a:lnTo>
                      <a:pt x="5348" y="1082"/>
                    </a:lnTo>
                    <a:lnTo>
                      <a:pt x="4995" y="1082"/>
                    </a:lnTo>
                    <a:lnTo>
                      <a:pt x="4995" y="723"/>
                    </a:lnTo>
                    <a:close/>
                    <a:moveTo>
                      <a:pt x="5775" y="723"/>
                    </a:moveTo>
                    <a:lnTo>
                      <a:pt x="5775" y="1082"/>
                    </a:lnTo>
                    <a:lnTo>
                      <a:pt x="5422" y="1082"/>
                    </a:lnTo>
                    <a:lnTo>
                      <a:pt x="5422" y="723"/>
                    </a:lnTo>
                    <a:close/>
                    <a:moveTo>
                      <a:pt x="6202" y="723"/>
                    </a:moveTo>
                    <a:lnTo>
                      <a:pt x="6202" y="1082"/>
                    </a:lnTo>
                    <a:lnTo>
                      <a:pt x="5849" y="1082"/>
                    </a:lnTo>
                    <a:lnTo>
                      <a:pt x="5849" y="723"/>
                    </a:lnTo>
                    <a:close/>
                    <a:moveTo>
                      <a:pt x="6629" y="723"/>
                    </a:moveTo>
                    <a:lnTo>
                      <a:pt x="6629" y="1082"/>
                    </a:lnTo>
                    <a:lnTo>
                      <a:pt x="6276" y="1082"/>
                    </a:lnTo>
                    <a:lnTo>
                      <a:pt x="6276" y="723"/>
                    </a:lnTo>
                    <a:close/>
                    <a:moveTo>
                      <a:pt x="7056" y="723"/>
                    </a:moveTo>
                    <a:lnTo>
                      <a:pt x="7056" y="1082"/>
                    </a:lnTo>
                    <a:lnTo>
                      <a:pt x="6703" y="1082"/>
                    </a:lnTo>
                    <a:lnTo>
                      <a:pt x="6703" y="723"/>
                    </a:lnTo>
                    <a:close/>
                    <a:moveTo>
                      <a:pt x="7484" y="723"/>
                    </a:moveTo>
                    <a:lnTo>
                      <a:pt x="7484" y="1082"/>
                    </a:lnTo>
                    <a:lnTo>
                      <a:pt x="7130" y="1082"/>
                    </a:lnTo>
                    <a:lnTo>
                      <a:pt x="7130" y="723"/>
                    </a:lnTo>
                    <a:close/>
                    <a:moveTo>
                      <a:pt x="7911" y="723"/>
                    </a:moveTo>
                    <a:lnTo>
                      <a:pt x="7911" y="1082"/>
                    </a:lnTo>
                    <a:lnTo>
                      <a:pt x="7558" y="1082"/>
                    </a:lnTo>
                    <a:lnTo>
                      <a:pt x="7558" y="723"/>
                    </a:lnTo>
                    <a:close/>
                    <a:moveTo>
                      <a:pt x="8338" y="723"/>
                    </a:moveTo>
                    <a:lnTo>
                      <a:pt x="8338" y="1082"/>
                    </a:lnTo>
                    <a:lnTo>
                      <a:pt x="7985" y="1082"/>
                    </a:lnTo>
                    <a:lnTo>
                      <a:pt x="7985" y="723"/>
                    </a:lnTo>
                    <a:close/>
                    <a:moveTo>
                      <a:pt x="8765" y="723"/>
                    </a:moveTo>
                    <a:lnTo>
                      <a:pt x="8765" y="1082"/>
                    </a:lnTo>
                    <a:lnTo>
                      <a:pt x="8412" y="1082"/>
                    </a:lnTo>
                    <a:lnTo>
                      <a:pt x="8412" y="723"/>
                    </a:lnTo>
                    <a:close/>
                    <a:moveTo>
                      <a:pt x="9192" y="723"/>
                    </a:moveTo>
                    <a:lnTo>
                      <a:pt x="9192" y="1082"/>
                    </a:lnTo>
                    <a:lnTo>
                      <a:pt x="8839" y="1082"/>
                    </a:lnTo>
                    <a:lnTo>
                      <a:pt x="8839" y="723"/>
                    </a:lnTo>
                    <a:close/>
                    <a:moveTo>
                      <a:pt x="9619" y="723"/>
                    </a:moveTo>
                    <a:lnTo>
                      <a:pt x="9619" y="1082"/>
                    </a:lnTo>
                    <a:lnTo>
                      <a:pt x="9266" y="1082"/>
                    </a:lnTo>
                    <a:lnTo>
                      <a:pt x="9266" y="723"/>
                    </a:lnTo>
                    <a:close/>
                    <a:moveTo>
                      <a:pt x="10046" y="723"/>
                    </a:moveTo>
                    <a:lnTo>
                      <a:pt x="10046" y="1082"/>
                    </a:lnTo>
                    <a:lnTo>
                      <a:pt x="9693" y="1082"/>
                    </a:lnTo>
                    <a:lnTo>
                      <a:pt x="9693" y="723"/>
                    </a:lnTo>
                    <a:close/>
                    <a:moveTo>
                      <a:pt x="10474" y="723"/>
                    </a:moveTo>
                    <a:lnTo>
                      <a:pt x="10474" y="1082"/>
                    </a:lnTo>
                    <a:lnTo>
                      <a:pt x="10120" y="1082"/>
                    </a:lnTo>
                    <a:lnTo>
                      <a:pt x="10120" y="723"/>
                    </a:lnTo>
                    <a:close/>
                    <a:moveTo>
                      <a:pt x="10901" y="723"/>
                    </a:moveTo>
                    <a:lnTo>
                      <a:pt x="10901" y="1082"/>
                    </a:lnTo>
                    <a:lnTo>
                      <a:pt x="10548" y="1082"/>
                    </a:lnTo>
                    <a:lnTo>
                      <a:pt x="10548" y="723"/>
                    </a:lnTo>
                    <a:close/>
                    <a:moveTo>
                      <a:pt x="11328" y="723"/>
                    </a:moveTo>
                    <a:lnTo>
                      <a:pt x="11328" y="1082"/>
                    </a:lnTo>
                    <a:lnTo>
                      <a:pt x="10975" y="1082"/>
                    </a:lnTo>
                    <a:lnTo>
                      <a:pt x="10975" y="723"/>
                    </a:lnTo>
                    <a:close/>
                    <a:moveTo>
                      <a:pt x="11755" y="723"/>
                    </a:moveTo>
                    <a:lnTo>
                      <a:pt x="11755" y="1082"/>
                    </a:lnTo>
                    <a:lnTo>
                      <a:pt x="11402" y="1082"/>
                    </a:lnTo>
                    <a:lnTo>
                      <a:pt x="11402" y="723"/>
                    </a:lnTo>
                    <a:close/>
                    <a:moveTo>
                      <a:pt x="649" y="1151"/>
                    </a:moveTo>
                    <a:lnTo>
                      <a:pt x="649" y="1509"/>
                    </a:lnTo>
                    <a:lnTo>
                      <a:pt x="296" y="1509"/>
                    </a:lnTo>
                    <a:lnTo>
                      <a:pt x="296" y="1151"/>
                    </a:lnTo>
                    <a:close/>
                    <a:moveTo>
                      <a:pt x="1076" y="1151"/>
                    </a:moveTo>
                    <a:lnTo>
                      <a:pt x="1076" y="1509"/>
                    </a:lnTo>
                    <a:lnTo>
                      <a:pt x="723" y="1509"/>
                    </a:lnTo>
                    <a:lnTo>
                      <a:pt x="723" y="1151"/>
                    </a:lnTo>
                    <a:close/>
                    <a:moveTo>
                      <a:pt x="1504" y="1151"/>
                    </a:moveTo>
                    <a:lnTo>
                      <a:pt x="1504" y="1509"/>
                    </a:lnTo>
                    <a:lnTo>
                      <a:pt x="1151" y="1509"/>
                    </a:lnTo>
                    <a:lnTo>
                      <a:pt x="1151" y="1151"/>
                    </a:lnTo>
                    <a:close/>
                    <a:moveTo>
                      <a:pt x="1931" y="1151"/>
                    </a:moveTo>
                    <a:lnTo>
                      <a:pt x="1931" y="1509"/>
                    </a:lnTo>
                    <a:lnTo>
                      <a:pt x="1578" y="1509"/>
                    </a:lnTo>
                    <a:lnTo>
                      <a:pt x="1578" y="1151"/>
                    </a:lnTo>
                    <a:close/>
                    <a:moveTo>
                      <a:pt x="2358" y="1151"/>
                    </a:moveTo>
                    <a:lnTo>
                      <a:pt x="2358" y="1509"/>
                    </a:lnTo>
                    <a:lnTo>
                      <a:pt x="2005" y="1509"/>
                    </a:lnTo>
                    <a:lnTo>
                      <a:pt x="2005" y="1151"/>
                    </a:lnTo>
                    <a:close/>
                    <a:moveTo>
                      <a:pt x="2785" y="1151"/>
                    </a:moveTo>
                    <a:lnTo>
                      <a:pt x="2785" y="1509"/>
                    </a:lnTo>
                    <a:lnTo>
                      <a:pt x="2432" y="1509"/>
                    </a:lnTo>
                    <a:lnTo>
                      <a:pt x="2432" y="1151"/>
                    </a:lnTo>
                    <a:close/>
                    <a:moveTo>
                      <a:pt x="3212" y="1151"/>
                    </a:moveTo>
                    <a:lnTo>
                      <a:pt x="3212" y="1509"/>
                    </a:lnTo>
                    <a:lnTo>
                      <a:pt x="2859" y="1509"/>
                    </a:lnTo>
                    <a:lnTo>
                      <a:pt x="2859" y="1151"/>
                    </a:lnTo>
                    <a:close/>
                    <a:moveTo>
                      <a:pt x="3639" y="1151"/>
                    </a:moveTo>
                    <a:lnTo>
                      <a:pt x="3639" y="1509"/>
                    </a:lnTo>
                    <a:lnTo>
                      <a:pt x="3286" y="1509"/>
                    </a:lnTo>
                    <a:lnTo>
                      <a:pt x="3286" y="1151"/>
                    </a:lnTo>
                    <a:close/>
                    <a:moveTo>
                      <a:pt x="4066" y="1151"/>
                    </a:moveTo>
                    <a:lnTo>
                      <a:pt x="4066" y="1509"/>
                    </a:lnTo>
                    <a:lnTo>
                      <a:pt x="3713" y="1509"/>
                    </a:lnTo>
                    <a:lnTo>
                      <a:pt x="3713" y="1151"/>
                    </a:lnTo>
                    <a:close/>
                    <a:moveTo>
                      <a:pt x="4494" y="1151"/>
                    </a:moveTo>
                    <a:lnTo>
                      <a:pt x="4494" y="1509"/>
                    </a:lnTo>
                    <a:lnTo>
                      <a:pt x="4140" y="1509"/>
                    </a:lnTo>
                    <a:lnTo>
                      <a:pt x="4140" y="1151"/>
                    </a:lnTo>
                    <a:close/>
                    <a:moveTo>
                      <a:pt x="4921" y="1151"/>
                    </a:moveTo>
                    <a:lnTo>
                      <a:pt x="4921" y="1509"/>
                    </a:lnTo>
                    <a:lnTo>
                      <a:pt x="4568" y="1509"/>
                    </a:lnTo>
                    <a:lnTo>
                      <a:pt x="4568" y="1151"/>
                    </a:lnTo>
                    <a:close/>
                    <a:moveTo>
                      <a:pt x="5348" y="1151"/>
                    </a:moveTo>
                    <a:lnTo>
                      <a:pt x="5348" y="1509"/>
                    </a:lnTo>
                    <a:lnTo>
                      <a:pt x="4995" y="1509"/>
                    </a:lnTo>
                    <a:lnTo>
                      <a:pt x="4995" y="1151"/>
                    </a:lnTo>
                    <a:close/>
                    <a:moveTo>
                      <a:pt x="5775" y="1151"/>
                    </a:moveTo>
                    <a:lnTo>
                      <a:pt x="5775" y="1509"/>
                    </a:lnTo>
                    <a:lnTo>
                      <a:pt x="5422" y="1509"/>
                    </a:lnTo>
                    <a:lnTo>
                      <a:pt x="5422" y="1151"/>
                    </a:lnTo>
                    <a:close/>
                    <a:moveTo>
                      <a:pt x="6202" y="1151"/>
                    </a:moveTo>
                    <a:lnTo>
                      <a:pt x="6202" y="1509"/>
                    </a:lnTo>
                    <a:lnTo>
                      <a:pt x="5849" y="1509"/>
                    </a:lnTo>
                    <a:lnTo>
                      <a:pt x="5849" y="1151"/>
                    </a:lnTo>
                    <a:close/>
                    <a:moveTo>
                      <a:pt x="6629" y="1151"/>
                    </a:moveTo>
                    <a:lnTo>
                      <a:pt x="6629" y="1509"/>
                    </a:lnTo>
                    <a:lnTo>
                      <a:pt x="6276" y="1509"/>
                    </a:lnTo>
                    <a:lnTo>
                      <a:pt x="6276" y="1151"/>
                    </a:lnTo>
                    <a:close/>
                    <a:moveTo>
                      <a:pt x="7056" y="1151"/>
                    </a:moveTo>
                    <a:lnTo>
                      <a:pt x="7056" y="1509"/>
                    </a:lnTo>
                    <a:lnTo>
                      <a:pt x="6703" y="1509"/>
                    </a:lnTo>
                    <a:lnTo>
                      <a:pt x="6703" y="1151"/>
                    </a:lnTo>
                    <a:close/>
                    <a:moveTo>
                      <a:pt x="7484" y="1151"/>
                    </a:moveTo>
                    <a:lnTo>
                      <a:pt x="7484" y="1509"/>
                    </a:lnTo>
                    <a:lnTo>
                      <a:pt x="7130" y="1509"/>
                    </a:lnTo>
                    <a:lnTo>
                      <a:pt x="7130" y="1151"/>
                    </a:lnTo>
                    <a:close/>
                    <a:moveTo>
                      <a:pt x="7911" y="1151"/>
                    </a:moveTo>
                    <a:lnTo>
                      <a:pt x="7911" y="1509"/>
                    </a:lnTo>
                    <a:lnTo>
                      <a:pt x="7558" y="1509"/>
                    </a:lnTo>
                    <a:lnTo>
                      <a:pt x="7558" y="1151"/>
                    </a:lnTo>
                    <a:close/>
                    <a:moveTo>
                      <a:pt x="8338" y="1151"/>
                    </a:moveTo>
                    <a:lnTo>
                      <a:pt x="8338" y="1509"/>
                    </a:lnTo>
                    <a:lnTo>
                      <a:pt x="7985" y="1509"/>
                    </a:lnTo>
                    <a:lnTo>
                      <a:pt x="7985" y="1151"/>
                    </a:lnTo>
                    <a:close/>
                    <a:moveTo>
                      <a:pt x="8765" y="1151"/>
                    </a:moveTo>
                    <a:lnTo>
                      <a:pt x="8765" y="1509"/>
                    </a:lnTo>
                    <a:lnTo>
                      <a:pt x="8412" y="1509"/>
                    </a:lnTo>
                    <a:lnTo>
                      <a:pt x="8412" y="1151"/>
                    </a:lnTo>
                    <a:close/>
                    <a:moveTo>
                      <a:pt x="9192" y="1151"/>
                    </a:moveTo>
                    <a:lnTo>
                      <a:pt x="9192" y="1509"/>
                    </a:lnTo>
                    <a:lnTo>
                      <a:pt x="8839" y="1509"/>
                    </a:lnTo>
                    <a:lnTo>
                      <a:pt x="8839" y="1151"/>
                    </a:lnTo>
                    <a:close/>
                    <a:moveTo>
                      <a:pt x="9619" y="1151"/>
                    </a:moveTo>
                    <a:lnTo>
                      <a:pt x="9619" y="1509"/>
                    </a:lnTo>
                    <a:lnTo>
                      <a:pt x="9266" y="1509"/>
                    </a:lnTo>
                    <a:lnTo>
                      <a:pt x="9266" y="1151"/>
                    </a:lnTo>
                    <a:close/>
                    <a:moveTo>
                      <a:pt x="10046" y="1151"/>
                    </a:moveTo>
                    <a:lnTo>
                      <a:pt x="10046" y="1509"/>
                    </a:lnTo>
                    <a:lnTo>
                      <a:pt x="9693" y="1509"/>
                    </a:lnTo>
                    <a:lnTo>
                      <a:pt x="9693" y="1151"/>
                    </a:lnTo>
                    <a:close/>
                    <a:moveTo>
                      <a:pt x="10474" y="1151"/>
                    </a:moveTo>
                    <a:lnTo>
                      <a:pt x="10474" y="1509"/>
                    </a:lnTo>
                    <a:lnTo>
                      <a:pt x="10120" y="1509"/>
                    </a:lnTo>
                    <a:lnTo>
                      <a:pt x="10120" y="1151"/>
                    </a:lnTo>
                    <a:close/>
                    <a:moveTo>
                      <a:pt x="10901" y="1151"/>
                    </a:moveTo>
                    <a:lnTo>
                      <a:pt x="10901" y="1509"/>
                    </a:lnTo>
                    <a:lnTo>
                      <a:pt x="10548" y="1509"/>
                    </a:lnTo>
                    <a:lnTo>
                      <a:pt x="10548" y="1151"/>
                    </a:lnTo>
                    <a:close/>
                    <a:moveTo>
                      <a:pt x="11328" y="1151"/>
                    </a:moveTo>
                    <a:lnTo>
                      <a:pt x="11328" y="1509"/>
                    </a:lnTo>
                    <a:lnTo>
                      <a:pt x="10975" y="1509"/>
                    </a:lnTo>
                    <a:lnTo>
                      <a:pt x="10975" y="1151"/>
                    </a:lnTo>
                    <a:close/>
                    <a:moveTo>
                      <a:pt x="11755" y="1151"/>
                    </a:moveTo>
                    <a:lnTo>
                      <a:pt x="11755" y="1509"/>
                    </a:lnTo>
                    <a:lnTo>
                      <a:pt x="11402" y="1509"/>
                    </a:lnTo>
                    <a:lnTo>
                      <a:pt x="11402" y="1151"/>
                    </a:lnTo>
                    <a:close/>
                    <a:moveTo>
                      <a:pt x="649" y="1578"/>
                    </a:moveTo>
                    <a:lnTo>
                      <a:pt x="649" y="1937"/>
                    </a:lnTo>
                    <a:lnTo>
                      <a:pt x="296" y="1937"/>
                    </a:lnTo>
                    <a:lnTo>
                      <a:pt x="296" y="1578"/>
                    </a:lnTo>
                    <a:close/>
                    <a:moveTo>
                      <a:pt x="1076" y="1578"/>
                    </a:moveTo>
                    <a:lnTo>
                      <a:pt x="1076" y="1937"/>
                    </a:lnTo>
                    <a:lnTo>
                      <a:pt x="723" y="1937"/>
                    </a:lnTo>
                    <a:lnTo>
                      <a:pt x="723" y="1578"/>
                    </a:lnTo>
                    <a:close/>
                    <a:moveTo>
                      <a:pt x="1504" y="1578"/>
                    </a:moveTo>
                    <a:lnTo>
                      <a:pt x="1504" y="1937"/>
                    </a:lnTo>
                    <a:lnTo>
                      <a:pt x="1151" y="1937"/>
                    </a:lnTo>
                    <a:lnTo>
                      <a:pt x="1151" y="1578"/>
                    </a:lnTo>
                    <a:close/>
                    <a:moveTo>
                      <a:pt x="1931" y="1578"/>
                    </a:moveTo>
                    <a:lnTo>
                      <a:pt x="1931" y="1937"/>
                    </a:lnTo>
                    <a:lnTo>
                      <a:pt x="1578" y="1937"/>
                    </a:lnTo>
                    <a:lnTo>
                      <a:pt x="1578" y="1578"/>
                    </a:lnTo>
                    <a:close/>
                    <a:moveTo>
                      <a:pt x="2358" y="1578"/>
                    </a:moveTo>
                    <a:lnTo>
                      <a:pt x="2358" y="1937"/>
                    </a:lnTo>
                    <a:lnTo>
                      <a:pt x="2005" y="1937"/>
                    </a:lnTo>
                    <a:lnTo>
                      <a:pt x="2005" y="1578"/>
                    </a:lnTo>
                    <a:close/>
                    <a:moveTo>
                      <a:pt x="2785" y="1578"/>
                    </a:moveTo>
                    <a:lnTo>
                      <a:pt x="2785" y="1937"/>
                    </a:lnTo>
                    <a:lnTo>
                      <a:pt x="2432" y="1937"/>
                    </a:lnTo>
                    <a:lnTo>
                      <a:pt x="2432" y="1578"/>
                    </a:lnTo>
                    <a:close/>
                    <a:moveTo>
                      <a:pt x="3212" y="1578"/>
                    </a:moveTo>
                    <a:lnTo>
                      <a:pt x="3212" y="1937"/>
                    </a:lnTo>
                    <a:lnTo>
                      <a:pt x="2859" y="1937"/>
                    </a:lnTo>
                    <a:lnTo>
                      <a:pt x="2859" y="1578"/>
                    </a:lnTo>
                    <a:close/>
                    <a:moveTo>
                      <a:pt x="3639" y="1578"/>
                    </a:moveTo>
                    <a:lnTo>
                      <a:pt x="3639" y="1937"/>
                    </a:lnTo>
                    <a:lnTo>
                      <a:pt x="3286" y="1937"/>
                    </a:lnTo>
                    <a:lnTo>
                      <a:pt x="3286" y="1578"/>
                    </a:lnTo>
                    <a:close/>
                    <a:moveTo>
                      <a:pt x="4066" y="1578"/>
                    </a:moveTo>
                    <a:lnTo>
                      <a:pt x="4066" y="1937"/>
                    </a:lnTo>
                    <a:lnTo>
                      <a:pt x="3713" y="1937"/>
                    </a:lnTo>
                    <a:lnTo>
                      <a:pt x="3713" y="1578"/>
                    </a:lnTo>
                    <a:close/>
                    <a:moveTo>
                      <a:pt x="4494" y="1578"/>
                    </a:moveTo>
                    <a:lnTo>
                      <a:pt x="4494" y="1937"/>
                    </a:lnTo>
                    <a:lnTo>
                      <a:pt x="4140" y="1937"/>
                    </a:lnTo>
                    <a:lnTo>
                      <a:pt x="4140" y="1578"/>
                    </a:lnTo>
                    <a:close/>
                    <a:moveTo>
                      <a:pt x="4921" y="1578"/>
                    </a:moveTo>
                    <a:lnTo>
                      <a:pt x="4921" y="1937"/>
                    </a:lnTo>
                    <a:lnTo>
                      <a:pt x="4568" y="1937"/>
                    </a:lnTo>
                    <a:lnTo>
                      <a:pt x="4568" y="1578"/>
                    </a:lnTo>
                    <a:close/>
                    <a:moveTo>
                      <a:pt x="5348" y="1578"/>
                    </a:moveTo>
                    <a:lnTo>
                      <a:pt x="5348" y="1937"/>
                    </a:lnTo>
                    <a:lnTo>
                      <a:pt x="4995" y="1937"/>
                    </a:lnTo>
                    <a:lnTo>
                      <a:pt x="4995" y="1578"/>
                    </a:lnTo>
                    <a:close/>
                    <a:moveTo>
                      <a:pt x="5775" y="1578"/>
                    </a:moveTo>
                    <a:lnTo>
                      <a:pt x="5775" y="1937"/>
                    </a:lnTo>
                    <a:lnTo>
                      <a:pt x="5422" y="1937"/>
                    </a:lnTo>
                    <a:lnTo>
                      <a:pt x="5422" y="1578"/>
                    </a:lnTo>
                    <a:close/>
                    <a:moveTo>
                      <a:pt x="6202" y="1578"/>
                    </a:moveTo>
                    <a:lnTo>
                      <a:pt x="6202" y="1937"/>
                    </a:lnTo>
                    <a:lnTo>
                      <a:pt x="5849" y="1937"/>
                    </a:lnTo>
                    <a:lnTo>
                      <a:pt x="5849" y="1578"/>
                    </a:lnTo>
                    <a:close/>
                    <a:moveTo>
                      <a:pt x="6629" y="1578"/>
                    </a:moveTo>
                    <a:lnTo>
                      <a:pt x="6629" y="1937"/>
                    </a:lnTo>
                    <a:lnTo>
                      <a:pt x="6276" y="1937"/>
                    </a:lnTo>
                    <a:lnTo>
                      <a:pt x="6276" y="1578"/>
                    </a:lnTo>
                    <a:close/>
                    <a:moveTo>
                      <a:pt x="7056" y="1578"/>
                    </a:moveTo>
                    <a:lnTo>
                      <a:pt x="7056" y="1937"/>
                    </a:lnTo>
                    <a:lnTo>
                      <a:pt x="6703" y="1937"/>
                    </a:lnTo>
                    <a:lnTo>
                      <a:pt x="6703" y="1578"/>
                    </a:lnTo>
                    <a:close/>
                    <a:moveTo>
                      <a:pt x="7484" y="1578"/>
                    </a:moveTo>
                    <a:lnTo>
                      <a:pt x="7484" y="1937"/>
                    </a:lnTo>
                    <a:lnTo>
                      <a:pt x="7130" y="1937"/>
                    </a:lnTo>
                    <a:lnTo>
                      <a:pt x="7130" y="1578"/>
                    </a:lnTo>
                    <a:close/>
                    <a:moveTo>
                      <a:pt x="7911" y="1578"/>
                    </a:moveTo>
                    <a:lnTo>
                      <a:pt x="7911" y="1937"/>
                    </a:lnTo>
                    <a:lnTo>
                      <a:pt x="7558" y="1937"/>
                    </a:lnTo>
                    <a:lnTo>
                      <a:pt x="7558" y="1578"/>
                    </a:lnTo>
                    <a:close/>
                    <a:moveTo>
                      <a:pt x="8338" y="1578"/>
                    </a:moveTo>
                    <a:lnTo>
                      <a:pt x="8338" y="1937"/>
                    </a:lnTo>
                    <a:lnTo>
                      <a:pt x="7985" y="1937"/>
                    </a:lnTo>
                    <a:lnTo>
                      <a:pt x="7985" y="1578"/>
                    </a:lnTo>
                    <a:close/>
                    <a:moveTo>
                      <a:pt x="8765" y="1578"/>
                    </a:moveTo>
                    <a:lnTo>
                      <a:pt x="8765" y="1937"/>
                    </a:lnTo>
                    <a:lnTo>
                      <a:pt x="8412" y="1937"/>
                    </a:lnTo>
                    <a:lnTo>
                      <a:pt x="8412" y="1578"/>
                    </a:lnTo>
                    <a:close/>
                    <a:moveTo>
                      <a:pt x="9192" y="1578"/>
                    </a:moveTo>
                    <a:lnTo>
                      <a:pt x="9192" y="1937"/>
                    </a:lnTo>
                    <a:lnTo>
                      <a:pt x="8839" y="1937"/>
                    </a:lnTo>
                    <a:lnTo>
                      <a:pt x="8839" y="1578"/>
                    </a:lnTo>
                    <a:close/>
                    <a:moveTo>
                      <a:pt x="9619" y="1578"/>
                    </a:moveTo>
                    <a:lnTo>
                      <a:pt x="9619" y="1937"/>
                    </a:lnTo>
                    <a:lnTo>
                      <a:pt x="9266" y="1937"/>
                    </a:lnTo>
                    <a:lnTo>
                      <a:pt x="9266" y="1578"/>
                    </a:lnTo>
                    <a:close/>
                    <a:moveTo>
                      <a:pt x="10046" y="1578"/>
                    </a:moveTo>
                    <a:lnTo>
                      <a:pt x="10046" y="1937"/>
                    </a:lnTo>
                    <a:lnTo>
                      <a:pt x="9693" y="1937"/>
                    </a:lnTo>
                    <a:lnTo>
                      <a:pt x="9693" y="1578"/>
                    </a:lnTo>
                    <a:close/>
                    <a:moveTo>
                      <a:pt x="10474" y="1578"/>
                    </a:moveTo>
                    <a:lnTo>
                      <a:pt x="10474" y="1937"/>
                    </a:lnTo>
                    <a:lnTo>
                      <a:pt x="10120" y="1937"/>
                    </a:lnTo>
                    <a:lnTo>
                      <a:pt x="10120" y="1578"/>
                    </a:lnTo>
                    <a:close/>
                    <a:moveTo>
                      <a:pt x="10901" y="1578"/>
                    </a:moveTo>
                    <a:lnTo>
                      <a:pt x="10901" y="1937"/>
                    </a:lnTo>
                    <a:lnTo>
                      <a:pt x="10548" y="1937"/>
                    </a:lnTo>
                    <a:lnTo>
                      <a:pt x="10548" y="1578"/>
                    </a:lnTo>
                    <a:close/>
                    <a:moveTo>
                      <a:pt x="11328" y="1578"/>
                    </a:moveTo>
                    <a:lnTo>
                      <a:pt x="11328" y="1937"/>
                    </a:lnTo>
                    <a:lnTo>
                      <a:pt x="10975" y="1937"/>
                    </a:lnTo>
                    <a:lnTo>
                      <a:pt x="10975" y="1578"/>
                    </a:lnTo>
                    <a:close/>
                    <a:moveTo>
                      <a:pt x="11755" y="1578"/>
                    </a:moveTo>
                    <a:lnTo>
                      <a:pt x="11755" y="1937"/>
                    </a:lnTo>
                    <a:lnTo>
                      <a:pt x="11402" y="1937"/>
                    </a:lnTo>
                    <a:lnTo>
                      <a:pt x="11402" y="1578"/>
                    </a:lnTo>
                    <a:close/>
                    <a:moveTo>
                      <a:pt x="649" y="2005"/>
                    </a:moveTo>
                    <a:lnTo>
                      <a:pt x="649" y="2364"/>
                    </a:lnTo>
                    <a:lnTo>
                      <a:pt x="296" y="2364"/>
                    </a:lnTo>
                    <a:lnTo>
                      <a:pt x="296" y="2005"/>
                    </a:lnTo>
                    <a:close/>
                    <a:moveTo>
                      <a:pt x="1076" y="2005"/>
                    </a:moveTo>
                    <a:lnTo>
                      <a:pt x="1076" y="2364"/>
                    </a:lnTo>
                    <a:lnTo>
                      <a:pt x="723" y="2364"/>
                    </a:lnTo>
                    <a:lnTo>
                      <a:pt x="723" y="2005"/>
                    </a:lnTo>
                    <a:close/>
                    <a:moveTo>
                      <a:pt x="1504" y="2005"/>
                    </a:moveTo>
                    <a:lnTo>
                      <a:pt x="1504" y="2364"/>
                    </a:lnTo>
                    <a:lnTo>
                      <a:pt x="1151" y="2364"/>
                    </a:lnTo>
                    <a:lnTo>
                      <a:pt x="1151" y="2005"/>
                    </a:lnTo>
                    <a:close/>
                    <a:moveTo>
                      <a:pt x="1931" y="2005"/>
                    </a:moveTo>
                    <a:lnTo>
                      <a:pt x="1931" y="2364"/>
                    </a:lnTo>
                    <a:lnTo>
                      <a:pt x="1578" y="2364"/>
                    </a:lnTo>
                    <a:lnTo>
                      <a:pt x="1578" y="2005"/>
                    </a:lnTo>
                    <a:close/>
                    <a:moveTo>
                      <a:pt x="2358" y="2005"/>
                    </a:moveTo>
                    <a:lnTo>
                      <a:pt x="2358" y="2364"/>
                    </a:lnTo>
                    <a:lnTo>
                      <a:pt x="2005" y="2364"/>
                    </a:lnTo>
                    <a:lnTo>
                      <a:pt x="2005" y="2005"/>
                    </a:lnTo>
                    <a:close/>
                    <a:moveTo>
                      <a:pt x="2785" y="2005"/>
                    </a:moveTo>
                    <a:lnTo>
                      <a:pt x="2785" y="2364"/>
                    </a:lnTo>
                    <a:lnTo>
                      <a:pt x="2432" y="2364"/>
                    </a:lnTo>
                    <a:lnTo>
                      <a:pt x="2432" y="2005"/>
                    </a:lnTo>
                    <a:close/>
                    <a:moveTo>
                      <a:pt x="3212" y="2005"/>
                    </a:moveTo>
                    <a:lnTo>
                      <a:pt x="3212" y="2364"/>
                    </a:lnTo>
                    <a:lnTo>
                      <a:pt x="2859" y="2364"/>
                    </a:lnTo>
                    <a:lnTo>
                      <a:pt x="2859" y="2005"/>
                    </a:lnTo>
                    <a:close/>
                    <a:moveTo>
                      <a:pt x="3639" y="2005"/>
                    </a:moveTo>
                    <a:lnTo>
                      <a:pt x="3639" y="2364"/>
                    </a:lnTo>
                    <a:lnTo>
                      <a:pt x="3286" y="2364"/>
                    </a:lnTo>
                    <a:lnTo>
                      <a:pt x="3286" y="2005"/>
                    </a:lnTo>
                    <a:close/>
                    <a:moveTo>
                      <a:pt x="4066" y="2005"/>
                    </a:moveTo>
                    <a:lnTo>
                      <a:pt x="4066" y="2364"/>
                    </a:lnTo>
                    <a:lnTo>
                      <a:pt x="3713" y="2364"/>
                    </a:lnTo>
                    <a:lnTo>
                      <a:pt x="3713" y="2005"/>
                    </a:lnTo>
                    <a:close/>
                    <a:moveTo>
                      <a:pt x="4494" y="2005"/>
                    </a:moveTo>
                    <a:lnTo>
                      <a:pt x="4494" y="2364"/>
                    </a:lnTo>
                    <a:lnTo>
                      <a:pt x="4140" y="2364"/>
                    </a:lnTo>
                    <a:lnTo>
                      <a:pt x="4140" y="2005"/>
                    </a:lnTo>
                    <a:close/>
                    <a:moveTo>
                      <a:pt x="4921" y="2005"/>
                    </a:moveTo>
                    <a:lnTo>
                      <a:pt x="4921" y="2364"/>
                    </a:lnTo>
                    <a:lnTo>
                      <a:pt x="4568" y="2364"/>
                    </a:lnTo>
                    <a:lnTo>
                      <a:pt x="4568" y="2005"/>
                    </a:lnTo>
                    <a:close/>
                    <a:moveTo>
                      <a:pt x="5348" y="2005"/>
                    </a:moveTo>
                    <a:lnTo>
                      <a:pt x="5348" y="2364"/>
                    </a:lnTo>
                    <a:lnTo>
                      <a:pt x="4995" y="2364"/>
                    </a:lnTo>
                    <a:lnTo>
                      <a:pt x="4995" y="2005"/>
                    </a:lnTo>
                    <a:close/>
                    <a:moveTo>
                      <a:pt x="5775" y="2005"/>
                    </a:moveTo>
                    <a:lnTo>
                      <a:pt x="5775" y="2364"/>
                    </a:lnTo>
                    <a:lnTo>
                      <a:pt x="5422" y="2364"/>
                    </a:lnTo>
                    <a:lnTo>
                      <a:pt x="5422" y="2005"/>
                    </a:lnTo>
                    <a:close/>
                    <a:moveTo>
                      <a:pt x="6202" y="2005"/>
                    </a:moveTo>
                    <a:lnTo>
                      <a:pt x="6202" y="2364"/>
                    </a:lnTo>
                    <a:lnTo>
                      <a:pt x="5849" y="2364"/>
                    </a:lnTo>
                    <a:lnTo>
                      <a:pt x="5849" y="2005"/>
                    </a:lnTo>
                    <a:close/>
                    <a:moveTo>
                      <a:pt x="6629" y="2005"/>
                    </a:moveTo>
                    <a:lnTo>
                      <a:pt x="6629" y="2364"/>
                    </a:lnTo>
                    <a:lnTo>
                      <a:pt x="6276" y="2364"/>
                    </a:lnTo>
                    <a:lnTo>
                      <a:pt x="6276" y="2005"/>
                    </a:lnTo>
                    <a:close/>
                    <a:moveTo>
                      <a:pt x="7056" y="2005"/>
                    </a:moveTo>
                    <a:lnTo>
                      <a:pt x="7056" y="2364"/>
                    </a:lnTo>
                    <a:lnTo>
                      <a:pt x="6703" y="2364"/>
                    </a:lnTo>
                    <a:lnTo>
                      <a:pt x="6703" y="2005"/>
                    </a:lnTo>
                    <a:close/>
                    <a:moveTo>
                      <a:pt x="7484" y="2005"/>
                    </a:moveTo>
                    <a:lnTo>
                      <a:pt x="7484" y="2364"/>
                    </a:lnTo>
                    <a:lnTo>
                      <a:pt x="7130" y="2364"/>
                    </a:lnTo>
                    <a:lnTo>
                      <a:pt x="7130" y="2005"/>
                    </a:lnTo>
                    <a:close/>
                    <a:moveTo>
                      <a:pt x="7911" y="2005"/>
                    </a:moveTo>
                    <a:lnTo>
                      <a:pt x="7911" y="2364"/>
                    </a:lnTo>
                    <a:lnTo>
                      <a:pt x="7558" y="2364"/>
                    </a:lnTo>
                    <a:lnTo>
                      <a:pt x="7558" y="2005"/>
                    </a:lnTo>
                    <a:close/>
                    <a:moveTo>
                      <a:pt x="8338" y="2005"/>
                    </a:moveTo>
                    <a:lnTo>
                      <a:pt x="8338" y="2364"/>
                    </a:lnTo>
                    <a:lnTo>
                      <a:pt x="7985" y="2364"/>
                    </a:lnTo>
                    <a:lnTo>
                      <a:pt x="7985" y="2005"/>
                    </a:lnTo>
                    <a:close/>
                    <a:moveTo>
                      <a:pt x="8765" y="2005"/>
                    </a:moveTo>
                    <a:lnTo>
                      <a:pt x="8765" y="2364"/>
                    </a:lnTo>
                    <a:lnTo>
                      <a:pt x="8412" y="2364"/>
                    </a:lnTo>
                    <a:lnTo>
                      <a:pt x="8412" y="2005"/>
                    </a:lnTo>
                    <a:close/>
                    <a:moveTo>
                      <a:pt x="9192" y="2005"/>
                    </a:moveTo>
                    <a:lnTo>
                      <a:pt x="9192" y="2364"/>
                    </a:lnTo>
                    <a:lnTo>
                      <a:pt x="8839" y="2364"/>
                    </a:lnTo>
                    <a:lnTo>
                      <a:pt x="8839" y="2005"/>
                    </a:lnTo>
                    <a:close/>
                    <a:moveTo>
                      <a:pt x="9619" y="2005"/>
                    </a:moveTo>
                    <a:lnTo>
                      <a:pt x="9619" y="2364"/>
                    </a:lnTo>
                    <a:lnTo>
                      <a:pt x="9266" y="2364"/>
                    </a:lnTo>
                    <a:lnTo>
                      <a:pt x="9266" y="2005"/>
                    </a:lnTo>
                    <a:close/>
                    <a:moveTo>
                      <a:pt x="10046" y="2005"/>
                    </a:moveTo>
                    <a:lnTo>
                      <a:pt x="10046" y="2364"/>
                    </a:lnTo>
                    <a:lnTo>
                      <a:pt x="9693" y="2364"/>
                    </a:lnTo>
                    <a:lnTo>
                      <a:pt x="9693" y="2005"/>
                    </a:lnTo>
                    <a:close/>
                    <a:moveTo>
                      <a:pt x="10474" y="2005"/>
                    </a:moveTo>
                    <a:lnTo>
                      <a:pt x="10474" y="2364"/>
                    </a:lnTo>
                    <a:lnTo>
                      <a:pt x="10120" y="2364"/>
                    </a:lnTo>
                    <a:lnTo>
                      <a:pt x="10120" y="2005"/>
                    </a:lnTo>
                    <a:close/>
                    <a:moveTo>
                      <a:pt x="10901" y="2005"/>
                    </a:moveTo>
                    <a:lnTo>
                      <a:pt x="10901" y="2364"/>
                    </a:lnTo>
                    <a:lnTo>
                      <a:pt x="10548" y="2364"/>
                    </a:lnTo>
                    <a:lnTo>
                      <a:pt x="10548" y="2005"/>
                    </a:lnTo>
                    <a:close/>
                    <a:moveTo>
                      <a:pt x="11328" y="2005"/>
                    </a:moveTo>
                    <a:lnTo>
                      <a:pt x="11328" y="2364"/>
                    </a:lnTo>
                    <a:lnTo>
                      <a:pt x="10975" y="2364"/>
                    </a:lnTo>
                    <a:lnTo>
                      <a:pt x="10975" y="2005"/>
                    </a:lnTo>
                    <a:close/>
                    <a:moveTo>
                      <a:pt x="11755" y="2005"/>
                    </a:moveTo>
                    <a:lnTo>
                      <a:pt x="11755" y="2364"/>
                    </a:lnTo>
                    <a:lnTo>
                      <a:pt x="11402" y="2364"/>
                    </a:lnTo>
                    <a:lnTo>
                      <a:pt x="11402" y="2005"/>
                    </a:lnTo>
                    <a:close/>
                    <a:moveTo>
                      <a:pt x="649" y="2432"/>
                    </a:moveTo>
                    <a:lnTo>
                      <a:pt x="649" y="2791"/>
                    </a:lnTo>
                    <a:lnTo>
                      <a:pt x="296" y="2791"/>
                    </a:lnTo>
                    <a:lnTo>
                      <a:pt x="296" y="2432"/>
                    </a:lnTo>
                    <a:close/>
                    <a:moveTo>
                      <a:pt x="1076" y="2432"/>
                    </a:moveTo>
                    <a:lnTo>
                      <a:pt x="1076" y="2791"/>
                    </a:lnTo>
                    <a:lnTo>
                      <a:pt x="723" y="2791"/>
                    </a:lnTo>
                    <a:lnTo>
                      <a:pt x="723" y="2432"/>
                    </a:lnTo>
                    <a:close/>
                    <a:moveTo>
                      <a:pt x="1504" y="2432"/>
                    </a:moveTo>
                    <a:lnTo>
                      <a:pt x="1504" y="2791"/>
                    </a:lnTo>
                    <a:lnTo>
                      <a:pt x="1151" y="2791"/>
                    </a:lnTo>
                    <a:lnTo>
                      <a:pt x="1151" y="2432"/>
                    </a:lnTo>
                    <a:close/>
                    <a:moveTo>
                      <a:pt x="1931" y="2432"/>
                    </a:moveTo>
                    <a:lnTo>
                      <a:pt x="1931" y="2791"/>
                    </a:lnTo>
                    <a:lnTo>
                      <a:pt x="1578" y="2791"/>
                    </a:lnTo>
                    <a:lnTo>
                      <a:pt x="1578" y="2432"/>
                    </a:lnTo>
                    <a:close/>
                    <a:moveTo>
                      <a:pt x="2358" y="2432"/>
                    </a:moveTo>
                    <a:lnTo>
                      <a:pt x="2358" y="2791"/>
                    </a:lnTo>
                    <a:lnTo>
                      <a:pt x="2005" y="2791"/>
                    </a:lnTo>
                    <a:lnTo>
                      <a:pt x="2005" y="2432"/>
                    </a:lnTo>
                    <a:close/>
                    <a:moveTo>
                      <a:pt x="2785" y="2432"/>
                    </a:moveTo>
                    <a:lnTo>
                      <a:pt x="2785" y="2791"/>
                    </a:lnTo>
                    <a:lnTo>
                      <a:pt x="2432" y="2791"/>
                    </a:lnTo>
                    <a:lnTo>
                      <a:pt x="2432" y="2432"/>
                    </a:lnTo>
                    <a:close/>
                    <a:moveTo>
                      <a:pt x="3212" y="2432"/>
                    </a:moveTo>
                    <a:lnTo>
                      <a:pt x="3212" y="2791"/>
                    </a:lnTo>
                    <a:lnTo>
                      <a:pt x="2859" y="2791"/>
                    </a:lnTo>
                    <a:lnTo>
                      <a:pt x="2859" y="2432"/>
                    </a:lnTo>
                    <a:close/>
                    <a:moveTo>
                      <a:pt x="3639" y="2432"/>
                    </a:moveTo>
                    <a:lnTo>
                      <a:pt x="3639" y="2791"/>
                    </a:lnTo>
                    <a:lnTo>
                      <a:pt x="3286" y="2791"/>
                    </a:lnTo>
                    <a:lnTo>
                      <a:pt x="3286" y="2432"/>
                    </a:lnTo>
                    <a:close/>
                    <a:moveTo>
                      <a:pt x="4066" y="2432"/>
                    </a:moveTo>
                    <a:lnTo>
                      <a:pt x="4066" y="2791"/>
                    </a:lnTo>
                    <a:lnTo>
                      <a:pt x="3713" y="2791"/>
                    </a:lnTo>
                    <a:lnTo>
                      <a:pt x="3713" y="2432"/>
                    </a:lnTo>
                    <a:close/>
                    <a:moveTo>
                      <a:pt x="4494" y="2432"/>
                    </a:moveTo>
                    <a:lnTo>
                      <a:pt x="4494" y="2791"/>
                    </a:lnTo>
                    <a:lnTo>
                      <a:pt x="4140" y="2791"/>
                    </a:lnTo>
                    <a:lnTo>
                      <a:pt x="4140" y="2432"/>
                    </a:lnTo>
                    <a:close/>
                    <a:moveTo>
                      <a:pt x="4921" y="2432"/>
                    </a:moveTo>
                    <a:lnTo>
                      <a:pt x="4921" y="2791"/>
                    </a:lnTo>
                    <a:lnTo>
                      <a:pt x="4568" y="2791"/>
                    </a:lnTo>
                    <a:lnTo>
                      <a:pt x="4568" y="2432"/>
                    </a:lnTo>
                    <a:close/>
                    <a:moveTo>
                      <a:pt x="5348" y="2432"/>
                    </a:moveTo>
                    <a:lnTo>
                      <a:pt x="5348" y="2791"/>
                    </a:lnTo>
                    <a:lnTo>
                      <a:pt x="4995" y="2791"/>
                    </a:lnTo>
                    <a:lnTo>
                      <a:pt x="4995" y="2432"/>
                    </a:lnTo>
                    <a:close/>
                    <a:moveTo>
                      <a:pt x="5775" y="2432"/>
                    </a:moveTo>
                    <a:lnTo>
                      <a:pt x="5775" y="2791"/>
                    </a:lnTo>
                    <a:lnTo>
                      <a:pt x="5422" y="2791"/>
                    </a:lnTo>
                    <a:lnTo>
                      <a:pt x="5422" y="2432"/>
                    </a:lnTo>
                    <a:close/>
                    <a:moveTo>
                      <a:pt x="6202" y="2432"/>
                    </a:moveTo>
                    <a:lnTo>
                      <a:pt x="6202" y="2791"/>
                    </a:lnTo>
                    <a:lnTo>
                      <a:pt x="5849" y="2791"/>
                    </a:lnTo>
                    <a:lnTo>
                      <a:pt x="5849" y="2432"/>
                    </a:lnTo>
                    <a:close/>
                    <a:moveTo>
                      <a:pt x="6629" y="2432"/>
                    </a:moveTo>
                    <a:lnTo>
                      <a:pt x="6629" y="2791"/>
                    </a:lnTo>
                    <a:lnTo>
                      <a:pt x="6276" y="2791"/>
                    </a:lnTo>
                    <a:lnTo>
                      <a:pt x="6276" y="2432"/>
                    </a:lnTo>
                    <a:close/>
                    <a:moveTo>
                      <a:pt x="7056" y="2432"/>
                    </a:moveTo>
                    <a:lnTo>
                      <a:pt x="7056" y="2791"/>
                    </a:lnTo>
                    <a:lnTo>
                      <a:pt x="6703" y="2791"/>
                    </a:lnTo>
                    <a:lnTo>
                      <a:pt x="6703" y="2432"/>
                    </a:lnTo>
                    <a:close/>
                    <a:moveTo>
                      <a:pt x="7484" y="2432"/>
                    </a:moveTo>
                    <a:lnTo>
                      <a:pt x="7484" y="2791"/>
                    </a:lnTo>
                    <a:lnTo>
                      <a:pt x="7130" y="2791"/>
                    </a:lnTo>
                    <a:lnTo>
                      <a:pt x="7130" y="2432"/>
                    </a:lnTo>
                    <a:close/>
                    <a:moveTo>
                      <a:pt x="7911" y="2432"/>
                    </a:moveTo>
                    <a:lnTo>
                      <a:pt x="7911" y="2791"/>
                    </a:lnTo>
                    <a:lnTo>
                      <a:pt x="7558" y="2791"/>
                    </a:lnTo>
                    <a:lnTo>
                      <a:pt x="7558" y="2432"/>
                    </a:lnTo>
                    <a:close/>
                    <a:moveTo>
                      <a:pt x="8338" y="2432"/>
                    </a:moveTo>
                    <a:lnTo>
                      <a:pt x="8338" y="2791"/>
                    </a:lnTo>
                    <a:lnTo>
                      <a:pt x="7985" y="2791"/>
                    </a:lnTo>
                    <a:lnTo>
                      <a:pt x="7985" y="2432"/>
                    </a:lnTo>
                    <a:close/>
                    <a:moveTo>
                      <a:pt x="8765" y="2432"/>
                    </a:moveTo>
                    <a:lnTo>
                      <a:pt x="8765" y="2791"/>
                    </a:lnTo>
                    <a:lnTo>
                      <a:pt x="8412" y="2791"/>
                    </a:lnTo>
                    <a:lnTo>
                      <a:pt x="8412" y="2432"/>
                    </a:lnTo>
                    <a:close/>
                    <a:moveTo>
                      <a:pt x="9192" y="2432"/>
                    </a:moveTo>
                    <a:lnTo>
                      <a:pt x="9192" y="2791"/>
                    </a:lnTo>
                    <a:lnTo>
                      <a:pt x="8839" y="2791"/>
                    </a:lnTo>
                    <a:lnTo>
                      <a:pt x="8839" y="2432"/>
                    </a:lnTo>
                    <a:close/>
                    <a:moveTo>
                      <a:pt x="9619" y="2432"/>
                    </a:moveTo>
                    <a:lnTo>
                      <a:pt x="9619" y="2791"/>
                    </a:lnTo>
                    <a:lnTo>
                      <a:pt x="9266" y="2791"/>
                    </a:lnTo>
                    <a:lnTo>
                      <a:pt x="9266" y="2432"/>
                    </a:lnTo>
                    <a:close/>
                    <a:moveTo>
                      <a:pt x="10046" y="2432"/>
                    </a:moveTo>
                    <a:lnTo>
                      <a:pt x="10046" y="2791"/>
                    </a:lnTo>
                    <a:lnTo>
                      <a:pt x="9693" y="2791"/>
                    </a:lnTo>
                    <a:lnTo>
                      <a:pt x="9693" y="2432"/>
                    </a:lnTo>
                    <a:close/>
                    <a:moveTo>
                      <a:pt x="10474" y="2432"/>
                    </a:moveTo>
                    <a:lnTo>
                      <a:pt x="10474" y="2791"/>
                    </a:lnTo>
                    <a:lnTo>
                      <a:pt x="10120" y="2791"/>
                    </a:lnTo>
                    <a:lnTo>
                      <a:pt x="10120" y="2432"/>
                    </a:lnTo>
                    <a:close/>
                    <a:moveTo>
                      <a:pt x="10901" y="2432"/>
                    </a:moveTo>
                    <a:lnTo>
                      <a:pt x="10901" y="2791"/>
                    </a:lnTo>
                    <a:lnTo>
                      <a:pt x="10548" y="2791"/>
                    </a:lnTo>
                    <a:lnTo>
                      <a:pt x="10548" y="2432"/>
                    </a:lnTo>
                    <a:close/>
                    <a:moveTo>
                      <a:pt x="11328" y="2432"/>
                    </a:moveTo>
                    <a:lnTo>
                      <a:pt x="11328" y="2791"/>
                    </a:lnTo>
                    <a:lnTo>
                      <a:pt x="10975" y="2791"/>
                    </a:lnTo>
                    <a:lnTo>
                      <a:pt x="10975" y="2432"/>
                    </a:lnTo>
                    <a:close/>
                    <a:moveTo>
                      <a:pt x="11755" y="2432"/>
                    </a:moveTo>
                    <a:lnTo>
                      <a:pt x="11755" y="2791"/>
                    </a:lnTo>
                    <a:lnTo>
                      <a:pt x="11402" y="2791"/>
                    </a:lnTo>
                    <a:lnTo>
                      <a:pt x="11402" y="2432"/>
                    </a:lnTo>
                    <a:close/>
                    <a:moveTo>
                      <a:pt x="649" y="2859"/>
                    </a:moveTo>
                    <a:lnTo>
                      <a:pt x="649" y="3218"/>
                    </a:lnTo>
                    <a:lnTo>
                      <a:pt x="296" y="3218"/>
                    </a:lnTo>
                    <a:lnTo>
                      <a:pt x="296" y="2859"/>
                    </a:lnTo>
                    <a:close/>
                    <a:moveTo>
                      <a:pt x="1076" y="2859"/>
                    </a:moveTo>
                    <a:lnTo>
                      <a:pt x="1076" y="3218"/>
                    </a:lnTo>
                    <a:lnTo>
                      <a:pt x="723" y="3218"/>
                    </a:lnTo>
                    <a:lnTo>
                      <a:pt x="723" y="2859"/>
                    </a:lnTo>
                    <a:close/>
                    <a:moveTo>
                      <a:pt x="1504" y="2859"/>
                    </a:moveTo>
                    <a:lnTo>
                      <a:pt x="1504" y="3218"/>
                    </a:lnTo>
                    <a:lnTo>
                      <a:pt x="1151" y="3218"/>
                    </a:lnTo>
                    <a:lnTo>
                      <a:pt x="1151" y="2859"/>
                    </a:lnTo>
                    <a:close/>
                    <a:moveTo>
                      <a:pt x="1931" y="2859"/>
                    </a:moveTo>
                    <a:lnTo>
                      <a:pt x="1931" y="3218"/>
                    </a:lnTo>
                    <a:lnTo>
                      <a:pt x="1578" y="3218"/>
                    </a:lnTo>
                    <a:lnTo>
                      <a:pt x="1578" y="2859"/>
                    </a:lnTo>
                    <a:close/>
                    <a:moveTo>
                      <a:pt x="2358" y="2859"/>
                    </a:moveTo>
                    <a:lnTo>
                      <a:pt x="2358" y="3218"/>
                    </a:lnTo>
                    <a:lnTo>
                      <a:pt x="2005" y="3218"/>
                    </a:lnTo>
                    <a:lnTo>
                      <a:pt x="2005" y="2859"/>
                    </a:lnTo>
                    <a:close/>
                    <a:moveTo>
                      <a:pt x="2785" y="2859"/>
                    </a:moveTo>
                    <a:lnTo>
                      <a:pt x="2785" y="3218"/>
                    </a:lnTo>
                    <a:lnTo>
                      <a:pt x="2432" y="3218"/>
                    </a:lnTo>
                    <a:lnTo>
                      <a:pt x="2432" y="2859"/>
                    </a:lnTo>
                    <a:close/>
                    <a:moveTo>
                      <a:pt x="3212" y="2859"/>
                    </a:moveTo>
                    <a:lnTo>
                      <a:pt x="3212" y="3218"/>
                    </a:lnTo>
                    <a:lnTo>
                      <a:pt x="2859" y="3218"/>
                    </a:lnTo>
                    <a:lnTo>
                      <a:pt x="2859" y="2859"/>
                    </a:lnTo>
                    <a:close/>
                    <a:moveTo>
                      <a:pt x="3639" y="2859"/>
                    </a:moveTo>
                    <a:lnTo>
                      <a:pt x="3639" y="3218"/>
                    </a:lnTo>
                    <a:lnTo>
                      <a:pt x="3286" y="3218"/>
                    </a:lnTo>
                    <a:lnTo>
                      <a:pt x="3286" y="2859"/>
                    </a:lnTo>
                    <a:close/>
                    <a:moveTo>
                      <a:pt x="4066" y="2859"/>
                    </a:moveTo>
                    <a:lnTo>
                      <a:pt x="4066" y="3218"/>
                    </a:lnTo>
                    <a:lnTo>
                      <a:pt x="3713" y="3218"/>
                    </a:lnTo>
                    <a:lnTo>
                      <a:pt x="3713" y="2859"/>
                    </a:lnTo>
                    <a:close/>
                    <a:moveTo>
                      <a:pt x="4494" y="2859"/>
                    </a:moveTo>
                    <a:lnTo>
                      <a:pt x="4494" y="3218"/>
                    </a:lnTo>
                    <a:lnTo>
                      <a:pt x="4140" y="3218"/>
                    </a:lnTo>
                    <a:lnTo>
                      <a:pt x="4140" y="2859"/>
                    </a:lnTo>
                    <a:close/>
                    <a:moveTo>
                      <a:pt x="4921" y="2859"/>
                    </a:moveTo>
                    <a:lnTo>
                      <a:pt x="4921" y="3218"/>
                    </a:lnTo>
                    <a:lnTo>
                      <a:pt x="4568" y="3218"/>
                    </a:lnTo>
                    <a:lnTo>
                      <a:pt x="4568" y="2859"/>
                    </a:lnTo>
                    <a:close/>
                    <a:moveTo>
                      <a:pt x="5348" y="2859"/>
                    </a:moveTo>
                    <a:lnTo>
                      <a:pt x="5348" y="3218"/>
                    </a:lnTo>
                    <a:lnTo>
                      <a:pt x="4995" y="3218"/>
                    </a:lnTo>
                    <a:lnTo>
                      <a:pt x="4995" y="2859"/>
                    </a:lnTo>
                    <a:close/>
                    <a:moveTo>
                      <a:pt x="5775" y="2859"/>
                    </a:moveTo>
                    <a:lnTo>
                      <a:pt x="5775" y="3218"/>
                    </a:lnTo>
                    <a:lnTo>
                      <a:pt x="5422" y="3218"/>
                    </a:lnTo>
                    <a:lnTo>
                      <a:pt x="5422" y="2859"/>
                    </a:lnTo>
                    <a:close/>
                    <a:moveTo>
                      <a:pt x="6202" y="2859"/>
                    </a:moveTo>
                    <a:lnTo>
                      <a:pt x="6202" y="3218"/>
                    </a:lnTo>
                    <a:lnTo>
                      <a:pt x="5849" y="3218"/>
                    </a:lnTo>
                    <a:lnTo>
                      <a:pt x="5849" y="2859"/>
                    </a:lnTo>
                    <a:close/>
                    <a:moveTo>
                      <a:pt x="6629" y="2859"/>
                    </a:moveTo>
                    <a:lnTo>
                      <a:pt x="6629" y="3218"/>
                    </a:lnTo>
                    <a:lnTo>
                      <a:pt x="6276" y="3218"/>
                    </a:lnTo>
                    <a:lnTo>
                      <a:pt x="6276" y="2859"/>
                    </a:lnTo>
                    <a:close/>
                    <a:moveTo>
                      <a:pt x="7056" y="2859"/>
                    </a:moveTo>
                    <a:lnTo>
                      <a:pt x="7056" y="3218"/>
                    </a:lnTo>
                    <a:lnTo>
                      <a:pt x="6703" y="3218"/>
                    </a:lnTo>
                    <a:lnTo>
                      <a:pt x="6703" y="2859"/>
                    </a:lnTo>
                    <a:close/>
                    <a:moveTo>
                      <a:pt x="7484" y="2859"/>
                    </a:moveTo>
                    <a:lnTo>
                      <a:pt x="7484" y="3218"/>
                    </a:lnTo>
                    <a:lnTo>
                      <a:pt x="7130" y="3218"/>
                    </a:lnTo>
                    <a:lnTo>
                      <a:pt x="7130" y="2859"/>
                    </a:lnTo>
                    <a:close/>
                    <a:moveTo>
                      <a:pt x="7911" y="2859"/>
                    </a:moveTo>
                    <a:lnTo>
                      <a:pt x="7911" y="3218"/>
                    </a:lnTo>
                    <a:lnTo>
                      <a:pt x="7558" y="3218"/>
                    </a:lnTo>
                    <a:lnTo>
                      <a:pt x="7558" y="2859"/>
                    </a:lnTo>
                    <a:close/>
                    <a:moveTo>
                      <a:pt x="8338" y="2859"/>
                    </a:moveTo>
                    <a:lnTo>
                      <a:pt x="8338" y="3218"/>
                    </a:lnTo>
                    <a:lnTo>
                      <a:pt x="7985" y="3218"/>
                    </a:lnTo>
                    <a:lnTo>
                      <a:pt x="7985" y="2859"/>
                    </a:lnTo>
                    <a:close/>
                    <a:moveTo>
                      <a:pt x="8765" y="2859"/>
                    </a:moveTo>
                    <a:lnTo>
                      <a:pt x="8765" y="3218"/>
                    </a:lnTo>
                    <a:lnTo>
                      <a:pt x="8412" y="3218"/>
                    </a:lnTo>
                    <a:lnTo>
                      <a:pt x="8412" y="2859"/>
                    </a:lnTo>
                    <a:close/>
                    <a:moveTo>
                      <a:pt x="9192" y="2859"/>
                    </a:moveTo>
                    <a:lnTo>
                      <a:pt x="9192" y="3218"/>
                    </a:lnTo>
                    <a:lnTo>
                      <a:pt x="8839" y="3218"/>
                    </a:lnTo>
                    <a:lnTo>
                      <a:pt x="8839" y="2859"/>
                    </a:lnTo>
                    <a:close/>
                    <a:moveTo>
                      <a:pt x="9619" y="2859"/>
                    </a:moveTo>
                    <a:lnTo>
                      <a:pt x="9619" y="3218"/>
                    </a:lnTo>
                    <a:lnTo>
                      <a:pt x="9266" y="3218"/>
                    </a:lnTo>
                    <a:lnTo>
                      <a:pt x="9266" y="2859"/>
                    </a:lnTo>
                    <a:close/>
                    <a:moveTo>
                      <a:pt x="10046" y="2859"/>
                    </a:moveTo>
                    <a:lnTo>
                      <a:pt x="10046" y="3218"/>
                    </a:lnTo>
                    <a:lnTo>
                      <a:pt x="9693" y="3218"/>
                    </a:lnTo>
                    <a:lnTo>
                      <a:pt x="9693" y="2859"/>
                    </a:lnTo>
                    <a:close/>
                    <a:moveTo>
                      <a:pt x="10474" y="2859"/>
                    </a:moveTo>
                    <a:lnTo>
                      <a:pt x="10474" y="3218"/>
                    </a:lnTo>
                    <a:lnTo>
                      <a:pt x="10120" y="3218"/>
                    </a:lnTo>
                    <a:lnTo>
                      <a:pt x="10120" y="2859"/>
                    </a:lnTo>
                    <a:close/>
                    <a:moveTo>
                      <a:pt x="10901" y="2859"/>
                    </a:moveTo>
                    <a:lnTo>
                      <a:pt x="10901" y="3218"/>
                    </a:lnTo>
                    <a:lnTo>
                      <a:pt x="10548" y="3218"/>
                    </a:lnTo>
                    <a:lnTo>
                      <a:pt x="10548" y="2859"/>
                    </a:lnTo>
                    <a:close/>
                    <a:moveTo>
                      <a:pt x="11328" y="2859"/>
                    </a:moveTo>
                    <a:lnTo>
                      <a:pt x="11328" y="3218"/>
                    </a:lnTo>
                    <a:lnTo>
                      <a:pt x="10975" y="3218"/>
                    </a:lnTo>
                    <a:lnTo>
                      <a:pt x="10975" y="2859"/>
                    </a:lnTo>
                    <a:close/>
                    <a:moveTo>
                      <a:pt x="11755" y="2859"/>
                    </a:moveTo>
                    <a:lnTo>
                      <a:pt x="11755" y="3218"/>
                    </a:lnTo>
                    <a:lnTo>
                      <a:pt x="11402" y="3218"/>
                    </a:lnTo>
                    <a:lnTo>
                      <a:pt x="11402" y="2859"/>
                    </a:lnTo>
                    <a:close/>
                    <a:moveTo>
                      <a:pt x="649" y="3286"/>
                    </a:moveTo>
                    <a:lnTo>
                      <a:pt x="649" y="3645"/>
                    </a:lnTo>
                    <a:lnTo>
                      <a:pt x="296" y="3645"/>
                    </a:lnTo>
                    <a:lnTo>
                      <a:pt x="296" y="3286"/>
                    </a:lnTo>
                    <a:close/>
                    <a:moveTo>
                      <a:pt x="1076" y="3286"/>
                    </a:moveTo>
                    <a:lnTo>
                      <a:pt x="1076" y="3645"/>
                    </a:lnTo>
                    <a:lnTo>
                      <a:pt x="723" y="3645"/>
                    </a:lnTo>
                    <a:lnTo>
                      <a:pt x="723" y="3286"/>
                    </a:lnTo>
                    <a:close/>
                    <a:moveTo>
                      <a:pt x="1504" y="3286"/>
                    </a:moveTo>
                    <a:lnTo>
                      <a:pt x="1504" y="3645"/>
                    </a:lnTo>
                    <a:lnTo>
                      <a:pt x="1151" y="3645"/>
                    </a:lnTo>
                    <a:lnTo>
                      <a:pt x="1151" y="3286"/>
                    </a:lnTo>
                    <a:close/>
                    <a:moveTo>
                      <a:pt x="1931" y="3286"/>
                    </a:moveTo>
                    <a:lnTo>
                      <a:pt x="1931" y="3645"/>
                    </a:lnTo>
                    <a:lnTo>
                      <a:pt x="1578" y="3645"/>
                    </a:lnTo>
                    <a:lnTo>
                      <a:pt x="1578" y="3286"/>
                    </a:lnTo>
                    <a:close/>
                    <a:moveTo>
                      <a:pt x="2358" y="3286"/>
                    </a:moveTo>
                    <a:lnTo>
                      <a:pt x="2358" y="3645"/>
                    </a:lnTo>
                    <a:lnTo>
                      <a:pt x="2005" y="3645"/>
                    </a:lnTo>
                    <a:lnTo>
                      <a:pt x="2005" y="3286"/>
                    </a:lnTo>
                    <a:close/>
                    <a:moveTo>
                      <a:pt x="2785" y="3286"/>
                    </a:moveTo>
                    <a:lnTo>
                      <a:pt x="2785" y="3645"/>
                    </a:lnTo>
                    <a:lnTo>
                      <a:pt x="2432" y="3645"/>
                    </a:lnTo>
                    <a:lnTo>
                      <a:pt x="2432" y="3286"/>
                    </a:lnTo>
                    <a:close/>
                    <a:moveTo>
                      <a:pt x="3212" y="3286"/>
                    </a:moveTo>
                    <a:lnTo>
                      <a:pt x="3212" y="3645"/>
                    </a:lnTo>
                    <a:lnTo>
                      <a:pt x="2859" y="3645"/>
                    </a:lnTo>
                    <a:lnTo>
                      <a:pt x="2859" y="3286"/>
                    </a:lnTo>
                    <a:close/>
                    <a:moveTo>
                      <a:pt x="3639" y="3286"/>
                    </a:moveTo>
                    <a:lnTo>
                      <a:pt x="3639" y="3645"/>
                    </a:lnTo>
                    <a:lnTo>
                      <a:pt x="3286" y="3645"/>
                    </a:lnTo>
                    <a:lnTo>
                      <a:pt x="3286" y="3286"/>
                    </a:lnTo>
                    <a:close/>
                    <a:moveTo>
                      <a:pt x="4066" y="3286"/>
                    </a:moveTo>
                    <a:lnTo>
                      <a:pt x="4066" y="3645"/>
                    </a:lnTo>
                    <a:lnTo>
                      <a:pt x="3713" y="3645"/>
                    </a:lnTo>
                    <a:lnTo>
                      <a:pt x="3713" y="3286"/>
                    </a:lnTo>
                    <a:close/>
                    <a:moveTo>
                      <a:pt x="4494" y="3286"/>
                    </a:moveTo>
                    <a:lnTo>
                      <a:pt x="4494" y="3645"/>
                    </a:lnTo>
                    <a:lnTo>
                      <a:pt x="4140" y="3645"/>
                    </a:lnTo>
                    <a:lnTo>
                      <a:pt x="4140" y="3286"/>
                    </a:lnTo>
                    <a:close/>
                    <a:moveTo>
                      <a:pt x="4921" y="3286"/>
                    </a:moveTo>
                    <a:lnTo>
                      <a:pt x="4921" y="3645"/>
                    </a:lnTo>
                    <a:lnTo>
                      <a:pt x="4568" y="3645"/>
                    </a:lnTo>
                    <a:lnTo>
                      <a:pt x="4568" y="3286"/>
                    </a:lnTo>
                    <a:close/>
                    <a:moveTo>
                      <a:pt x="5348" y="3286"/>
                    </a:moveTo>
                    <a:lnTo>
                      <a:pt x="5348" y="3645"/>
                    </a:lnTo>
                    <a:lnTo>
                      <a:pt x="4995" y="3645"/>
                    </a:lnTo>
                    <a:lnTo>
                      <a:pt x="4995" y="3286"/>
                    </a:lnTo>
                    <a:close/>
                    <a:moveTo>
                      <a:pt x="5775" y="3286"/>
                    </a:moveTo>
                    <a:lnTo>
                      <a:pt x="5775" y="3645"/>
                    </a:lnTo>
                    <a:lnTo>
                      <a:pt x="5422" y="3645"/>
                    </a:lnTo>
                    <a:lnTo>
                      <a:pt x="5422" y="3286"/>
                    </a:lnTo>
                    <a:close/>
                    <a:moveTo>
                      <a:pt x="6202" y="3286"/>
                    </a:moveTo>
                    <a:lnTo>
                      <a:pt x="6202" y="3645"/>
                    </a:lnTo>
                    <a:lnTo>
                      <a:pt x="5849" y="3645"/>
                    </a:lnTo>
                    <a:lnTo>
                      <a:pt x="5849" y="3286"/>
                    </a:lnTo>
                    <a:close/>
                    <a:moveTo>
                      <a:pt x="6629" y="3286"/>
                    </a:moveTo>
                    <a:lnTo>
                      <a:pt x="6629" y="3645"/>
                    </a:lnTo>
                    <a:lnTo>
                      <a:pt x="6276" y="3645"/>
                    </a:lnTo>
                    <a:lnTo>
                      <a:pt x="6276" y="3286"/>
                    </a:lnTo>
                    <a:close/>
                    <a:moveTo>
                      <a:pt x="7056" y="3286"/>
                    </a:moveTo>
                    <a:lnTo>
                      <a:pt x="7056" y="3645"/>
                    </a:lnTo>
                    <a:lnTo>
                      <a:pt x="6703" y="3645"/>
                    </a:lnTo>
                    <a:lnTo>
                      <a:pt x="6703" y="3286"/>
                    </a:lnTo>
                    <a:close/>
                    <a:moveTo>
                      <a:pt x="7484" y="3286"/>
                    </a:moveTo>
                    <a:lnTo>
                      <a:pt x="7484" y="3645"/>
                    </a:lnTo>
                    <a:lnTo>
                      <a:pt x="7130" y="3645"/>
                    </a:lnTo>
                    <a:lnTo>
                      <a:pt x="7130" y="3286"/>
                    </a:lnTo>
                    <a:close/>
                    <a:moveTo>
                      <a:pt x="7911" y="3286"/>
                    </a:moveTo>
                    <a:lnTo>
                      <a:pt x="7911" y="3645"/>
                    </a:lnTo>
                    <a:lnTo>
                      <a:pt x="7558" y="3645"/>
                    </a:lnTo>
                    <a:lnTo>
                      <a:pt x="7558" y="3286"/>
                    </a:lnTo>
                    <a:close/>
                    <a:moveTo>
                      <a:pt x="8338" y="3286"/>
                    </a:moveTo>
                    <a:lnTo>
                      <a:pt x="8338" y="3645"/>
                    </a:lnTo>
                    <a:lnTo>
                      <a:pt x="7985" y="3645"/>
                    </a:lnTo>
                    <a:lnTo>
                      <a:pt x="7985" y="3286"/>
                    </a:lnTo>
                    <a:close/>
                    <a:moveTo>
                      <a:pt x="8765" y="3286"/>
                    </a:moveTo>
                    <a:lnTo>
                      <a:pt x="8765" y="3645"/>
                    </a:lnTo>
                    <a:lnTo>
                      <a:pt x="8412" y="3645"/>
                    </a:lnTo>
                    <a:lnTo>
                      <a:pt x="8412" y="3286"/>
                    </a:lnTo>
                    <a:close/>
                    <a:moveTo>
                      <a:pt x="9192" y="3286"/>
                    </a:moveTo>
                    <a:lnTo>
                      <a:pt x="9192" y="3645"/>
                    </a:lnTo>
                    <a:lnTo>
                      <a:pt x="8839" y="3645"/>
                    </a:lnTo>
                    <a:lnTo>
                      <a:pt x="8839" y="3286"/>
                    </a:lnTo>
                    <a:close/>
                    <a:moveTo>
                      <a:pt x="9619" y="3286"/>
                    </a:moveTo>
                    <a:lnTo>
                      <a:pt x="9619" y="3645"/>
                    </a:lnTo>
                    <a:lnTo>
                      <a:pt x="9266" y="3645"/>
                    </a:lnTo>
                    <a:lnTo>
                      <a:pt x="9266" y="3286"/>
                    </a:lnTo>
                    <a:close/>
                    <a:moveTo>
                      <a:pt x="10046" y="3286"/>
                    </a:moveTo>
                    <a:lnTo>
                      <a:pt x="10046" y="3645"/>
                    </a:lnTo>
                    <a:lnTo>
                      <a:pt x="9693" y="3645"/>
                    </a:lnTo>
                    <a:lnTo>
                      <a:pt x="9693" y="3286"/>
                    </a:lnTo>
                    <a:close/>
                    <a:moveTo>
                      <a:pt x="10474" y="3286"/>
                    </a:moveTo>
                    <a:lnTo>
                      <a:pt x="10474" y="3645"/>
                    </a:lnTo>
                    <a:lnTo>
                      <a:pt x="10120" y="3645"/>
                    </a:lnTo>
                    <a:lnTo>
                      <a:pt x="10120" y="3286"/>
                    </a:lnTo>
                    <a:close/>
                    <a:moveTo>
                      <a:pt x="10901" y="3286"/>
                    </a:moveTo>
                    <a:lnTo>
                      <a:pt x="10901" y="3645"/>
                    </a:lnTo>
                    <a:lnTo>
                      <a:pt x="10548" y="3645"/>
                    </a:lnTo>
                    <a:lnTo>
                      <a:pt x="10548" y="3286"/>
                    </a:lnTo>
                    <a:close/>
                    <a:moveTo>
                      <a:pt x="11328" y="3286"/>
                    </a:moveTo>
                    <a:lnTo>
                      <a:pt x="11328" y="3645"/>
                    </a:lnTo>
                    <a:lnTo>
                      <a:pt x="10975" y="3645"/>
                    </a:lnTo>
                    <a:lnTo>
                      <a:pt x="10975" y="3286"/>
                    </a:lnTo>
                    <a:close/>
                    <a:moveTo>
                      <a:pt x="11755" y="3286"/>
                    </a:moveTo>
                    <a:lnTo>
                      <a:pt x="11755" y="3645"/>
                    </a:lnTo>
                    <a:lnTo>
                      <a:pt x="11402" y="3645"/>
                    </a:lnTo>
                    <a:lnTo>
                      <a:pt x="11402" y="3286"/>
                    </a:lnTo>
                    <a:close/>
                    <a:moveTo>
                      <a:pt x="649" y="3713"/>
                    </a:moveTo>
                    <a:lnTo>
                      <a:pt x="649" y="4072"/>
                    </a:lnTo>
                    <a:lnTo>
                      <a:pt x="296" y="4072"/>
                    </a:lnTo>
                    <a:lnTo>
                      <a:pt x="296" y="3713"/>
                    </a:lnTo>
                    <a:close/>
                    <a:moveTo>
                      <a:pt x="1076" y="3713"/>
                    </a:moveTo>
                    <a:lnTo>
                      <a:pt x="1076" y="4072"/>
                    </a:lnTo>
                    <a:lnTo>
                      <a:pt x="723" y="4072"/>
                    </a:lnTo>
                    <a:lnTo>
                      <a:pt x="723" y="3713"/>
                    </a:lnTo>
                    <a:close/>
                    <a:moveTo>
                      <a:pt x="1504" y="3713"/>
                    </a:moveTo>
                    <a:lnTo>
                      <a:pt x="1504" y="4072"/>
                    </a:lnTo>
                    <a:lnTo>
                      <a:pt x="1151" y="4072"/>
                    </a:lnTo>
                    <a:lnTo>
                      <a:pt x="1151" y="3713"/>
                    </a:lnTo>
                    <a:close/>
                    <a:moveTo>
                      <a:pt x="1931" y="3713"/>
                    </a:moveTo>
                    <a:lnTo>
                      <a:pt x="1931" y="4072"/>
                    </a:lnTo>
                    <a:lnTo>
                      <a:pt x="1578" y="4072"/>
                    </a:lnTo>
                    <a:lnTo>
                      <a:pt x="1578" y="3713"/>
                    </a:lnTo>
                    <a:close/>
                    <a:moveTo>
                      <a:pt x="2358" y="3713"/>
                    </a:moveTo>
                    <a:lnTo>
                      <a:pt x="2358" y="4072"/>
                    </a:lnTo>
                    <a:lnTo>
                      <a:pt x="2005" y="4072"/>
                    </a:lnTo>
                    <a:lnTo>
                      <a:pt x="2005" y="3713"/>
                    </a:lnTo>
                    <a:close/>
                    <a:moveTo>
                      <a:pt x="2785" y="3713"/>
                    </a:moveTo>
                    <a:lnTo>
                      <a:pt x="2785" y="4072"/>
                    </a:lnTo>
                    <a:lnTo>
                      <a:pt x="2432" y="4072"/>
                    </a:lnTo>
                    <a:lnTo>
                      <a:pt x="2432" y="3713"/>
                    </a:lnTo>
                    <a:close/>
                    <a:moveTo>
                      <a:pt x="3212" y="3713"/>
                    </a:moveTo>
                    <a:lnTo>
                      <a:pt x="3212" y="4072"/>
                    </a:lnTo>
                    <a:lnTo>
                      <a:pt x="2859" y="4072"/>
                    </a:lnTo>
                    <a:lnTo>
                      <a:pt x="2859" y="3713"/>
                    </a:lnTo>
                    <a:close/>
                    <a:moveTo>
                      <a:pt x="3639" y="3713"/>
                    </a:moveTo>
                    <a:lnTo>
                      <a:pt x="3639" y="4072"/>
                    </a:lnTo>
                    <a:lnTo>
                      <a:pt x="3286" y="4072"/>
                    </a:lnTo>
                    <a:lnTo>
                      <a:pt x="3286" y="3713"/>
                    </a:lnTo>
                    <a:close/>
                    <a:moveTo>
                      <a:pt x="4066" y="3713"/>
                    </a:moveTo>
                    <a:lnTo>
                      <a:pt x="4066" y="4072"/>
                    </a:lnTo>
                    <a:lnTo>
                      <a:pt x="3713" y="4072"/>
                    </a:lnTo>
                    <a:lnTo>
                      <a:pt x="3713" y="3713"/>
                    </a:lnTo>
                    <a:close/>
                    <a:moveTo>
                      <a:pt x="4494" y="3713"/>
                    </a:moveTo>
                    <a:lnTo>
                      <a:pt x="4494" y="4072"/>
                    </a:lnTo>
                    <a:lnTo>
                      <a:pt x="4140" y="4072"/>
                    </a:lnTo>
                    <a:lnTo>
                      <a:pt x="4140" y="3713"/>
                    </a:lnTo>
                    <a:close/>
                    <a:moveTo>
                      <a:pt x="4921" y="3713"/>
                    </a:moveTo>
                    <a:lnTo>
                      <a:pt x="4921" y="4072"/>
                    </a:lnTo>
                    <a:lnTo>
                      <a:pt x="4568" y="4072"/>
                    </a:lnTo>
                    <a:lnTo>
                      <a:pt x="4568" y="3713"/>
                    </a:lnTo>
                    <a:close/>
                    <a:moveTo>
                      <a:pt x="5348" y="3713"/>
                    </a:moveTo>
                    <a:lnTo>
                      <a:pt x="5348" y="4072"/>
                    </a:lnTo>
                    <a:lnTo>
                      <a:pt x="4995" y="4072"/>
                    </a:lnTo>
                    <a:lnTo>
                      <a:pt x="4995" y="3713"/>
                    </a:lnTo>
                    <a:close/>
                    <a:moveTo>
                      <a:pt x="5775" y="3713"/>
                    </a:moveTo>
                    <a:lnTo>
                      <a:pt x="5775" y="4072"/>
                    </a:lnTo>
                    <a:lnTo>
                      <a:pt x="5422" y="4072"/>
                    </a:lnTo>
                    <a:lnTo>
                      <a:pt x="5422" y="3713"/>
                    </a:lnTo>
                    <a:close/>
                    <a:moveTo>
                      <a:pt x="6202" y="3713"/>
                    </a:moveTo>
                    <a:lnTo>
                      <a:pt x="6202" y="4072"/>
                    </a:lnTo>
                    <a:lnTo>
                      <a:pt x="5849" y="4072"/>
                    </a:lnTo>
                    <a:lnTo>
                      <a:pt x="5849" y="3713"/>
                    </a:lnTo>
                    <a:close/>
                    <a:moveTo>
                      <a:pt x="6629" y="3713"/>
                    </a:moveTo>
                    <a:lnTo>
                      <a:pt x="6629" y="4072"/>
                    </a:lnTo>
                    <a:lnTo>
                      <a:pt x="6276" y="4072"/>
                    </a:lnTo>
                    <a:lnTo>
                      <a:pt x="6276" y="3713"/>
                    </a:lnTo>
                    <a:close/>
                    <a:moveTo>
                      <a:pt x="7056" y="3713"/>
                    </a:moveTo>
                    <a:lnTo>
                      <a:pt x="7056" y="4072"/>
                    </a:lnTo>
                    <a:lnTo>
                      <a:pt x="6703" y="4072"/>
                    </a:lnTo>
                    <a:lnTo>
                      <a:pt x="6703" y="3713"/>
                    </a:lnTo>
                    <a:close/>
                    <a:moveTo>
                      <a:pt x="7484" y="3713"/>
                    </a:moveTo>
                    <a:lnTo>
                      <a:pt x="7484" y="4072"/>
                    </a:lnTo>
                    <a:lnTo>
                      <a:pt x="7130" y="4072"/>
                    </a:lnTo>
                    <a:lnTo>
                      <a:pt x="7130" y="3713"/>
                    </a:lnTo>
                    <a:close/>
                    <a:moveTo>
                      <a:pt x="7911" y="3713"/>
                    </a:moveTo>
                    <a:lnTo>
                      <a:pt x="7911" y="4072"/>
                    </a:lnTo>
                    <a:lnTo>
                      <a:pt x="7558" y="4072"/>
                    </a:lnTo>
                    <a:lnTo>
                      <a:pt x="7558" y="3713"/>
                    </a:lnTo>
                    <a:close/>
                    <a:moveTo>
                      <a:pt x="8338" y="3713"/>
                    </a:moveTo>
                    <a:lnTo>
                      <a:pt x="8338" y="4072"/>
                    </a:lnTo>
                    <a:lnTo>
                      <a:pt x="7985" y="4072"/>
                    </a:lnTo>
                    <a:lnTo>
                      <a:pt x="7985" y="3713"/>
                    </a:lnTo>
                    <a:close/>
                    <a:moveTo>
                      <a:pt x="8765" y="3713"/>
                    </a:moveTo>
                    <a:lnTo>
                      <a:pt x="8765" y="4072"/>
                    </a:lnTo>
                    <a:lnTo>
                      <a:pt x="8412" y="4072"/>
                    </a:lnTo>
                    <a:lnTo>
                      <a:pt x="8412" y="3713"/>
                    </a:lnTo>
                    <a:close/>
                    <a:moveTo>
                      <a:pt x="9192" y="3713"/>
                    </a:moveTo>
                    <a:lnTo>
                      <a:pt x="9192" y="4072"/>
                    </a:lnTo>
                    <a:lnTo>
                      <a:pt x="8839" y="4072"/>
                    </a:lnTo>
                    <a:lnTo>
                      <a:pt x="8839" y="3713"/>
                    </a:lnTo>
                    <a:close/>
                    <a:moveTo>
                      <a:pt x="9619" y="3713"/>
                    </a:moveTo>
                    <a:lnTo>
                      <a:pt x="9619" y="4072"/>
                    </a:lnTo>
                    <a:lnTo>
                      <a:pt x="9266" y="4072"/>
                    </a:lnTo>
                    <a:lnTo>
                      <a:pt x="9266" y="3713"/>
                    </a:lnTo>
                    <a:close/>
                    <a:moveTo>
                      <a:pt x="10046" y="3713"/>
                    </a:moveTo>
                    <a:lnTo>
                      <a:pt x="10046" y="4072"/>
                    </a:lnTo>
                    <a:lnTo>
                      <a:pt x="9693" y="4072"/>
                    </a:lnTo>
                    <a:lnTo>
                      <a:pt x="9693" y="3713"/>
                    </a:lnTo>
                    <a:close/>
                    <a:moveTo>
                      <a:pt x="10474" y="3713"/>
                    </a:moveTo>
                    <a:lnTo>
                      <a:pt x="10474" y="4072"/>
                    </a:lnTo>
                    <a:lnTo>
                      <a:pt x="10120" y="4072"/>
                    </a:lnTo>
                    <a:lnTo>
                      <a:pt x="10120" y="3713"/>
                    </a:lnTo>
                    <a:close/>
                    <a:moveTo>
                      <a:pt x="10901" y="3713"/>
                    </a:moveTo>
                    <a:lnTo>
                      <a:pt x="10901" y="4072"/>
                    </a:lnTo>
                    <a:lnTo>
                      <a:pt x="10548" y="4072"/>
                    </a:lnTo>
                    <a:lnTo>
                      <a:pt x="10548" y="3713"/>
                    </a:lnTo>
                    <a:close/>
                    <a:moveTo>
                      <a:pt x="11328" y="3713"/>
                    </a:moveTo>
                    <a:lnTo>
                      <a:pt x="11328" y="4072"/>
                    </a:lnTo>
                    <a:lnTo>
                      <a:pt x="10975" y="4072"/>
                    </a:lnTo>
                    <a:lnTo>
                      <a:pt x="10975" y="3713"/>
                    </a:lnTo>
                    <a:close/>
                    <a:moveTo>
                      <a:pt x="11755" y="3713"/>
                    </a:moveTo>
                    <a:lnTo>
                      <a:pt x="11755" y="4072"/>
                    </a:lnTo>
                    <a:lnTo>
                      <a:pt x="11402" y="4072"/>
                    </a:lnTo>
                    <a:lnTo>
                      <a:pt x="11402" y="3713"/>
                    </a:lnTo>
                    <a:close/>
                    <a:moveTo>
                      <a:pt x="649" y="4141"/>
                    </a:moveTo>
                    <a:lnTo>
                      <a:pt x="649" y="4499"/>
                    </a:lnTo>
                    <a:lnTo>
                      <a:pt x="296" y="4499"/>
                    </a:lnTo>
                    <a:lnTo>
                      <a:pt x="296" y="4141"/>
                    </a:lnTo>
                    <a:close/>
                    <a:moveTo>
                      <a:pt x="1076" y="4141"/>
                    </a:moveTo>
                    <a:lnTo>
                      <a:pt x="1076" y="4499"/>
                    </a:lnTo>
                    <a:lnTo>
                      <a:pt x="723" y="4499"/>
                    </a:lnTo>
                    <a:lnTo>
                      <a:pt x="723" y="4141"/>
                    </a:lnTo>
                    <a:close/>
                    <a:moveTo>
                      <a:pt x="1504" y="4141"/>
                    </a:moveTo>
                    <a:lnTo>
                      <a:pt x="1504" y="4499"/>
                    </a:lnTo>
                    <a:lnTo>
                      <a:pt x="1151" y="4499"/>
                    </a:lnTo>
                    <a:lnTo>
                      <a:pt x="1151" y="4141"/>
                    </a:lnTo>
                    <a:close/>
                    <a:moveTo>
                      <a:pt x="1931" y="4141"/>
                    </a:moveTo>
                    <a:lnTo>
                      <a:pt x="1931" y="4499"/>
                    </a:lnTo>
                    <a:lnTo>
                      <a:pt x="1578" y="4499"/>
                    </a:lnTo>
                    <a:lnTo>
                      <a:pt x="1578" y="4141"/>
                    </a:lnTo>
                    <a:close/>
                    <a:moveTo>
                      <a:pt x="2358" y="4141"/>
                    </a:moveTo>
                    <a:lnTo>
                      <a:pt x="2358" y="4499"/>
                    </a:lnTo>
                    <a:lnTo>
                      <a:pt x="2005" y="4499"/>
                    </a:lnTo>
                    <a:lnTo>
                      <a:pt x="2005" y="4141"/>
                    </a:lnTo>
                    <a:close/>
                    <a:moveTo>
                      <a:pt x="2785" y="4141"/>
                    </a:moveTo>
                    <a:lnTo>
                      <a:pt x="2785" y="4499"/>
                    </a:lnTo>
                    <a:lnTo>
                      <a:pt x="2432" y="4499"/>
                    </a:lnTo>
                    <a:lnTo>
                      <a:pt x="2432" y="4141"/>
                    </a:lnTo>
                    <a:close/>
                    <a:moveTo>
                      <a:pt x="3212" y="4141"/>
                    </a:moveTo>
                    <a:lnTo>
                      <a:pt x="3212" y="4499"/>
                    </a:lnTo>
                    <a:lnTo>
                      <a:pt x="2859" y="4499"/>
                    </a:lnTo>
                    <a:lnTo>
                      <a:pt x="2859" y="4141"/>
                    </a:lnTo>
                    <a:close/>
                    <a:moveTo>
                      <a:pt x="3639" y="4141"/>
                    </a:moveTo>
                    <a:lnTo>
                      <a:pt x="3639" y="4499"/>
                    </a:lnTo>
                    <a:lnTo>
                      <a:pt x="3286" y="4499"/>
                    </a:lnTo>
                    <a:lnTo>
                      <a:pt x="3286" y="4141"/>
                    </a:lnTo>
                    <a:close/>
                    <a:moveTo>
                      <a:pt x="4066" y="4141"/>
                    </a:moveTo>
                    <a:lnTo>
                      <a:pt x="4066" y="4499"/>
                    </a:lnTo>
                    <a:lnTo>
                      <a:pt x="3713" y="4499"/>
                    </a:lnTo>
                    <a:lnTo>
                      <a:pt x="3713" y="4141"/>
                    </a:lnTo>
                    <a:close/>
                    <a:moveTo>
                      <a:pt x="4494" y="4141"/>
                    </a:moveTo>
                    <a:lnTo>
                      <a:pt x="4494" y="4499"/>
                    </a:lnTo>
                    <a:lnTo>
                      <a:pt x="4140" y="4499"/>
                    </a:lnTo>
                    <a:lnTo>
                      <a:pt x="4140" y="4141"/>
                    </a:lnTo>
                    <a:close/>
                    <a:moveTo>
                      <a:pt x="4921" y="4141"/>
                    </a:moveTo>
                    <a:lnTo>
                      <a:pt x="4921" y="4499"/>
                    </a:lnTo>
                    <a:lnTo>
                      <a:pt x="4568" y="4499"/>
                    </a:lnTo>
                    <a:lnTo>
                      <a:pt x="4568" y="4141"/>
                    </a:lnTo>
                    <a:close/>
                    <a:moveTo>
                      <a:pt x="5348" y="4141"/>
                    </a:moveTo>
                    <a:lnTo>
                      <a:pt x="5348" y="4499"/>
                    </a:lnTo>
                    <a:lnTo>
                      <a:pt x="4995" y="4499"/>
                    </a:lnTo>
                    <a:lnTo>
                      <a:pt x="4995" y="4141"/>
                    </a:lnTo>
                    <a:close/>
                    <a:moveTo>
                      <a:pt x="5775" y="4141"/>
                    </a:moveTo>
                    <a:lnTo>
                      <a:pt x="5775" y="4499"/>
                    </a:lnTo>
                    <a:lnTo>
                      <a:pt x="5422" y="4499"/>
                    </a:lnTo>
                    <a:lnTo>
                      <a:pt x="5422" y="4141"/>
                    </a:lnTo>
                    <a:close/>
                    <a:moveTo>
                      <a:pt x="6202" y="4141"/>
                    </a:moveTo>
                    <a:lnTo>
                      <a:pt x="6202" y="4499"/>
                    </a:lnTo>
                    <a:lnTo>
                      <a:pt x="5849" y="4499"/>
                    </a:lnTo>
                    <a:lnTo>
                      <a:pt x="5849" y="4141"/>
                    </a:lnTo>
                    <a:close/>
                    <a:moveTo>
                      <a:pt x="6629" y="4141"/>
                    </a:moveTo>
                    <a:lnTo>
                      <a:pt x="6629" y="4499"/>
                    </a:lnTo>
                    <a:lnTo>
                      <a:pt x="6276" y="4499"/>
                    </a:lnTo>
                    <a:lnTo>
                      <a:pt x="6276" y="4141"/>
                    </a:lnTo>
                    <a:close/>
                    <a:moveTo>
                      <a:pt x="7056" y="4141"/>
                    </a:moveTo>
                    <a:lnTo>
                      <a:pt x="7056" y="4499"/>
                    </a:lnTo>
                    <a:lnTo>
                      <a:pt x="6703" y="4499"/>
                    </a:lnTo>
                    <a:lnTo>
                      <a:pt x="6703" y="4141"/>
                    </a:lnTo>
                    <a:close/>
                    <a:moveTo>
                      <a:pt x="7484" y="4141"/>
                    </a:moveTo>
                    <a:lnTo>
                      <a:pt x="7484" y="4499"/>
                    </a:lnTo>
                    <a:lnTo>
                      <a:pt x="7130" y="4499"/>
                    </a:lnTo>
                    <a:lnTo>
                      <a:pt x="7130" y="4141"/>
                    </a:lnTo>
                    <a:close/>
                    <a:moveTo>
                      <a:pt x="7911" y="4141"/>
                    </a:moveTo>
                    <a:lnTo>
                      <a:pt x="7911" y="4499"/>
                    </a:lnTo>
                    <a:lnTo>
                      <a:pt x="7558" y="4499"/>
                    </a:lnTo>
                    <a:lnTo>
                      <a:pt x="7558" y="4141"/>
                    </a:lnTo>
                    <a:close/>
                    <a:moveTo>
                      <a:pt x="8338" y="4141"/>
                    </a:moveTo>
                    <a:lnTo>
                      <a:pt x="8338" y="4499"/>
                    </a:lnTo>
                    <a:lnTo>
                      <a:pt x="7985" y="4499"/>
                    </a:lnTo>
                    <a:lnTo>
                      <a:pt x="7985" y="4141"/>
                    </a:lnTo>
                    <a:close/>
                    <a:moveTo>
                      <a:pt x="8765" y="4141"/>
                    </a:moveTo>
                    <a:lnTo>
                      <a:pt x="8765" y="4499"/>
                    </a:lnTo>
                    <a:lnTo>
                      <a:pt x="8412" y="4499"/>
                    </a:lnTo>
                    <a:lnTo>
                      <a:pt x="8412" y="4141"/>
                    </a:lnTo>
                    <a:close/>
                    <a:moveTo>
                      <a:pt x="9192" y="4141"/>
                    </a:moveTo>
                    <a:lnTo>
                      <a:pt x="9192" y="4499"/>
                    </a:lnTo>
                    <a:lnTo>
                      <a:pt x="8839" y="4499"/>
                    </a:lnTo>
                    <a:lnTo>
                      <a:pt x="8839" y="4141"/>
                    </a:lnTo>
                    <a:close/>
                    <a:moveTo>
                      <a:pt x="9619" y="4141"/>
                    </a:moveTo>
                    <a:lnTo>
                      <a:pt x="9619" y="4499"/>
                    </a:lnTo>
                    <a:lnTo>
                      <a:pt x="9266" y="4499"/>
                    </a:lnTo>
                    <a:lnTo>
                      <a:pt x="9266" y="4141"/>
                    </a:lnTo>
                    <a:close/>
                    <a:moveTo>
                      <a:pt x="10046" y="4141"/>
                    </a:moveTo>
                    <a:lnTo>
                      <a:pt x="10046" y="4499"/>
                    </a:lnTo>
                    <a:lnTo>
                      <a:pt x="9693" y="4499"/>
                    </a:lnTo>
                    <a:lnTo>
                      <a:pt x="9693" y="4141"/>
                    </a:lnTo>
                    <a:close/>
                    <a:moveTo>
                      <a:pt x="10474" y="4141"/>
                    </a:moveTo>
                    <a:lnTo>
                      <a:pt x="10474" y="4499"/>
                    </a:lnTo>
                    <a:lnTo>
                      <a:pt x="10120" y="4499"/>
                    </a:lnTo>
                    <a:lnTo>
                      <a:pt x="10120" y="4141"/>
                    </a:lnTo>
                    <a:close/>
                    <a:moveTo>
                      <a:pt x="10901" y="4141"/>
                    </a:moveTo>
                    <a:lnTo>
                      <a:pt x="10901" y="4499"/>
                    </a:lnTo>
                    <a:lnTo>
                      <a:pt x="10548" y="4499"/>
                    </a:lnTo>
                    <a:lnTo>
                      <a:pt x="10548" y="4141"/>
                    </a:lnTo>
                    <a:close/>
                    <a:moveTo>
                      <a:pt x="11328" y="4141"/>
                    </a:moveTo>
                    <a:lnTo>
                      <a:pt x="11328" y="4499"/>
                    </a:lnTo>
                    <a:lnTo>
                      <a:pt x="10975" y="4499"/>
                    </a:lnTo>
                    <a:lnTo>
                      <a:pt x="10975" y="4141"/>
                    </a:lnTo>
                    <a:close/>
                    <a:moveTo>
                      <a:pt x="11755" y="4141"/>
                    </a:moveTo>
                    <a:lnTo>
                      <a:pt x="11755" y="4499"/>
                    </a:lnTo>
                    <a:lnTo>
                      <a:pt x="11402" y="4499"/>
                    </a:lnTo>
                    <a:lnTo>
                      <a:pt x="11402" y="4141"/>
                    </a:lnTo>
                    <a:close/>
                    <a:moveTo>
                      <a:pt x="649" y="4568"/>
                    </a:moveTo>
                    <a:lnTo>
                      <a:pt x="649" y="4926"/>
                    </a:lnTo>
                    <a:lnTo>
                      <a:pt x="296" y="4926"/>
                    </a:lnTo>
                    <a:lnTo>
                      <a:pt x="296" y="4568"/>
                    </a:lnTo>
                    <a:close/>
                    <a:moveTo>
                      <a:pt x="1076" y="4568"/>
                    </a:moveTo>
                    <a:lnTo>
                      <a:pt x="1076" y="4926"/>
                    </a:lnTo>
                    <a:lnTo>
                      <a:pt x="723" y="4926"/>
                    </a:lnTo>
                    <a:lnTo>
                      <a:pt x="723" y="4568"/>
                    </a:lnTo>
                    <a:close/>
                    <a:moveTo>
                      <a:pt x="1504" y="4568"/>
                    </a:moveTo>
                    <a:lnTo>
                      <a:pt x="1504" y="4926"/>
                    </a:lnTo>
                    <a:lnTo>
                      <a:pt x="1151" y="4926"/>
                    </a:lnTo>
                    <a:lnTo>
                      <a:pt x="1151" y="4568"/>
                    </a:lnTo>
                    <a:close/>
                    <a:moveTo>
                      <a:pt x="1931" y="4568"/>
                    </a:moveTo>
                    <a:lnTo>
                      <a:pt x="1931" y="4926"/>
                    </a:lnTo>
                    <a:lnTo>
                      <a:pt x="1578" y="4926"/>
                    </a:lnTo>
                    <a:lnTo>
                      <a:pt x="1578" y="4568"/>
                    </a:lnTo>
                    <a:close/>
                    <a:moveTo>
                      <a:pt x="2358" y="4568"/>
                    </a:moveTo>
                    <a:lnTo>
                      <a:pt x="2358" y="4926"/>
                    </a:lnTo>
                    <a:lnTo>
                      <a:pt x="2005" y="4926"/>
                    </a:lnTo>
                    <a:lnTo>
                      <a:pt x="2005" y="4568"/>
                    </a:lnTo>
                    <a:close/>
                    <a:moveTo>
                      <a:pt x="2785" y="4568"/>
                    </a:moveTo>
                    <a:lnTo>
                      <a:pt x="2785" y="4926"/>
                    </a:lnTo>
                    <a:lnTo>
                      <a:pt x="2432" y="4926"/>
                    </a:lnTo>
                    <a:lnTo>
                      <a:pt x="2432" y="4568"/>
                    </a:lnTo>
                    <a:close/>
                    <a:moveTo>
                      <a:pt x="3212" y="4568"/>
                    </a:moveTo>
                    <a:lnTo>
                      <a:pt x="3212" y="4926"/>
                    </a:lnTo>
                    <a:lnTo>
                      <a:pt x="2859" y="4926"/>
                    </a:lnTo>
                    <a:lnTo>
                      <a:pt x="2859" y="4568"/>
                    </a:lnTo>
                    <a:close/>
                    <a:moveTo>
                      <a:pt x="3639" y="4568"/>
                    </a:moveTo>
                    <a:lnTo>
                      <a:pt x="3639" y="4926"/>
                    </a:lnTo>
                    <a:lnTo>
                      <a:pt x="3286" y="4926"/>
                    </a:lnTo>
                    <a:lnTo>
                      <a:pt x="3286" y="4568"/>
                    </a:lnTo>
                    <a:close/>
                    <a:moveTo>
                      <a:pt x="4066" y="4568"/>
                    </a:moveTo>
                    <a:lnTo>
                      <a:pt x="4066" y="4926"/>
                    </a:lnTo>
                    <a:lnTo>
                      <a:pt x="3713" y="4926"/>
                    </a:lnTo>
                    <a:lnTo>
                      <a:pt x="3713" y="4568"/>
                    </a:lnTo>
                    <a:close/>
                    <a:moveTo>
                      <a:pt x="4494" y="4568"/>
                    </a:moveTo>
                    <a:lnTo>
                      <a:pt x="4494" y="4926"/>
                    </a:lnTo>
                    <a:lnTo>
                      <a:pt x="4140" y="4926"/>
                    </a:lnTo>
                    <a:lnTo>
                      <a:pt x="4140" y="4568"/>
                    </a:lnTo>
                    <a:close/>
                    <a:moveTo>
                      <a:pt x="4921" y="4568"/>
                    </a:moveTo>
                    <a:lnTo>
                      <a:pt x="4921" y="4926"/>
                    </a:lnTo>
                    <a:lnTo>
                      <a:pt x="4568" y="4926"/>
                    </a:lnTo>
                    <a:lnTo>
                      <a:pt x="4568" y="4568"/>
                    </a:lnTo>
                    <a:close/>
                    <a:moveTo>
                      <a:pt x="5348" y="4568"/>
                    </a:moveTo>
                    <a:lnTo>
                      <a:pt x="5348" y="4926"/>
                    </a:lnTo>
                    <a:lnTo>
                      <a:pt x="4995" y="4926"/>
                    </a:lnTo>
                    <a:lnTo>
                      <a:pt x="4995" y="4568"/>
                    </a:lnTo>
                    <a:close/>
                    <a:moveTo>
                      <a:pt x="5775" y="4568"/>
                    </a:moveTo>
                    <a:lnTo>
                      <a:pt x="5775" y="4926"/>
                    </a:lnTo>
                    <a:lnTo>
                      <a:pt x="5422" y="4926"/>
                    </a:lnTo>
                    <a:lnTo>
                      <a:pt x="5422" y="4568"/>
                    </a:lnTo>
                    <a:close/>
                    <a:moveTo>
                      <a:pt x="6202" y="4568"/>
                    </a:moveTo>
                    <a:lnTo>
                      <a:pt x="6202" y="4926"/>
                    </a:lnTo>
                    <a:lnTo>
                      <a:pt x="5849" y="4926"/>
                    </a:lnTo>
                    <a:lnTo>
                      <a:pt x="5849" y="4568"/>
                    </a:lnTo>
                    <a:close/>
                    <a:moveTo>
                      <a:pt x="6629" y="4568"/>
                    </a:moveTo>
                    <a:lnTo>
                      <a:pt x="6629" y="4926"/>
                    </a:lnTo>
                    <a:lnTo>
                      <a:pt x="6276" y="4926"/>
                    </a:lnTo>
                    <a:lnTo>
                      <a:pt x="6276" y="4568"/>
                    </a:lnTo>
                    <a:close/>
                    <a:moveTo>
                      <a:pt x="7056" y="4568"/>
                    </a:moveTo>
                    <a:lnTo>
                      <a:pt x="7056" y="4926"/>
                    </a:lnTo>
                    <a:lnTo>
                      <a:pt x="6703" y="4926"/>
                    </a:lnTo>
                    <a:lnTo>
                      <a:pt x="6703" y="4568"/>
                    </a:lnTo>
                    <a:close/>
                    <a:moveTo>
                      <a:pt x="7484" y="4568"/>
                    </a:moveTo>
                    <a:lnTo>
                      <a:pt x="7484" y="4926"/>
                    </a:lnTo>
                    <a:lnTo>
                      <a:pt x="7130" y="4926"/>
                    </a:lnTo>
                    <a:lnTo>
                      <a:pt x="7130" y="4568"/>
                    </a:lnTo>
                    <a:close/>
                    <a:moveTo>
                      <a:pt x="7911" y="4568"/>
                    </a:moveTo>
                    <a:lnTo>
                      <a:pt x="7911" y="4926"/>
                    </a:lnTo>
                    <a:lnTo>
                      <a:pt x="7558" y="4926"/>
                    </a:lnTo>
                    <a:lnTo>
                      <a:pt x="7558" y="4568"/>
                    </a:lnTo>
                    <a:close/>
                    <a:moveTo>
                      <a:pt x="8338" y="4568"/>
                    </a:moveTo>
                    <a:lnTo>
                      <a:pt x="8338" y="4926"/>
                    </a:lnTo>
                    <a:lnTo>
                      <a:pt x="7985" y="4926"/>
                    </a:lnTo>
                    <a:lnTo>
                      <a:pt x="7985" y="4568"/>
                    </a:lnTo>
                    <a:close/>
                    <a:moveTo>
                      <a:pt x="8765" y="4568"/>
                    </a:moveTo>
                    <a:lnTo>
                      <a:pt x="8765" y="4926"/>
                    </a:lnTo>
                    <a:lnTo>
                      <a:pt x="8412" y="4926"/>
                    </a:lnTo>
                    <a:lnTo>
                      <a:pt x="8412" y="4568"/>
                    </a:lnTo>
                    <a:close/>
                    <a:moveTo>
                      <a:pt x="9192" y="4568"/>
                    </a:moveTo>
                    <a:lnTo>
                      <a:pt x="9192" y="4926"/>
                    </a:lnTo>
                    <a:lnTo>
                      <a:pt x="8839" y="4926"/>
                    </a:lnTo>
                    <a:lnTo>
                      <a:pt x="8839" y="4568"/>
                    </a:lnTo>
                    <a:close/>
                    <a:moveTo>
                      <a:pt x="9619" y="4568"/>
                    </a:moveTo>
                    <a:lnTo>
                      <a:pt x="9619" y="4926"/>
                    </a:lnTo>
                    <a:lnTo>
                      <a:pt x="9266" y="4926"/>
                    </a:lnTo>
                    <a:lnTo>
                      <a:pt x="9266" y="4568"/>
                    </a:lnTo>
                    <a:close/>
                    <a:moveTo>
                      <a:pt x="10046" y="4568"/>
                    </a:moveTo>
                    <a:lnTo>
                      <a:pt x="10046" y="4926"/>
                    </a:lnTo>
                    <a:lnTo>
                      <a:pt x="9693" y="4926"/>
                    </a:lnTo>
                    <a:lnTo>
                      <a:pt x="9693" y="4568"/>
                    </a:lnTo>
                    <a:close/>
                    <a:moveTo>
                      <a:pt x="10474" y="4568"/>
                    </a:moveTo>
                    <a:lnTo>
                      <a:pt x="10474" y="4926"/>
                    </a:lnTo>
                    <a:lnTo>
                      <a:pt x="10120" y="4926"/>
                    </a:lnTo>
                    <a:lnTo>
                      <a:pt x="10120" y="4568"/>
                    </a:lnTo>
                    <a:close/>
                    <a:moveTo>
                      <a:pt x="10901" y="4568"/>
                    </a:moveTo>
                    <a:lnTo>
                      <a:pt x="10901" y="4926"/>
                    </a:lnTo>
                    <a:lnTo>
                      <a:pt x="10548" y="4926"/>
                    </a:lnTo>
                    <a:lnTo>
                      <a:pt x="10548" y="4568"/>
                    </a:lnTo>
                    <a:close/>
                    <a:moveTo>
                      <a:pt x="11328" y="4568"/>
                    </a:moveTo>
                    <a:lnTo>
                      <a:pt x="11328" y="4926"/>
                    </a:lnTo>
                    <a:lnTo>
                      <a:pt x="10975" y="4926"/>
                    </a:lnTo>
                    <a:lnTo>
                      <a:pt x="10975" y="4568"/>
                    </a:lnTo>
                    <a:close/>
                    <a:moveTo>
                      <a:pt x="11755" y="4568"/>
                    </a:moveTo>
                    <a:lnTo>
                      <a:pt x="11755" y="4926"/>
                    </a:lnTo>
                    <a:lnTo>
                      <a:pt x="11402" y="4926"/>
                    </a:lnTo>
                    <a:lnTo>
                      <a:pt x="11402" y="4568"/>
                    </a:lnTo>
                    <a:close/>
                    <a:moveTo>
                      <a:pt x="649" y="4995"/>
                    </a:moveTo>
                    <a:lnTo>
                      <a:pt x="649" y="5354"/>
                    </a:lnTo>
                    <a:lnTo>
                      <a:pt x="296" y="5354"/>
                    </a:lnTo>
                    <a:lnTo>
                      <a:pt x="296" y="4995"/>
                    </a:lnTo>
                    <a:close/>
                    <a:moveTo>
                      <a:pt x="1076" y="4995"/>
                    </a:moveTo>
                    <a:lnTo>
                      <a:pt x="1076" y="5354"/>
                    </a:lnTo>
                    <a:lnTo>
                      <a:pt x="723" y="5354"/>
                    </a:lnTo>
                    <a:lnTo>
                      <a:pt x="723" y="4995"/>
                    </a:lnTo>
                    <a:close/>
                    <a:moveTo>
                      <a:pt x="1504" y="4995"/>
                    </a:moveTo>
                    <a:lnTo>
                      <a:pt x="1504" y="5354"/>
                    </a:lnTo>
                    <a:lnTo>
                      <a:pt x="1151" y="5354"/>
                    </a:lnTo>
                    <a:lnTo>
                      <a:pt x="1151" y="4995"/>
                    </a:lnTo>
                    <a:close/>
                    <a:moveTo>
                      <a:pt x="1931" y="4995"/>
                    </a:moveTo>
                    <a:lnTo>
                      <a:pt x="1931" y="5354"/>
                    </a:lnTo>
                    <a:lnTo>
                      <a:pt x="1578" y="5354"/>
                    </a:lnTo>
                    <a:lnTo>
                      <a:pt x="1578" y="4995"/>
                    </a:lnTo>
                    <a:close/>
                    <a:moveTo>
                      <a:pt x="2358" y="4995"/>
                    </a:moveTo>
                    <a:lnTo>
                      <a:pt x="2358" y="5354"/>
                    </a:lnTo>
                    <a:lnTo>
                      <a:pt x="2005" y="5354"/>
                    </a:lnTo>
                    <a:lnTo>
                      <a:pt x="2005" y="4995"/>
                    </a:lnTo>
                    <a:close/>
                    <a:moveTo>
                      <a:pt x="2785" y="4995"/>
                    </a:moveTo>
                    <a:lnTo>
                      <a:pt x="2785" y="5354"/>
                    </a:lnTo>
                    <a:lnTo>
                      <a:pt x="2432" y="5354"/>
                    </a:lnTo>
                    <a:lnTo>
                      <a:pt x="2432" y="4995"/>
                    </a:lnTo>
                    <a:close/>
                    <a:moveTo>
                      <a:pt x="3212" y="4995"/>
                    </a:moveTo>
                    <a:lnTo>
                      <a:pt x="3212" y="5354"/>
                    </a:lnTo>
                    <a:lnTo>
                      <a:pt x="2859" y="5354"/>
                    </a:lnTo>
                    <a:lnTo>
                      <a:pt x="2859" y="4995"/>
                    </a:lnTo>
                    <a:close/>
                    <a:moveTo>
                      <a:pt x="3639" y="4995"/>
                    </a:moveTo>
                    <a:lnTo>
                      <a:pt x="3639" y="5354"/>
                    </a:lnTo>
                    <a:lnTo>
                      <a:pt x="3286" y="5354"/>
                    </a:lnTo>
                    <a:lnTo>
                      <a:pt x="3286" y="4995"/>
                    </a:lnTo>
                    <a:close/>
                    <a:moveTo>
                      <a:pt x="4066" y="4995"/>
                    </a:moveTo>
                    <a:lnTo>
                      <a:pt x="4066" y="5354"/>
                    </a:lnTo>
                    <a:lnTo>
                      <a:pt x="3713" y="5354"/>
                    </a:lnTo>
                    <a:lnTo>
                      <a:pt x="3713" y="4995"/>
                    </a:lnTo>
                    <a:close/>
                    <a:moveTo>
                      <a:pt x="4494" y="4995"/>
                    </a:moveTo>
                    <a:lnTo>
                      <a:pt x="4494" y="5354"/>
                    </a:lnTo>
                    <a:lnTo>
                      <a:pt x="4140" y="5354"/>
                    </a:lnTo>
                    <a:lnTo>
                      <a:pt x="4140" y="4995"/>
                    </a:lnTo>
                    <a:close/>
                    <a:moveTo>
                      <a:pt x="4921" y="4995"/>
                    </a:moveTo>
                    <a:lnTo>
                      <a:pt x="4921" y="5354"/>
                    </a:lnTo>
                    <a:lnTo>
                      <a:pt x="4568" y="5354"/>
                    </a:lnTo>
                    <a:lnTo>
                      <a:pt x="4568" y="4995"/>
                    </a:lnTo>
                    <a:close/>
                    <a:moveTo>
                      <a:pt x="5348" y="4995"/>
                    </a:moveTo>
                    <a:lnTo>
                      <a:pt x="5348" y="5354"/>
                    </a:lnTo>
                    <a:lnTo>
                      <a:pt x="4995" y="5354"/>
                    </a:lnTo>
                    <a:lnTo>
                      <a:pt x="4995" y="4995"/>
                    </a:lnTo>
                    <a:close/>
                    <a:moveTo>
                      <a:pt x="5775" y="4995"/>
                    </a:moveTo>
                    <a:lnTo>
                      <a:pt x="5775" y="5354"/>
                    </a:lnTo>
                    <a:lnTo>
                      <a:pt x="5422" y="5354"/>
                    </a:lnTo>
                    <a:lnTo>
                      <a:pt x="5422" y="4995"/>
                    </a:lnTo>
                    <a:close/>
                    <a:moveTo>
                      <a:pt x="6202" y="4995"/>
                    </a:moveTo>
                    <a:lnTo>
                      <a:pt x="6202" y="5354"/>
                    </a:lnTo>
                    <a:lnTo>
                      <a:pt x="5849" y="5354"/>
                    </a:lnTo>
                    <a:lnTo>
                      <a:pt x="5849" y="4995"/>
                    </a:lnTo>
                    <a:close/>
                    <a:moveTo>
                      <a:pt x="6629" y="4995"/>
                    </a:moveTo>
                    <a:lnTo>
                      <a:pt x="6629" y="5354"/>
                    </a:lnTo>
                    <a:lnTo>
                      <a:pt x="6276" y="5354"/>
                    </a:lnTo>
                    <a:lnTo>
                      <a:pt x="6276" y="4995"/>
                    </a:lnTo>
                    <a:close/>
                    <a:moveTo>
                      <a:pt x="7056" y="4995"/>
                    </a:moveTo>
                    <a:lnTo>
                      <a:pt x="7056" y="5354"/>
                    </a:lnTo>
                    <a:lnTo>
                      <a:pt x="6703" y="5354"/>
                    </a:lnTo>
                    <a:lnTo>
                      <a:pt x="6703" y="4995"/>
                    </a:lnTo>
                    <a:close/>
                    <a:moveTo>
                      <a:pt x="7484" y="4995"/>
                    </a:moveTo>
                    <a:lnTo>
                      <a:pt x="7484" y="5354"/>
                    </a:lnTo>
                    <a:lnTo>
                      <a:pt x="7130" y="5354"/>
                    </a:lnTo>
                    <a:lnTo>
                      <a:pt x="7130" y="4995"/>
                    </a:lnTo>
                    <a:close/>
                    <a:moveTo>
                      <a:pt x="7911" y="4995"/>
                    </a:moveTo>
                    <a:lnTo>
                      <a:pt x="7911" y="5354"/>
                    </a:lnTo>
                    <a:lnTo>
                      <a:pt x="7558" y="5354"/>
                    </a:lnTo>
                    <a:lnTo>
                      <a:pt x="7558" y="4995"/>
                    </a:lnTo>
                    <a:close/>
                    <a:moveTo>
                      <a:pt x="8338" y="4995"/>
                    </a:moveTo>
                    <a:lnTo>
                      <a:pt x="8338" y="5354"/>
                    </a:lnTo>
                    <a:lnTo>
                      <a:pt x="7985" y="5354"/>
                    </a:lnTo>
                    <a:lnTo>
                      <a:pt x="7985" y="4995"/>
                    </a:lnTo>
                    <a:close/>
                    <a:moveTo>
                      <a:pt x="8765" y="4995"/>
                    </a:moveTo>
                    <a:lnTo>
                      <a:pt x="8765" y="5354"/>
                    </a:lnTo>
                    <a:lnTo>
                      <a:pt x="8412" y="5354"/>
                    </a:lnTo>
                    <a:lnTo>
                      <a:pt x="8412" y="4995"/>
                    </a:lnTo>
                    <a:close/>
                    <a:moveTo>
                      <a:pt x="9192" y="4995"/>
                    </a:moveTo>
                    <a:lnTo>
                      <a:pt x="9192" y="5354"/>
                    </a:lnTo>
                    <a:lnTo>
                      <a:pt x="8839" y="5354"/>
                    </a:lnTo>
                    <a:lnTo>
                      <a:pt x="8839" y="4995"/>
                    </a:lnTo>
                    <a:close/>
                    <a:moveTo>
                      <a:pt x="9619" y="4995"/>
                    </a:moveTo>
                    <a:lnTo>
                      <a:pt x="9619" y="5354"/>
                    </a:lnTo>
                    <a:lnTo>
                      <a:pt x="9266" y="5354"/>
                    </a:lnTo>
                    <a:lnTo>
                      <a:pt x="9266" y="4995"/>
                    </a:lnTo>
                    <a:close/>
                    <a:moveTo>
                      <a:pt x="10046" y="4995"/>
                    </a:moveTo>
                    <a:lnTo>
                      <a:pt x="10046" y="5354"/>
                    </a:lnTo>
                    <a:lnTo>
                      <a:pt x="9693" y="5354"/>
                    </a:lnTo>
                    <a:lnTo>
                      <a:pt x="9693" y="4995"/>
                    </a:lnTo>
                    <a:close/>
                    <a:moveTo>
                      <a:pt x="10474" y="4995"/>
                    </a:moveTo>
                    <a:lnTo>
                      <a:pt x="10474" y="5354"/>
                    </a:lnTo>
                    <a:lnTo>
                      <a:pt x="10120" y="5354"/>
                    </a:lnTo>
                    <a:lnTo>
                      <a:pt x="10120" y="4995"/>
                    </a:lnTo>
                    <a:close/>
                    <a:moveTo>
                      <a:pt x="10901" y="4995"/>
                    </a:moveTo>
                    <a:lnTo>
                      <a:pt x="10901" y="5354"/>
                    </a:lnTo>
                    <a:lnTo>
                      <a:pt x="10548" y="5354"/>
                    </a:lnTo>
                    <a:lnTo>
                      <a:pt x="10548" y="4995"/>
                    </a:lnTo>
                    <a:close/>
                    <a:moveTo>
                      <a:pt x="11328" y="4995"/>
                    </a:moveTo>
                    <a:lnTo>
                      <a:pt x="11328" y="5354"/>
                    </a:lnTo>
                    <a:lnTo>
                      <a:pt x="10975" y="5354"/>
                    </a:lnTo>
                    <a:lnTo>
                      <a:pt x="10975" y="4995"/>
                    </a:lnTo>
                    <a:close/>
                    <a:moveTo>
                      <a:pt x="11755" y="4995"/>
                    </a:moveTo>
                    <a:lnTo>
                      <a:pt x="11755" y="5354"/>
                    </a:lnTo>
                    <a:lnTo>
                      <a:pt x="11402" y="5354"/>
                    </a:lnTo>
                    <a:lnTo>
                      <a:pt x="11402" y="4995"/>
                    </a:lnTo>
                    <a:close/>
                    <a:moveTo>
                      <a:pt x="649" y="5422"/>
                    </a:moveTo>
                    <a:lnTo>
                      <a:pt x="649" y="5781"/>
                    </a:lnTo>
                    <a:lnTo>
                      <a:pt x="296" y="5781"/>
                    </a:lnTo>
                    <a:lnTo>
                      <a:pt x="296" y="5422"/>
                    </a:lnTo>
                    <a:close/>
                    <a:moveTo>
                      <a:pt x="1076" y="5422"/>
                    </a:moveTo>
                    <a:lnTo>
                      <a:pt x="1076" y="5781"/>
                    </a:lnTo>
                    <a:lnTo>
                      <a:pt x="723" y="5781"/>
                    </a:lnTo>
                    <a:lnTo>
                      <a:pt x="723" y="5422"/>
                    </a:lnTo>
                    <a:close/>
                    <a:moveTo>
                      <a:pt x="1504" y="5422"/>
                    </a:moveTo>
                    <a:lnTo>
                      <a:pt x="1504" y="5781"/>
                    </a:lnTo>
                    <a:lnTo>
                      <a:pt x="1151" y="5781"/>
                    </a:lnTo>
                    <a:lnTo>
                      <a:pt x="1151" y="5422"/>
                    </a:lnTo>
                    <a:close/>
                    <a:moveTo>
                      <a:pt x="1931" y="5422"/>
                    </a:moveTo>
                    <a:lnTo>
                      <a:pt x="1931" y="5781"/>
                    </a:lnTo>
                    <a:lnTo>
                      <a:pt x="1578" y="5781"/>
                    </a:lnTo>
                    <a:lnTo>
                      <a:pt x="1578" y="5422"/>
                    </a:lnTo>
                    <a:close/>
                    <a:moveTo>
                      <a:pt x="2358" y="5422"/>
                    </a:moveTo>
                    <a:lnTo>
                      <a:pt x="2358" y="5781"/>
                    </a:lnTo>
                    <a:lnTo>
                      <a:pt x="2005" y="5781"/>
                    </a:lnTo>
                    <a:lnTo>
                      <a:pt x="2005" y="5422"/>
                    </a:lnTo>
                    <a:close/>
                    <a:moveTo>
                      <a:pt x="2785" y="5422"/>
                    </a:moveTo>
                    <a:lnTo>
                      <a:pt x="2785" y="5781"/>
                    </a:lnTo>
                    <a:lnTo>
                      <a:pt x="2432" y="5781"/>
                    </a:lnTo>
                    <a:lnTo>
                      <a:pt x="2432" y="5422"/>
                    </a:lnTo>
                    <a:close/>
                    <a:moveTo>
                      <a:pt x="3212" y="5422"/>
                    </a:moveTo>
                    <a:lnTo>
                      <a:pt x="3212" y="5781"/>
                    </a:lnTo>
                    <a:lnTo>
                      <a:pt x="2859" y="5781"/>
                    </a:lnTo>
                    <a:lnTo>
                      <a:pt x="2859" y="5422"/>
                    </a:lnTo>
                    <a:close/>
                    <a:moveTo>
                      <a:pt x="3639" y="5422"/>
                    </a:moveTo>
                    <a:lnTo>
                      <a:pt x="3639" y="5781"/>
                    </a:lnTo>
                    <a:lnTo>
                      <a:pt x="3286" y="5781"/>
                    </a:lnTo>
                    <a:lnTo>
                      <a:pt x="3286" y="5422"/>
                    </a:lnTo>
                    <a:close/>
                    <a:moveTo>
                      <a:pt x="4066" y="5422"/>
                    </a:moveTo>
                    <a:lnTo>
                      <a:pt x="4066" y="5781"/>
                    </a:lnTo>
                    <a:lnTo>
                      <a:pt x="3713" y="5781"/>
                    </a:lnTo>
                    <a:lnTo>
                      <a:pt x="3713" y="5422"/>
                    </a:lnTo>
                    <a:close/>
                    <a:moveTo>
                      <a:pt x="4494" y="5422"/>
                    </a:moveTo>
                    <a:lnTo>
                      <a:pt x="4494" y="5781"/>
                    </a:lnTo>
                    <a:lnTo>
                      <a:pt x="4140" y="5781"/>
                    </a:lnTo>
                    <a:lnTo>
                      <a:pt x="4140" y="5422"/>
                    </a:lnTo>
                    <a:close/>
                    <a:moveTo>
                      <a:pt x="4921" y="5422"/>
                    </a:moveTo>
                    <a:lnTo>
                      <a:pt x="4921" y="5781"/>
                    </a:lnTo>
                    <a:lnTo>
                      <a:pt x="4568" y="5781"/>
                    </a:lnTo>
                    <a:lnTo>
                      <a:pt x="4568" y="5422"/>
                    </a:lnTo>
                    <a:close/>
                    <a:moveTo>
                      <a:pt x="5348" y="5422"/>
                    </a:moveTo>
                    <a:lnTo>
                      <a:pt x="5348" y="5781"/>
                    </a:lnTo>
                    <a:lnTo>
                      <a:pt x="4995" y="5781"/>
                    </a:lnTo>
                    <a:lnTo>
                      <a:pt x="4995" y="5422"/>
                    </a:lnTo>
                    <a:close/>
                    <a:moveTo>
                      <a:pt x="5775" y="5422"/>
                    </a:moveTo>
                    <a:lnTo>
                      <a:pt x="5775" y="5781"/>
                    </a:lnTo>
                    <a:lnTo>
                      <a:pt x="5422" y="5781"/>
                    </a:lnTo>
                    <a:lnTo>
                      <a:pt x="5422" y="5422"/>
                    </a:lnTo>
                    <a:close/>
                    <a:moveTo>
                      <a:pt x="6202" y="5422"/>
                    </a:moveTo>
                    <a:lnTo>
                      <a:pt x="6202" y="5781"/>
                    </a:lnTo>
                    <a:lnTo>
                      <a:pt x="5849" y="5781"/>
                    </a:lnTo>
                    <a:lnTo>
                      <a:pt x="5849" y="5422"/>
                    </a:lnTo>
                    <a:close/>
                    <a:moveTo>
                      <a:pt x="6629" y="5422"/>
                    </a:moveTo>
                    <a:lnTo>
                      <a:pt x="6629" y="5781"/>
                    </a:lnTo>
                    <a:lnTo>
                      <a:pt x="6276" y="5781"/>
                    </a:lnTo>
                    <a:lnTo>
                      <a:pt x="6276" y="5422"/>
                    </a:lnTo>
                    <a:close/>
                    <a:moveTo>
                      <a:pt x="7056" y="5422"/>
                    </a:moveTo>
                    <a:lnTo>
                      <a:pt x="7056" y="5781"/>
                    </a:lnTo>
                    <a:lnTo>
                      <a:pt x="6703" y="5781"/>
                    </a:lnTo>
                    <a:lnTo>
                      <a:pt x="6703" y="5422"/>
                    </a:lnTo>
                    <a:close/>
                    <a:moveTo>
                      <a:pt x="7484" y="5422"/>
                    </a:moveTo>
                    <a:lnTo>
                      <a:pt x="7484" y="5781"/>
                    </a:lnTo>
                    <a:lnTo>
                      <a:pt x="7130" y="5781"/>
                    </a:lnTo>
                    <a:lnTo>
                      <a:pt x="7130" y="5422"/>
                    </a:lnTo>
                    <a:close/>
                    <a:moveTo>
                      <a:pt x="7911" y="5422"/>
                    </a:moveTo>
                    <a:lnTo>
                      <a:pt x="7911" y="5781"/>
                    </a:lnTo>
                    <a:lnTo>
                      <a:pt x="7558" y="5781"/>
                    </a:lnTo>
                    <a:lnTo>
                      <a:pt x="7558" y="5422"/>
                    </a:lnTo>
                    <a:close/>
                    <a:moveTo>
                      <a:pt x="8338" y="5422"/>
                    </a:moveTo>
                    <a:lnTo>
                      <a:pt x="8338" y="5781"/>
                    </a:lnTo>
                    <a:lnTo>
                      <a:pt x="7985" y="5781"/>
                    </a:lnTo>
                    <a:lnTo>
                      <a:pt x="7985" y="5422"/>
                    </a:lnTo>
                    <a:close/>
                    <a:moveTo>
                      <a:pt x="8765" y="5422"/>
                    </a:moveTo>
                    <a:lnTo>
                      <a:pt x="8765" y="5781"/>
                    </a:lnTo>
                    <a:lnTo>
                      <a:pt x="8412" y="5781"/>
                    </a:lnTo>
                    <a:lnTo>
                      <a:pt x="8412" y="5422"/>
                    </a:lnTo>
                    <a:close/>
                    <a:moveTo>
                      <a:pt x="9192" y="5422"/>
                    </a:moveTo>
                    <a:lnTo>
                      <a:pt x="9192" y="5781"/>
                    </a:lnTo>
                    <a:lnTo>
                      <a:pt x="8839" y="5781"/>
                    </a:lnTo>
                    <a:lnTo>
                      <a:pt x="8839" y="5422"/>
                    </a:lnTo>
                    <a:close/>
                    <a:moveTo>
                      <a:pt x="9619" y="5422"/>
                    </a:moveTo>
                    <a:lnTo>
                      <a:pt x="9619" y="5781"/>
                    </a:lnTo>
                    <a:lnTo>
                      <a:pt x="9266" y="5781"/>
                    </a:lnTo>
                    <a:lnTo>
                      <a:pt x="9266" y="5422"/>
                    </a:lnTo>
                    <a:close/>
                    <a:moveTo>
                      <a:pt x="10046" y="5422"/>
                    </a:moveTo>
                    <a:lnTo>
                      <a:pt x="10046" y="5781"/>
                    </a:lnTo>
                    <a:lnTo>
                      <a:pt x="9693" y="5781"/>
                    </a:lnTo>
                    <a:lnTo>
                      <a:pt x="9693" y="5422"/>
                    </a:lnTo>
                    <a:close/>
                    <a:moveTo>
                      <a:pt x="10474" y="5422"/>
                    </a:moveTo>
                    <a:lnTo>
                      <a:pt x="10474" y="5781"/>
                    </a:lnTo>
                    <a:lnTo>
                      <a:pt x="10120" y="5781"/>
                    </a:lnTo>
                    <a:lnTo>
                      <a:pt x="10120" y="5422"/>
                    </a:lnTo>
                    <a:close/>
                    <a:moveTo>
                      <a:pt x="10901" y="5422"/>
                    </a:moveTo>
                    <a:lnTo>
                      <a:pt x="10901" y="5781"/>
                    </a:lnTo>
                    <a:lnTo>
                      <a:pt x="10548" y="5781"/>
                    </a:lnTo>
                    <a:lnTo>
                      <a:pt x="10548" y="5422"/>
                    </a:lnTo>
                    <a:close/>
                    <a:moveTo>
                      <a:pt x="11328" y="5422"/>
                    </a:moveTo>
                    <a:lnTo>
                      <a:pt x="11328" y="5781"/>
                    </a:lnTo>
                    <a:lnTo>
                      <a:pt x="10975" y="5781"/>
                    </a:lnTo>
                    <a:lnTo>
                      <a:pt x="10975" y="5422"/>
                    </a:lnTo>
                    <a:close/>
                    <a:moveTo>
                      <a:pt x="11755" y="5422"/>
                    </a:moveTo>
                    <a:lnTo>
                      <a:pt x="11755" y="5781"/>
                    </a:lnTo>
                    <a:lnTo>
                      <a:pt x="11402" y="5781"/>
                    </a:lnTo>
                    <a:lnTo>
                      <a:pt x="11402" y="5422"/>
                    </a:lnTo>
                    <a:close/>
                    <a:moveTo>
                      <a:pt x="649" y="5849"/>
                    </a:moveTo>
                    <a:lnTo>
                      <a:pt x="649" y="6208"/>
                    </a:lnTo>
                    <a:lnTo>
                      <a:pt x="296" y="6208"/>
                    </a:lnTo>
                    <a:lnTo>
                      <a:pt x="296" y="5849"/>
                    </a:lnTo>
                    <a:close/>
                    <a:moveTo>
                      <a:pt x="1076" y="5849"/>
                    </a:moveTo>
                    <a:lnTo>
                      <a:pt x="1076" y="6208"/>
                    </a:lnTo>
                    <a:lnTo>
                      <a:pt x="723" y="6208"/>
                    </a:lnTo>
                    <a:lnTo>
                      <a:pt x="723" y="5849"/>
                    </a:lnTo>
                    <a:close/>
                    <a:moveTo>
                      <a:pt x="1504" y="5849"/>
                    </a:moveTo>
                    <a:lnTo>
                      <a:pt x="1504" y="6208"/>
                    </a:lnTo>
                    <a:lnTo>
                      <a:pt x="1151" y="6208"/>
                    </a:lnTo>
                    <a:lnTo>
                      <a:pt x="1151" y="5849"/>
                    </a:lnTo>
                    <a:close/>
                    <a:moveTo>
                      <a:pt x="1931" y="5849"/>
                    </a:moveTo>
                    <a:lnTo>
                      <a:pt x="1931" y="6208"/>
                    </a:lnTo>
                    <a:lnTo>
                      <a:pt x="1578" y="6208"/>
                    </a:lnTo>
                    <a:lnTo>
                      <a:pt x="1578" y="5849"/>
                    </a:lnTo>
                    <a:close/>
                    <a:moveTo>
                      <a:pt x="2358" y="5849"/>
                    </a:moveTo>
                    <a:lnTo>
                      <a:pt x="2358" y="6208"/>
                    </a:lnTo>
                    <a:lnTo>
                      <a:pt x="2005" y="6208"/>
                    </a:lnTo>
                    <a:lnTo>
                      <a:pt x="2005" y="5849"/>
                    </a:lnTo>
                    <a:close/>
                    <a:moveTo>
                      <a:pt x="2785" y="5849"/>
                    </a:moveTo>
                    <a:lnTo>
                      <a:pt x="2785" y="6208"/>
                    </a:lnTo>
                    <a:lnTo>
                      <a:pt x="2432" y="6208"/>
                    </a:lnTo>
                    <a:lnTo>
                      <a:pt x="2432" y="5849"/>
                    </a:lnTo>
                    <a:close/>
                    <a:moveTo>
                      <a:pt x="3212" y="5849"/>
                    </a:moveTo>
                    <a:lnTo>
                      <a:pt x="3212" y="6208"/>
                    </a:lnTo>
                    <a:lnTo>
                      <a:pt x="2859" y="6208"/>
                    </a:lnTo>
                    <a:lnTo>
                      <a:pt x="2859" y="5849"/>
                    </a:lnTo>
                    <a:close/>
                    <a:moveTo>
                      <a:pt x="3639" y="5849"/>
                    </a:moveTo>
                    <a:lnTo>
                      <a:pt x="3639" y="6208"/>
                    </a:lnTo>
                    <a:lnTo>
                      <a:pt x="3286" y="6208"/>
                    </a:lnTo>
                    <a:lnTo>
                      <a:pt x="3286" y="5849"/>
                    </a:lnTo>
                    <a:close/>
                    <a:moveTo>
                      <a:pt x="4066" y="5849"/>
                    </a:moveTo>
                    <a:lnTo>
                      <a:pt x="4066" y="6208"/>
                    </a:lnTo>
                    <a:lnTo>
                      <a:pt x="3713" y="6208"/>
                    </a:lnTo>
                    <a:lnTo>
                      <a:pt x="3713" y="5849"/>
                    </a:lnTo>
                    <a:close/>
                    <a:moveTo>
                      <a:pt x="4494" y="5849"/>
                    </a:moveTo>
                    <a:lnTo>
                      <a:pt x="4494" y="6208"/>
                    </a:lnTo>
                    <a:lnTo>
                      <a:pt x="4140" y="6208"/>
                    </a:lnTo>
                    <a:lnTo>
                      <a:pt x="4140" y="5849"/>
                    </a:lnTo>
                    <a:close/>
                    <a:moveTo>
                      <a:pt x="4921" y="5849"/>
                    </a:moveTo>
                    <a:lnTo>
                      <a:pt x="4921" y="6208"/>
                    </a:lnTo>
                    <a:lnTo>
                      <a:pt x="4568" y="6208"/>
                    </a:lnTo>
                    <a:lnTo>
                      <a:pt x="4568" y="5849"/>
                    </a:lnTo>
                    <a:close/>
                    <a:moveTo>
                      <a:pt x="5348" y="5849"/>
                    </a:moveTo>
                    <a:lnTo>
                      <a:pt x="5348" y="6208"/>
                    </a:lnTo>
                    <a:lnTo>
                      <a:pt x="4995" y="6208"/>
                    </a:lnTo>
                    <a:lnTo>
                      <a:pt x="4995" y="5849"/>
                    </a:lnTo>
                    <a:close/>
                    <a:moveTo>
                      <a:pt x="5775" y="5849"/>
                    </a:moveTo>
                    <a:lnTo>
                      <a:pt x="5775" y="6208"/>
                    </a:lnTo>
                    <a:lnTo>
                      <a:pt x="5422" y="6208"/>
                    </a:lnTo>
                    <a:lnTo>
                      <a:pt x="5422" y="5849"/>
                    </a:lnTo>
                    <a:close/>
                    <a:moveTo>
                      <a:pt x="6202" y="5849"/>
                    </a:moveTo>
                    <a:lnTo>
                      <a:pt x="6202" y="6208"/>
                    </a:lnTo>
                    <a:lnTo>
                      <a:pt x="5849" y="6208"/>
                    </a:lnTo>
                    <a:lnTo>
                      <a:pt x="5849" y="5849"/>
                    </a:lnTo>
                    <a:close/>
                    <a:moveTo>
                      <a:pt x="6629" y="5849"/>
                    </a:moveTo>
                    <a:lnTo>
                      <a:pt x="6629" y="6208"/>
                    </a:lnTo>
                    <a:lnTo>
                      <a:pt x="6276" y="6208"/>
                    </a:lnTo>
                    <a:lnTo>
                      <a:pt x="6276" y="5849"/>
                    </a:lnTo>
                    <a:close/>
                    <a:moveTo>
                      <a:pt x="7056" y="5849"/>
                    </a:moveTo>
                    <a:lnTo>
                      <a:pt x="7056" y="6208"/>
                    </a:lnTo>
                    <a:lnTo>
                      <a:pt x="6703" y="6208"/>
                    </a:lnTo>
                    <a:lnTo>
                      <a:pt x="6703" y="5849"/>
                    </a:lnTo>
                    <a:close/>
                    <a:moveTo>
                      <a:pt x="7484" y="5849"/>
                    </a:moveTo>
                    <a:lnTo>
                      <a:pt x="7484" y="6208"/>
                    </a:lnTo>
                    <a:lnTo>
                      <a:pt x="7130" y="6208"/>
                    </a:lnTo>
                    <a:lnTo>
                      <a:pt x="7130" y="5849"/>
                    </a:lnTo>
                    <a:close/>
                    <a:moveTo>
                      <a:pt x="7911" y="5849"/>
                    </a:moveTo>
                    <a:lnTo>
                      <a:pt x="7911" y="6208"/>
                    </a:lnTo>
                    <a:lnTo>
                      <a:pt x="7558" y="6208"/>
                    </a:lnTo>
                    <a:lnTo>
                      <a:pt x="7558" y="5849"/>
                    </a:lnTo>
                    <a:close/>
                    <a:moveTo>
                      <a:pt x="8338" y="5849"/>
                    </a:moveTo>
                    <a:lnTo>
                      <a:pt x="8338" y="6208"/>
                    </a:lnTo>
                    <a:lnTo>
                      <a:pt x="7985" y="6208"/>
                    </a:lnTo>
                    <a:lnTo>
                      <a:pt x="7985" y="5849"/>
                    </a:lnTo>
                    <a:close/>
                    <a:moveTo>
                      <a:pt x="8765" y="5849"/>
                    </a:moveTo>
                    <a:lnTo>
                      <a:pt x="8765" y="6208"/>
                    </a:lnTo>
                    <a:lnTo>
                      <a:pt x="8412" y="6208"/>
                    </a:lnTo>
                    <a:lnTo>
                      <a:pt x="8412" y="5849"/>
                    </a:lnTo>
                    <a:close/>
                    <a:moveTo>
                      <a:pt x="9192" y="5849"/>
                    </a:moveTo>
                    <a:lnTo>
                      <a:pt x="9192" y="6208"/>
                    </a:lnTo>
                    <a:lnTo>
                      <a:pt x="8839" y="6208"/>
                    </a:lnTo>
                    <a:lnTo>
                      <a:pt x="8839" y="5849"/>
                    </a:lnTo>
                    <a:close/>
                    <a:moveTo>
                      <a:pt x="9619" y="5849"/>
                    </a:moveTo>
                    <a:lnTo>
                      <a:pt x="9619" y="6208"/>
                    </a:lnTo>
                    <a:lnTo>
                      <a:pt x="9266" y="6208"/>
                    </a:lnTo>
                    <a:lnTo>
                      <a:pt x="9266" y="5849"/>
                    </a:lnTo>
                    <a:close/>
                    <a:moveTo>
                      <a:pt x="10046" y="5849"/>
                    </a:moveTo>
                    <a:lnTo>
                      <a:pt x="10046" y="6208"/>
                    </a:lnTo>
                    <a:lnTo>
                      <a:pt x="9693" y="6208"/>
                    </a:lnTo>
                    <a:lnTo>
                      <a:pt x="9693" y="5849"/>
                    </a:lnTo>
                    <a:close/>
                    <a:moveTo>
                      <a:pt x="10474" y="5849"/>
                    </a:moveTo>
                    <a:lnTo>
                      <a:pt x="10474" y="6208"/>
                    </a:lnTo>
                    <a:lnTo>
                      <a:pt x="10120" y="6208"/>
                    </a:lnTo>
                    <a:lnTo>
                      <a:pt x="10120" y="5849"/>
                    </a:lnTo>
                    <a:close/>
                    <a:moveTo>
                      <a:pt x="10901" y="5849"/>
                    </a:moveTo>
                    <a:lnTo>
                      <a:pt x="10901" y="6208"/>
                    </a:lnTo>
                    <a:lnTo>
                      <a:pt x="10548" y="6208"/>
                    </a:lnTo>
                    <a:lnTo>
                      <a:pt x="10548" y="5849"/>
                    </a:lnTo>
                    <a:close/>
                    <a:moveTo>
                      <a:pt x="11328" y="5849"/>
                    </a:moveTo>
                    <a:lnTo>
                      <a:pt x="11328" y="6208"/>
                    </a:lnTo>
                    <a:lnTo>
                      <a:pt x="10975" y="6208"/>
                    </a:lnTo>
                    <a:lnTo>
                      <a:pt x="10975" y="5849"/>
                    </a:lnTo>
                    <a:close/>
                    <a:moveTo>
                      <a:pt x="11755" y="5849"/>
                    </a:moveTo>
                    <a:lnTo>
                      <a:pt x="11755" y="6208"/>
                    </a:lnTo>
                    <a:lnTo>
                      <a:pt x="11402" y="6208"/>
                    </a:lnTo>
                    <a:lnTo>
                      <a:pt x="11402" y="5849"/>
                    </a:lnTo>
                    <a:close/>
                    <a:moveTo>
                      <a:pt x="649" y="6276"/>
                    </a:moveTo>
                    <a:lnTo>
                      <a:pt x="649" y="6635"/>
                    </a:lnTo>
                    <a:lnTo>
                      <a:pt x="296" y="6635"/>
                    </a:lnTo>
                    <a:lnTo>
                      <a:pt x="296" y="6276"/>
                    </a:lnTo>
                    <a:close/>
                    <a:moveTo>
                      <a:pt x="1076" y="6276"/>
                    </a:moveTo>
                    <a:lnTo>
                      <a:pt x="1076" y="6635"/>
                    </a:lnTo>
                    <a:lnTo>
                      <a:pt x="723" y="6635"/>
                    </a:lnTo>
                    <a:lnTo>
                      <a:pt x="723" y="6276"/>
                    </a:lnTo>
                    <a:close/>
                    <a:moveTo>
                      <a:pt x="1504" y="6276"/>
                    </a:moveTo>
                    <a:lnTo>
                      <a:pt x="1504" y="6635"/>
                    </a:lnTo>
                    <a:lnTo>
                      <a:pt x="1151" y="6635"/>
                    </a:lnTo>
                    <a:lnTo>
                      <a:pt x="1151" y="6276"/>
                    </a:lnTo>
                    <a:close/>
                    <a:moveTo>
                      <a:pt x="1931" y="6276"/>
                    </a:moveTo>
                    <a:lnTo>
                      <a:pt x="1931" y="6635"/>
                    </a:lnTo>
                    <a:lnTo>
                      <a:pt x="1578" y="6635"/>
                    </a:lnTo>
                    <a:lnTo>
                      <a:pt x="1578" y="6276"/>
                    </a:lnTo>
                    <a:close/>
                    <a:moveTo>
                      <a:pt x="2358" y="6276"/>
                    </a:moveTo>
                    <a:lnTo>
                      <a:pt x="2358" y="6635"/>
                    </a:lnTo>
                    <a:lnTo>
                      <a:pt x="2005" y="6635"/>
                    </a:lnTo>
                    <a:lnTo>
                      <a:pt x="2005" y="6276"/>
                    </a:lnTo>
                    <a:close/>
                    <a:moveTo>
                      <a:pt x="2785" y="6276"/>
                    </a:moveTo>
                    <a:lnTo>
                      <a:pt x="2785" y="6635"/>
                    </a:lnTo>
                    <a:lnTo>
                      <a:pt x="2432" y="6635"/>
                    </a:lnTo>
                    <a:lnTo>
                      <a:pt x="2432" y="6276"/>
                    </a:lnTo>
                    <a:close/>
                    <a:moveTo>
                      <a:pt x="3212" y="6276"/>
                    </a:moveTo>
                    <a:lnTo>
                      <a:pt x="3212" y="6635"/>
                    </a:lnTo>
                    <a:lnTo>
                      <a:pt x="2859" y="6635"/>
                    </a:lnTo>
                    <a:lnTo>
                      <a:pt x="2859" y="6276"/>
                    </a:lnTo>
                    <a:close/>
                    <a:moveTo>
                      <a:pt x="3639" y="6276"/>
                    </a:moveTo>
                    <a:lnTo>
                      <a:pt x="3639" y="6635"/>
                    </a:lnTo>
                    <a:lnTo>
                      <a:pt x="3286" y="6635"/>
                    </a:lnTo>
                    <a:lnTo>
                      <a:pt x="3286" y="6276"/>
                    </a:lnTo>
                    <a:close/>
                    <a:moveTo>
                      <a:pt x="4066" y="6276"/>
                    </a:moveTo>
                    <a:lnTo>
                      <a:pt x="4066" y="6635"/>
                    </a:lnTo>
                    <a:lnTo>
                      <a:pt x="3713" y="6635"/>
                    </a:lnTo>
                    <a:lnTo>
                      <a:pt x="3713" y="6276"/>
                    </a:lnTo>
                    <a:close/>
                    <a:moveTo>
                      <a:pt x="4494" y="6276"/>
                    </a:moveTo>
                    <a:lnTo>
                      <a:pt x="4494" y="6635"/>
                    </a:lnTo>
                    <a:lnTo>
                      <a:pt x="4140" y="6635"/>
                    </a:lnTo>
                    <a:lnTo>
                      <a:pt x="4140" y="6276"/>
                    </a:lnTo>
                    <a:close/>
                    <a:moveTo>
                      <a:pt x="4921" y="6276"/>
                    </a:moveTo>
                    <a:lnTo>
                      <a:pt x="4921" y="6635"/>
                    </a:lnTo>
                    <a:lnTo>
                      <a:pt x="4568" y="6635"/>
                    </a:lnTo>
                    <a:lnTo>
                      <a:pt x="4568" y="6276"/>
                    </a:lnTo>
                    <a:close/>
                    <a:moveTo>
                      <a:pt x="5348" y="6276"/>
                    </a:moveTo>
                    <a:lnTo>
                      <a:pt x="5348" y="6635"/>
                    </a:lnTo>
                    <a:lnTo>
                      <a:pt x="4995" y="6635"/>
                    </a:lnTo>
                    <a:lnTo>
                      <a:pt x="4995" y="6276"/>
                    </a:lnTo>
                    <a:close/>
                    <a:moveTo>
                      <a:pt x="5775" y="6276"/>
                    </a:moveTo>
                    <a:lnTo>
                      <a:pt x="5775" y="6635"/>
                    </a:lnTo>
                    <a:lnTo>
                      <a:pt x="5422" y="6635"/>
                    </a:lnTo>
                    <a:lnTo>
                      <a:pt x="5422" y="6276"/>
                    </a:lnTo>
                    <a:close/>
                    <a:moveTo>
                      <a:pt x="6202" y="6276"/>
                    </a:moveTo>
                    <a:lnTo>
                      <a:pt x="6202" y="6635"/>
                    </a:lnTo>
                    <a:lnTo>
                      <a:pt x="5849" y="6635"/>
                    </a:lnTo>
                    <a:lnTo>
                      <a:pt x="5849" y="6276"/>
                    </a:lnTo>
                    <a:close/>
                    <a:moveTo>
                      <a:pt x="6629" y="6276"/>
                    </a:moveTo>
                    <a:lnTo>
                      <a:pt x="6629" y="6635"/>
                    </a:lnTo>
                    <a:lnTo>
                      <a:pt x="6276" y="6635"/>
                    </a:lnTo>
                    <a:lnTo>
                      <a:pt x="6276" y="6276"/>
                    </a:lnTo>
                    <a:close/>
                    <a:moveTo>
                      <a:pt x="7056" y="6276"/>
                    </a:moveTo>
                    <a:lnTo>
                      <a:pt x="7056" y="6635"/>
                    </a:lnTo>
                    <a:lnTo>
                      <a:pt x="6703" y="6635"/>
                    </a:lnTo>
                    <a:lnTo>
                      <a:pt x="6703" y="6276"/>
                    </a:lnTo>
                    <a:close/>
                    <a:moveTo>
                      <a:pt x="7484" y="6276"/>
                    </a:moveTo>
                    <a:lnTo>
                      <a:pt x="7484" y="6635"/>
                    </a:lnTo>
                    <a:lnTo>
                      <a:pt x="7130" y="6635"/>
                    </a:lnTo>
                    <a:lnTo>
                      <a:pt x="7130" y="6276"/>
                    </a:lnTo>
                    <a:close/>
                    <a:moveTo>
                      <a:pt x="7911" y="6276"/>
                    </a:moveTo>
                    <a:lnTo>
                      <a:pt x="7911" y="6635"/>
                    </a:lnTo>
                    <a:lnTo>
                      <a:pt x="7558" y="6635"/>
                    </a:lnTo>
                    <a:lnTo>
                      <a:pt x="7558" y="6276"/>
                    </a:lnTo>
                    <a:close/>
                    <a:moveTo>
                      <a:pt x="8338" y="6276"/>
                    </a:moveTo>
                    <a:lnTo>
                      <a:pt x="8338" y="6635"/>
                    </a:lnTo>
                    <a:lnTo>
                      <a:pt x="7985" y="6635"/>
                    </a:lnTo>
                    <a:lnTo>
                      <a:pt x="7985" y="6276"/>
                    </a:lnTo>
                    <a:close/>
                    <a:moveTo>
                      <a:pt x="8765" y="6276"/>
                    </a:moveTo>
                    <a:lnTo>
                      <a:pt x="8765" y="6635"/>
                    </a:lnTo>
                    <a:lnTo>
                      <a:pt x="8412" y="6635"/>
                    </a:lnTo>
                    <a:lnTo>
                      <a:pt x="8412" y="6276"/>
                    </a:lnTo>
                    <a:close/>
                    <a:moveTo>
                      <a:pt x="9192" y="6276"/>
                    </a:moveTo>
                    <a:lnTo>
                      <a:pt x="9192" y="6635"/>
                    </a:lnTo>
                    <a:lnTo>
                      <a:pt x="8839" y="6635"/>
                    </a:lnTo>
                    <a:lnTo>
                      <a:pt x="8839" y="6276"/>
                    </a:lnTo>
                    <a:close/>
                    <a:moveTo>
                      <a:pt x="9619" y="6276"/>
                    </a:moveTo>
                    <a:lnTo>
                      <a:pt x="9619" y="6635"/>
                    </a:lnTo>
                    <a:lnTo>
                      <a:pt x="9266" y="6635"/>
                    </a:lnTo>
                    <a:lnTo>
                      <a:pt x="9266" y="6276"/>
                    </a:lnTo>
                    <a:close/>
                    <a:moveTo>
                      <a:pt x="10046" y="6276"/>
                    </a:moveTo>
                    <a:lnTo>
                      <a:pt x="10046" y="6635"/>
                    </a:lnTo>
                    <a:lnTo>
                      <a:pt x="9693" y="6635"/>
                    </a:lnTo>
                    <a:lnTo>
                      <a:pt x="9693" y="6276"/>
                    </a:lnTo>
                    <a:close/>
                    <a:moveTo>
                      <a:pt x="10474" y="6276"/>
                    </a:moveTo>
                    <a:lnTo>
                      <a:pt x="10474" y="6635"/>
                    </a:lnTo>
                    <a:lnTo>
                      <a:pt x="10120" y="6635"/>
                    </a:lnTo>
                    <a:lnTo>
                      <a:pt x="10120" y="6276"/>
                    </a:lnTo>
                    <a:close/>
                    <a:moveTo>
                      <a:pt x="10901" y="6276"/>
                    </a:moveTo>
                    <a:lnTo>
                      <a:pt x="10901" y="6635"/>
                    </a:lnTo>
                    <a:lnTo>
                      <a:pt x="10548" y="6635"/>
                    </a:lnTo>
                    <a:lnTo>
                      <a:pt x="10548" y="6276"/>
                    </a:lnTo>
                    <a:close/>
                    <a:moveTo>
                      <a:pt x="11328" y="6276"/>
                    </a:moveTo>
                    <a:lnTo>
                      <a:pt x="11328" y="6635"/>
                    </a:lnTo>
                    <a:lnTo>
                      <a:pt x="10975" y="6635"/>
                    </a:lnTo>
                    <a:lnTo>
                      <a:pt x="10975" y="6276"/>
                    </a:lnTo>
                    <a:close/>
                    <a:moveTo>
                      <a:pt x="11755" y="6276"/>
                    </a:moveTo>
                    <a:lnTo>
                      <a:pt x="11755" y="6635"/>
                    </a:lnTo>
                    <a:lnTo>
                      <a:pt x="11402" y="6635"/>
                    </a:lnTo>
                    <a:lnTo>
                      <a:pt x="11402" y="6276"/>
                    </a:lnTo>
                    <a:close/>
                    <a:moveTo>
                      <a:pt x="649" y="6703"/>
                    </a:moveTo>
                    <a:lnTo>
                      <a:pt x="649" y="7062"/>
                    </a:lnTo>
                    <a:lnTo>
                      <a:pt x="296" y="7062"/>
                    </a:lnTo>
                    <a:lnTo>
                      <a:pt x="296" y="6703"/>
                    </a:lnTo>
                    <a:close/>
                    <a:moveTo>
                      <a:pt x="1076" y="6703"/>
                    </a:moveTo>
                    <a:lnTo>
                      <a:pt x="1076" y="7062"/>
                    </a:lnTo>
                    <a:lnTo>
                      <a:pt x="723" y="7062"/>
                    </a:lnTo>
                    <a:lnTo>
                      <a:pt x="723" y="6703"/>
                    </a:lnTo>
                    <a:close/>
                    <a:moveTo>
                      <a:pt x="1504" y="6703"/>
                    </a:moveTo>
                    <a:lnTo>
                      <a:pt x="1504" y="7062"/>
                    </a:lnTo>
                    <a:lnTo>
                      <a:pt x="1151" y="7062"/>
                    </a:lnTo>
                    <a:lnTo>
                      <a:pt x="1151" y="6703"/>
                    </a:lnTo>
                    <a:close/>
                    <a:moveTo>
                      <a:pt x="1931" y="6703"/>
                    </a:moveTo>
                    <a:lnTo>
                      <a:pt x="1931" y="7062"/>
                    </a:lnTo>
                    <a:lnTo>
                      <a:pt x="1578" y="7062"/>
                    </a:lnTo>
                    <a:lnTo>
                      <a:pt x="1578" y="6703"/>
                    </a:lnTo>
                    <a:close/>
                    <a:moveTo>
                      <a:pt x="2358" y="6703"/>
                    </a:moveTo>
                    <a:lnTo>
                      <a:pt x="2358" y="7062"/>
                    </a:lnTo>
                    <a:lnTo>
                      <a:pt x="2005" y="7062"/>
                    </a:lnTo>
                    <a:lnTo>
                      <a:pt x="2005" y="6703"/>
                    </a:lnTo>
                    <a:close/>
                    <a:moveTo>
                      <a:pt x="2785" y="6703"/>
                    </a:moveTo>
                    <a:lnTo>
                      <a:pt x="2785" y="7062"/>
                    </a:lnTo>
                    <a:lnTo>
                      <a:pt x="2432" y="7062"/>
                    </a:lnTo>
                    <a:lnTo>
                      <a:pt x="2432" y="6703"/>
                    </a:lnTo>
                    <a:close/>
                    <a:moveTo>
                      <a:pt x="3212" y="6703"/>
                    </a:moveTo>
                    <a:lnTo>
                      <a:pt x="3212" y="7062"/>
                    </a:lnTo>
                    <a:lnTo>
                      <a:pt x="2859" y="7062"/>
                    </a:lnTo>
                    <a:lnTo>
                      <a:pt x="2859" y="6703"/>
                    </a:lnTo>
                    <a:close/>
                    <a:moveTo>
                      <a:pt x="3639" y="6703"/>
                    </a:moveTo>
                    <a:lnTo>
                      <a:pt x="3639" y="7062"/>
                    </a:lnTo>
                    <a:lnTo>
                      <a:pt x="3286" y="7062"/>
                    </a:lnTo>
                    <a:lnTo>
                      <a:pt x="3286" y="6703"/>
                    </a:lnTo>
                    <a:close/>
                    <a:moveTo>
                      <a:pt x="4066" y="6703"/>
                    </a:moveTo>
                    <a:lnTo>
                      <a:pt x="4066" y="7062"/>
                    </a:lnTo>
                    <a:lnTo>
                      <a:pt x="3713" y="7062"/>
                    </a:lnTo>
                    <a:lnTo>
                      <a:pt x="3713" y="6703"/>
                    </a:lnTo>
                    <a:close/>
                    <a:moveTo>
                      <a:pt x="4494" y="6703"/>
                    </a:moveTo>
                    <a:lnTo>
                      <a:pt x="4494" y="7062"/>
                    </a:lnTo>
                    <a:lnTo>
                      <a:pt x="4140" y="7062"/>
                    </a:lnTo>
                    <a:lnTo>
                      <a:pt x="4140" y="6703"/>
                    </a:lnTo>
                    <a:close/>
                    <a:moveTo>
                      <a:pt x="4921" y="6703"/>
                    </a:moveTo>
                    <a:lnTo>
                      <a:pt x="4921" y="7062"/>
                    </a:lnTo>
                    <a:lnTo>
                      <a:pt x="4568" y="7062"/>
                    </a:lnTo>
                    <a:lnTo>
                      <a:pt x="4568" y="6703"/>
                    </a:lnTo>
                    <a:close/>
                    <a:moveTo>
                      <a:pt x="5348" y="6703"/>
                    </a:moveTo>
                    <a:lnTo>
                      <a:pt x="5348" y="7062"/>
                    </a:lnTo>
                    <a:lnTo>
                      <a:pt x="4995" y="7062"/>
                    </a:lnTo>
                    <a:lnTo>
                      <a:pt x="4995" y="6703"/>
                    </a:lnTo>
                    <a:close/>
                    <a:moveTo>
                      <a:pt x="5775" y="6703"/>
                    </a:moveTo>
                    <a:lnTo>
                      <a:pt x="5775" y="7062"/>
                    </a:lnTo>
                    <a:lnTo>
                      <a:pt x="5422" y="7062"/>
                    </a:lnTo>
                    <a:lnTo>
                      <a:pt x="5422" y="6703"/>
                    </a:lnTo>
                    <a:close/>
                    <a:moveTo>
                      <a:pt x="6202" y="6703"/>
                    </a:moveTo>
                    <a:lnTo>
                      <a:pt x="6202" y="7062"/>
                    </a:lnTo>
                    <a:lnTo>
                      <a:pt x="5849" y="7062"/>
                    </a:lnTo>
                    <a:lnTo>
                      <a:pt x="5849" y="6703"/>
                    </a:lnTo>
                    <a:close/>
                    <a:moveTo>
                      <a:pt x="6629" y="6703"/>
                    </a:moveTo>
                    <a:lnTo>
                      <a:pt x="6629" y="7062"/>
                    </a:lnTo>
                    <a:lnTo>
                      <a:pt x="6276" y="7062"/>
                    </a:lnTo>
                    <a:lnTo>
                      <a:pt x="6276" y="6703"/>
                    </a:lnTo>
                    <a:close/>
                    <a:moveTo>
                      <a:pt x="7056" y="6703"/>
                    </a:moveTo>
                    <a:lnTo>
                      <a:pt x="7056" y="7062"/>
                    </a:lnTo>
                    <a:lnTo>
                      <a:pt x="6703" y="7062"/>
                    </a:lnTo>
                    <a:lnTo>
                      <a:pt x="6703" y="6703"/>
                    </a:lnTo>
                    <a:close/>
                    <a:moveTo>
                      <a:pt x="7484" y="6703"/>
                    </a:moveTo>
                    <a:lnTo>
                      <a:pt x="7484" y="7062"/>
                    </a:lnTo>
                    <a:lnTo>
                      <a:pt x="7130" y="7062"/>
                    </a:lnTo>
                    <a:lnTo>
                      <a:pt x="7130" y="6703"/>
                    </a:lnTo>
                    <a:close/>
                    <a:moveTo>
                      <a:pt x="7911" y="6703"/>
                    </a:moveTo>
                    <a:lnTo>
                      <a:pt x="7911" y="7062"/>
                    </a:lnTo>
                    <a:lnTo>
                      <a:pt x="7558" y="7062"/>
                    </a:lnTo>
                    <a:lnTo>
                      <a:pt x="7558" y="6703"/>
                    </a:lnTo>
                    <a:close/>
                    <a:moveTo>
                      <a:pt x="8338" y="6703"/>
                    </a:moveTo>
                    <a:lnTo>
                      <a:pt x="8338" y="7062"/>
                    </a:lnTo>
                    <a:lnTo>
                      <a:pt x="7985" y="7062"/>
                    </a:lnTo>
                    <a:lnTo>
                      <a:pt x="7985" y="6703"/>
                    </a:lnTo>
                    <a:close/>
                    <a:moveTo>
                      <a:pt x="8765" y="6703"/>
                    </a:moveTo>
                    <a:lnTo>
                      <a:pt x="8765" y="7062"/>
                    </a:lnTo>
                    <a:lnTo>
                      <a:pt x="8412" y="7062"/>
                    </a:lnTo>
                    <a:lnTo>
                      <a:pt x="8412" y="6703"/>
                    </a:lnTo>
                    <a:close/>
                    <a:moveTo>
                      <a:pt x="9192" y="6703"/>
                    </a:moveTo>
                    <a:lnTo>
                      <a:pt x="9192" y="7062"/>
                    </a:lnTo>
                    <a:lnTo>
                      <a:pt x="8839" y="7062"/>
                    </a:lnTo>
                    <a:lnTo>
                      <a:pt x="8839" y="6703"/>
                    </a:lnTo>
                    <a:close/>
                    <a:moveTo>
                      <a:pt x="9619" y="6703"/>
                    </a:moveTo>
                    <a:lnTo>
                      <a:pt x="9619" y="7062"/>
                    </a:lnTo>
                    <a:lnTo>
                      <a:pt x="9266" y="7062"/>
                    </a:lnTo>
                    <a:lnTo>
                      <a:pt x="9266" y="6703"/>
                    </a:lnTo>
                    <a:close/>
                    <a:moveTo>
                      <a:pt x="10046" y="6703"/>
                    </a:moveTo>
                    <a:lnTo>
                      <a:pt x="10046" y="7062"/>
                    </a:lnTo>
                    <a:lnTo>
                      <a:pt x="9693" y="7062"/>
                    </a:lnTo>
                    <a:lnTo>
                      <a:pt x="9693" y="6703"/>
                    </a:lnTo>
                    <a:close/>
                    <a:moveTo>
                      <a:pt x="10474" y="6703"/>
                    </a:moveTo>
                    <a:lnTo>
                      <a:pt x="10474" y="7062"/>
                    </a:lnTo>
                    <a:lnTo>
                      <a:pt x="10120" y="7062"/>
                    </a:lnTo>
                    <a:lnTo>
                      <a:pt x="10120" y="6703"/>
                    </a:lnTo>
                    <a:close/>
                    <a:moveTo>
                      <a:pt x="10901" y="6703"/>
                    </a:moveTo>
                    <a:lnTo>
                      <a:pt x="10901" y="7062"/>
                    </a:lnTo>
                    <a:lnTo>
                      <a:pt x="10548" y="7062"/>
                    </a:lnTo>
                    <a:lnTo>
                      <a:pt x="10548" y="6703"/>
                    </a:lnTo>
                    <a:close/>
                    <a:moveTo>
                      <a:pt x="11328" y="6703"/>
                    </a:moveTo>
                    <a:lnTo>
                      <a:pt x="11328" y="7062"/>
                    </a:lnTo>
                    <a:lnTo>
                      <a:pt x="10975" y="7062"/>
                    </a:lnTo>
                    <a:lnTo>
                      <a:pt x="10975" y="6703"/>
                    </a:lnTo>
                    <a:close/>
                    <a:moveTo>
                      <a:pt x="11755" y="6703"/>
                    </a:moveTo>
                    <a:lnTo>
                      <a:pt x="11755" y="7062"/>
                    </a:lnTo>
                    <a:lnTo>
                      <a:pt x="11402" y="7062"/>
                    </a:lnTo>
                    <a:lnTo>
                      <a:pt x="11402" y="6703"/>
                    </a:lnTo>
                    <a:close/>
                    <a:moveTo>
                      <a:pt x="649" y="7130"/>
                    </a:moveTo>
                    <a:lnTo>
                      <a:pt x="649" y="7489"/>
                    </a:lnTo>
                    <a:lnTo>
                      <a:pt x="296" y="7489"/>
                    </a:lnTo>
                    <a:lnTo>
                      <a:pt x="296" y="7130"/>
                    </a:lnTo>
                    <a:close/>
                    <a:moveTo>
                      <a:pt x="1076" y="7130"/>
                    </a:moveTo>
                    <a:lnTo>
                      <a:pt x="1076" y="7489"/>
                    </a:lnTo>
                    <a:lnTo>
                      <a:pt x="723" y="7489"/>
                    </a:lnTo>
                    <a:lnTo>
                      <a:pt x="723" y="7130"/>
                    </a:lnTo>
                    <a:close/>
                    <a:moveTo>
                      <a:pt x="1504" y="7130"/>
                    </a:moveTo>
                    <a:lnTo>
                      <a:pt x="1504" y="7489"/>
                    </a:lnTo>
                    <a:lnTo>
                      <a:pt x="1151" y="7489"/>
                    </a:lnTo>
                    <a:lnTo>
                      <a:pt x="1151" y="7130"/>
                    </a:lnTo>
                    <a:close/>
                    <a:moveTo>
                      <a:pt x="1931" y="7130"/>
                    </a:moveTo>
                    <a:lnTo>
                      <a:pt x="1931" y="7489"/>
                    </a:lnTo>
                    <a:lnTo>
                      <a:pt x="1578" y="7489"/>
                    </a:lnTo>
                    <a:lnTo>
                      <a:pt x="1578" y="7130"/>
                    </a:lnTo>
                    <a:close/>
                    <a:moveTo>
                      <a:pt x="2358" y="7130"/>
                    </a:moveTo>
                    <a:lnTo>
                      <a:pt x="2358" y="7489"/>
                    </a:lnTo>
                    <a:lnTo>
                      <a:pt x="2005" y="7489"/>
                    </a:lnTo>
                    <a:lnTo>
                      <a:pt x="2005" y="7130"/>
                    </a:lnTo>
                    <a:close/>
                    <a:moveTo>
                      <a:pt x="2785" y="7130"/>
                    </a:moveTo>
                    <a:lnTo>
                      <a:pt x="2785" y="7489"/>
                    </a:lnTo>
                    <a:lnTo>
                      <a:pt x="2432" y="7489"/>
                    </a:lnTo>
                    <a:lnTo>
                      <a:pt x="2432" y="7130"/>
                    </a:lnTo>
                    <a:close/>
                    <a:moveTo>
                      <a:pt x="3212" y="7130"/>
                    </a:moveTo>
                    <a:lnTo>
                      <a:pt x="3212" y="7489"/>
                    </a:lnTo>
                    <a:lnTo>
                      <a:pt x="2859" y="7489"/>
                    </a:lnTo>
                    <a:lnTo>
                      <a:pt x="2859" y="7130"/>
                    </a:lnTo>
                    <a:close/>
                    <a:moveTo>
                      <a:pt x="3639" y="7130"/>
                    </a:moveTo>
                    <a:lnTo>
                      <a:pt x="3639" y="7489"/>
                    </a:lnTo>
                    <a:lnTo>
                      <a:pt x="3286" y="7489"/>
                    </a:lnTo>
                    <a:lnTo>
                      <a:pt x="3286" y="7130"/>
                    </a:lnTo>
                    <a:close/>
                    <a:moveTo>
                      <a:pt x="4066" y="7130"/>
                    </a:moveTo>
                    <a:lnTo>
                      <a:pt x="4066" y="7489"/>
                    </a:lnTo>
                    <a:lnTo>
                      <a:pt x="3713" y="7489"/>
                    </a:lnTo>
                    <a:lnTo>
                      <a:pt x="3713" y="7130"/>
                    </a:lnTo>
                    <a:close/>
                    <a:moveTo>
                      <a:pt x="4494" y="7130"/>
                    </a:moveTo>
                    <a:lnTo>
                      <a:pt x="4494" y="7489"/>
                    </a:lnTo>
                    <a:lnTo>
                      <a:pt x="4140" y="7489"/>
                    </a:lnTo>
                    <a:lnTo>
                      <a:pt x="4140" y="7130"/>
                    </a:lnTo>
                    <a:close/>
                    <a:moveTo>
                      <a:pt x="4921" y="7130"/>
                    </a:moveTo>
                    <a:lnTo>
                      <a:pt x="4921" y="7489"/>
                    </a:lnTo>
                    <a:lnTo>
                      <a:pt x="4568" y="7489"/>
                    </a:lnTo>
                    <a:lnTo>
                      <a:pt x="4568" y="7130"/>
                    </a:lnTo>
                    <a:close/>
                    <a:moveTo>
                      <a:pt x="5348" y="7130"/>
                    </a:moveTo>
                    <a:lnTo>
                      <a:pt x="5348" y="7489"/>
                    </a:lnTo>
                    <a:lnTo>
                      <a:pt x="4995" y="7489"/>
                    </a:lnTo>
                    <a:lnTo>
                      <a:pt x="4995" y="7130"/>
                    </a:lnTo>
                    <a:close/>
                    <a:moveTo>
                      <a:pt x="5775" y="7130"/>
                    </a:moveTo>
                    <a:lnTo>
                      <a:pt x="5775" y="7489"/>
                    </a:lnTo>
                    <a:lnTo>
                      <a:pt x="5422" y="7489"/>
                    </a:lnTo>
                    <a:lnTo>
                      <a:pt x="5422" y="7130"/>
                    </a:lnTo>
                    <a:close/>
                    <a:moveTo>
                      <a:pt x="6202" y="7130"/>
                    </a:moveTo>
                    <a:lnTo>
                      <a:pt x="6202" y="7489"/>
                    </a:lnTo>
                    <a:lnTo>
                      <a:pt x="5849" y="7489"/>
                    </a:lnTo>
                    <a:lnTo>
                      <a:pt x="5849" y="7130"/>
                    </a:lnTo>
                    <a:close/>
                    <a:moveTo>
                      <a:pt x="6629" y="7130"/>
                    </a:moveTo>
                    <a:lnTo>
                      <a:pt x="6629" y="7489"/>
                    </a:lnTo>
                    <a:lnTo>
                      <a:pt x="6276" y="7489"/>
                    </a:lnTo>
                    <a:lnTo>
                      <a:pt x="6276" y="7130"/>
                    </a:lnTo>
                    <a:close/>
                    <a:moveTo>
                      <a:pt x="7056" y="7130"/>
                    </a:moveTo>
                    <a:lnTo>
                      <a:pt x="7056" y="7489"/>
                    </a:lnTo>
                    <a:lnTo>
                      <a:pt x="6703" y="7489"/>
                    </a:lnTo>
                    <a:lnTo>
                      <a:pt x="6703" y="7130"/>
                    </a:lnTo>
                    <a:close/>
                    <a:moveTo>
                      <a:pt x="7484" y="7130"/>
                    </a:moveTo>
                    <a:lnTo>
                      <a:pt x="7484" y="7489"/>
                    </a:lnTo>
                    <a:lnTo>
                      <a:pt x="7130" y="7489"/>
                    </a:lnTo>
                    <a:lnTo>
                      <a:pt x="7130" y="7130"/>
                    </a:lnTo>
                    <a:close/>
                    <a:moveTo>
                      <a:pt x="7911" y="7130"/>
                    </a:moveTo>
                    <a:lnTo>
                      <a:pt x="7911" y="7489"/>
                    </a:lnTo>
                    <a:lnTo>
                      <a:pt x="7558" y="7489"/>
                    </a:lnTo>
                    <a:lnTo>
                      <a:pt x="7558" y="7130"/>
                    </a:lnTo>
                    <a:close/>
                    <a:moveTo>
                      <a:pt x="8338" y="7130"/>
                    </a:moveTo>
                    <a:lnTo>
                      <a:pt x="8338" y="7489"/>
                    </a:lnTo>
                    <a:lnTo>
                      <a:pt x="7985" y="7489"/>
                    </a:lnTo>
                    <a:lnTo>
                      <a:pt x="7985" y="7130"/>
                    </a:lnTo>
                    <a:close/>
                    <a:moveTo>
                      <a:pt x="8765" y="7130"/>
                    </a:moveTo>
                    <a:lnTo>
                      <a:pt x="8765" y="7489"/>
                    </a:lnTo>
                    <a:lnTo>
                      <a:pt x="8412" y="7489"/>
                    </a:lnTo>
                    <a:lnTo>
                      <a:pt x="8412" y="7130"/>
                    </a:lnTo>
                    <a:close/>
                    <a:moveTo>
                      <a:pt x="9192" y="7130"/>
                    </a:moveTo>
                    <a:lnTo>
                      <a:pt x="9192" y="7489"/>
                    </a:lnTo>
                    <a:lnTo>
                      <a:pt x="8839" y="7489"/>
                    </a:lnTo>
                    <a:lnTo>
                      <a:pt x="8839" y="7130"/>
                    </a:lnTo>
                    <a:close/>
                    <a:moveTo>
                      <a:pt x="9619" y="7130"/>
                    </a:moveTo>
                    <a:lnTo>
                      <a:pt x="9619" y="7489"/>
                    </a:lnTo>
                    <a:lnTo>
                      <a:pt x="9266" y="7489"/>
                    </a:lnTo>
                    <a:lnTo>
                      <a:pt x="9266" y="7130"/>
                    </a:lnTo>
                    <a:close/>
                    <a:moveTo>
                      <a:pt x="10046" y="7130"/>
                    </a:moveTo>
                    <a:lnTo>
                      <a:pt x="10046" y="7489"/>
                    </a:lnTo>
                    <a:lnTo>
                      <a:pt x="9693" y="7489"/>
                    </a:lnTo>
                    <a:lnTo>
                      <a:pt x="9693" y="7130"/>
                    </a:lnTo>
                    <a:close/>
                    <a:moveTo>
                      <a:pt x="10474" y="7130"/>
                    </a:moveTo>
                    <a:lnTo>
                      <a:pt x="10474" y="7489"/>
                    </a:lnTo>
                    <a:lnTo>
                      <a:pt x="10120" y="7489"/>
                    </a:lnTo>
                    <a:lnTo>
                      <a:pt x="10120" y="7130"/>
                    </a:lnTo>
                    <a:close/>
                    <a:moveTo>
                      <a:pt x="10901" y="7130"/>
                    </a:moveTo>
                    <a:lnTo>
                      <a:pt x="10901" y="7489"/>
                    </a:lnTo>
                    <a:lnTo>
                      <a:pt x="10548" y="7489"/>
                    </a:lnTo>
                    <a:lnTo>
                      <a:pt x="10548" y="7130"/>
                    </a:lnTo>
                    <a:close/>
                    <a:moveTo>
                      <a:pt x="11328" y="7130"/>
                    </a:moveTo>
                    <a:lnTo>
                      <a:pt x="11328" y="7489"/>
                    </a:lnTo>
                    <a:lnTo>
                      <a:pt x="10975" y="7489"/>
                    </a:lnTo>
                    <a:lnTo>
                      <a:pt x="10975" y="7130"/>
                    </a:lnTo>
                    <a:close/>
                    <a:moveTo>
                      <a:pt x="11755" y="7130"/>
                    </a:moveTo>
                    <a:lnTo>
                      <a:pt x="11755" y="7489"/>
                    </a:lnTo>
                    <a:lnTo>
                      <a:pt x="11402" y="7489"/>
                    </a:lnTo>
                    <a:lnTo>
                      <a:pt x="11402" y="7130"/>
                    </a:lnTo>
                    <a:close/>
                    <a:moveTo>
                      <a:pt x="649" y="7558"/>
                    </a:moveTo>
                    <a:lnTo>
                      <a:pt x="649" y="7916"/>
                    </a:lnTo>
                    <a:lnTo>
                      <a:pt x="296" y="7916"/>
                    </a:lnTo>
                    <a:lnTo>
                      <a:pt x="296" y="7558"/>
                    </a:lnTo>
                    <a:close/>
                    <a:moveTo>
                      <a:pt x="1076" y="7558"/>
                    </a:moveTo>
                    <a:lnTo>
                      <a:pt x="1076" y="7916"/>
                    </a:lnTo>
                    <a:lnTo>
                      <a:pt x="723" y="7916"/>
                    </a:lnTo>
                    <a:lnTo>
                      <a:pt x="723" y="7558"/>
                    </a:lnTo>
                    <a:close/>
                    <a:moveTo>
                      <a:pt x="1504" y="7558"/>
                    </a:moveTo>
                    <a:lnTo>
                      <a:pt x="1504" y="7916"/>
                    </a:lnTo>
                    <a:lnTo>
                      <a:pt x="1151" y="7916"/>
                    </a:lnTo>
                    <a:lnTo>
                      <a:pt x="1151" y="7558"/>
                    </a:lnTo>
                    <a:close/>
                    <a:moveTo>
                      <a:pt x="1931" y="7558"/>
                    </a:moveTo>
                    <a:lnTo>
                      <a:pt x="1931" y="7916"/>
                    </a:lnTo>
                    <a:lnTo>
                      <a:pt x="1578" y="7916"/>
                    </a:lnTo>
                    <a:lnTo>
                      <a:pt x="1578" y="7558"/>
                    </a:lnTo>
                    <a:close/>
                    <a:moveTo>
                      <a:pt x="2358" y="7558"/>
                    </a:moveTo>
                    <a:lnTo>
                      <a:pt x="2358" y="7916"/>
                    </a:lnTo>
                    <a:lnTo>
                      <a:pt x="2005" y="7916"/>
                    </a:lnTo>
                    <a:lnTo>
                      <a:pt x="2005" y="7558"/>
                    </a:lnTo>
                    <a:close/>
                    <a:moveTo>
                      <a:pt x="2785" y="7558"/>
                    </a:moveTo>
                    <a:lnTo>
                      <a:pt x="2785" y="7916"/>
                    </a:lnTo>
                    <a:lnTo>
                      <a:pt x="2432" y="7916"/>
                    </a:lnTo>
                    <a:lnTo>
                      <a:pt x="2432" y="7558"/>
                    </a:lnTo>
                    <a:close/>
                    <a:moveTo>
                      <a:pt x="3212" y="7558"/>
                    </a:moveTo>
                    <a:lnTo>
                      <a:pt x="3212" y="7916"/>
                    </a:lnTo>
                    <a:lnTo>
                      <a:pt x="2859" y="7916"/>
                    </a:lnTo>
                    <a:lnTo>
                      <a:pt x="2859" y="7558"/>
                    </a:lnTo>
                    <a:close/>
                    <a:moveTo>
                      <a:pt x="3639" y="7558"/>
                    </a:moveTo>
                    <a:lnTo>
                      <a:pt x="3639" y="7916"/>
                    </a:lnTo>
                    <a:lnTo>
                      <a:pt x="3286" y="7916"/>
                    </a:lnTo>
                    <a:lnTo>
                      <a:pt x="3286" y="7558"/>
                    </a:lnTo>
                    <a:close/>
                    <a:moveTo>
                      <a:pt x="4066" y="7558"/>
                    </a:moveTo>
                    <a:lnTo>
                      <a:pt x="4066" y="7916"/>
                    </a:lnTo>
                    <a:lnTo>
                      <a:pt x="3713" y="7916"/>
                    </a:lnTo>
                    <a:lnTo>
                      <a:pt x="3713" y="7558"/>
                    </a:lnTo>
                    <a:close/>
                    <a:moveTo>
                      <a:pt x="4494" y="7558"/>
                    </a:moveTo>
                    <a:lnTo>
                      <a:pt x="4494" y="7916"/>
                    </a:lnTo>
                    <a:lnTo>
                      <a:pt x="4140" y="7916"/>
                    </a:lnTo>
                    <a:lnTo>
                      <a:pt x="4140" y="7558"/>
                    </a:lnTo>
                    <a:close/>
                    <a:moveTo>
                      <a:pt x="4921" y="7558"/>
                    </a:moveTo>
                    <a:lnTo>
                      <a:pt x="4921" y="7916"/>
                    </a:lnTo>
                    <a:lnTo>
                      <a:pt x="4568" y="7916"/>
                    </a:lnTo>
                    <a:lnTo>
                      <a:pt x="4568" y="7558"/>
                    </a:lnTo>
                    <a:close/>
                    <a:moveTo>
                      <a:pt x="5348" y="7558"/>
                    </a:moveTo>
                    <a:lnTo>
                      <a:pt x="5348" y="7916"/>
                    </a:lnTo>
                    <a:lnTo>
                      <a:pt x="4995" y="7916"/>
                    </a:lnTo>
                    <a:lnTo>
                      <a:pt x="4995" y="7558"/>
                    </a:lnTo>
                    <a:close/>
                    <a:moveTo>
                      <a:pt x="5775" y="7558"/>
                    </a:moveTo>
                    <a:lnTo>
                      <a:pt x="5775" y="7916"/>
                    </a:lnTo>
                    <a:lnTo>
                      <a:pt x="5422" y="7916"/>
                    </a:lnTo>
                    <a:lnTo>
                      <a:pt x="5422" y="7558"/>
                    </a:lnTo>
                    <a:close/>
                    <a:moveTo>
                      <a:pt x="6202" y="7558"/>
                    </a:moveTo>
                    <a:lnTo>
                      <a:pt x="6202" y="7916"/>
                    </a:lnTo>
                    <a:lnTo>
                      <a:pt x="5849" y="7916"/>
                    </a:lnTo>
                    <a:lnTo>
                      <a:pt x="5849" y="7558"/>
                    </a:lnTo>
                    <a:close/>
                    <a:moveTo>
                      <a:pt x="6629" y="7558"/>
                    </a:moveTo>
                    <a:lnTo>
                      <a:pt x="6629" y="7916"/>
                    </a:lnTo>
                    <a:lnTo>
                      <a:pt x="6276" y="7916"/>
                    </a:lnTo>
                    <a:lnTo>
                      <a:pt x="6276" y="7558"/>
                    </a:lnTo>
                    <a:close/>
                    <a:moveTo>
                      <a:pt x="7056" y="7558"/>
                    </a:moveTo>
                    <a:lnTo>
                      <a:pt x="7056" y="7916"/>
                    </a:lnTo>
                    <a:lnTo>
                      <a:pt x="6703" y="7916"/>
                    </a:lnTo>
                    <a:lnTo>
                      <a:pt x="6703" y="7558"/>
                    </a:lnTo>
                    <a:close/>
                    <a:moveTo>
                      <a:pt x="7484" y="7558"/>
                    </a:moveTo>
                    <a:lnTo>
                      <a:pt x="7484" y="7916"/>
                    </a:lnTo>
                    <a:lnTo>
                      <a:pt x="7130" y="7916"/>
                    </a:lnTo>
                    <a:lnTo>
                      <a:pt x="7130" y="7558"/>
                    </a:lnTo>
                    <a:close/>
                    <a:moveTo>
                      <a:pt x="7911" y="7558"/>
                    </a:moveTo>
                    <a:lnTo>
                      <a:pt x="7911" y="7916"/>
                    </a:lnTo>
                    <a:lnTo>
                      <a:pt x="7558" y="7916"/>
                    </a:lnTo>
                    <a:lnTo>
                      <a:pt x="7558" y="7558"/>
                    </a:lnTo>
                    <a:close/>
                    <a:moveTo>
                      <a:pt x="8338" y="7558"/>
                    </a:moveTo>
                    <a:lnTo>
                      <a:pt x="8338" y="7916"/>
                    </a:lnTo>
                    <a:lnTo>
                      <a:pt x="7985" y="7916"/>
                    </a:lnTo>
                    <a:lnTo>
                      <a:pt x="7985" y="7558"/>
                    </a:lnTo>
                    <a:close/>
                    <a:moveTo>
                      <a:pt x="8765" y="7558"/>
                    </a:moveTo>
                    <a:lnTo>
                      <a:pt x="8765" y="7916"/>
                    </a:lnTo>
                    <a:lnTo>
                      <a:pt x="8412" y="7916"/>
                    </a:lnTo>
                    <a:lnTo>
                      <a:pt x="8412" y="7558"/>
                    </a:lnTo>
                    <a:close/>
                    <a:moveTo>
                      <a:pt x="9192" y="7558"/>
                    </a:moveTo>
                    <a:lnTo>
                      <a:pt x="9192" y="7916"/>
                    </a:lnTo>
                    <a:lnTo>
                      <a:pt x="8839" y="7916"/>
                    </a:lnTo>
                    <a:lnTo>
                      <a:pt x="8839" y="7558"/>
                    </a:lnTo>
                    <a:close/>
                    <a:moveTo>
                      <a:pt x="9619" y="7558"/>
                    </a:moveTo>
                    <a:lnTo>
                      <a:pt x="9619" y="7916"/>
                    </a:lnTo>
                    <a:lnTo>
                      <a:pt x="9266" y="7916"/>
                    </a:lnTo>
                    <a:lnTo>
                      <a:pt x="9266" y="7558"/>
                    </a:lnTo>
                    <a:close/>
                    <a:moveTo>
                      <a:pt x="10046" y="7558"/>
                    </a:moveTo>
                    <a:lnTo>
                      <a:pt x="10046" y="7916"/>
                    </a:lnTo>
                    <a:lnTo>
                      <a:pt x="9693" y="7916"/>
                    </a:lnTo>
                    <a:lnTo>
                      <a:pt x="9693" y="7558"/>
                    </a:lnTo>
                    <a:close/>
                    <a:moveTo>
                      <a:pt x="10474" y="7558"/>
                    </a:moveTo>
                    <a:lnTo>
                      <a:pt x="10474" y="7916"/>
                    </a:lnTo>
                    <a:lnTo>
                      <a:pt x="10120" y="7916"/>
                    </a:lnTo>
                    <a:lnTo>
                      <a:pt x="10120" y="7558"/>
                    </a:lnTo>
                    <a:close/>
                    <a:moveTo>
                      <a:pt x="10901" y="7558"/>
                    </a:moveTo>
                    <a:lnTo>
                      <a:pt x="10901" y="7916"/>
                    </a:lnTo>
                    <a:lnTo>
                      <a:pt x="10548" y="7916"/>
                    </a:lnTo>
                    <a:lnTo>
                      <a:pt x="10548" y="7558"/>
                    </a:lnTo>
                    <a:close/>
                    <a:moveTo>
                      <a:pt x="11328" y="7558"/>
                    </a:moveTo>
                    <a:lnTo>
                      <a:pt x="11328" y="7916"/>
                    </a:lnTo>
                    <a:lnTo>
                      <a:pt x="10975" y="7916"/>
                    </a:lnTo>
                    <a:lnTo>
                      <a:pt x="10975" y="7558"/>
                    </a:lnTo>
                    <a:close/>
                    <a:moveTo>
                      <a:pt x="11755" y="7558"/>
                    </a:moveTo>
                    <a:lnTo>
                      <a:pt x="11755" y="7916"/>
                    </a:lnTo>
                    <a:lnTo>
                      <a:pt x="11402" y="7916"/>
                    </a:lnTo>
                    <a:lnTo>
                      <a:pt x="11402" y="7558"/>
                    </a:lnTo>
                    <a:close/>
                    <a:moveTo>
                      <a:pt x="649" y="7985"/>
                    </a:moveTo>
                    <a:lnTo>
                      <a:pt x="649" y="8344"/>
                    </a:lnTo>
                    <a:lnTo>
                      <a:pt x="296" y="8344"/>
                    </a:lnTo>
                    <a:lnTo>
                      <a:pt x="296" y="7985"/>
                    </a:lnTo>
                    <a:close/>
                    <a:moveTo>
                      <a:pt x="1076" y="7985"/>
                    </a:moveTo>
                    <a:lnTo>
                      <a:pt x="1076" y="8344"/>
                    </a:lnTo>
                    <a:lnTo>
                      <a:pt x="723" y="8344"/>
                    </a:lnTo>
                    <a:lnTo>
                      <a:pt x="723" y="7985"/>
                    </a:lnTo>
                    <a:close/>
                    <a:moveTo>
                      <a:pt x="1504" y="7985"/>
                    </a:moveTo>
                    <a:lnTo>
                      <a:pt x="1504" y="8344"/>
                    </a:lnTo>
                    <a:lnTo>
                      <a:pt x="1151" y="8344"/>
                    </a:lnTo>
                    <a:lnTo>
                      <a:pt x="1151" y="7985"/>
                    </a:lnTo>
                    <a:close/>
                    <a:moveTo>
                      <a:pt x="1931" y="7985"/>
                    </a:moveTo>
                    <a:lnTo>
                      <a:pt x="1931" y="8344"/>
                    </a:lnTo>
                    <a:lnTo>
                      <a:pt x="1578" y="8344"/>
                    </a:lnTo>
                    <a:lnTo>
                      <a:pt x="1578" y="7985"/>
                    </a:lnTo>
                    <a:close/>
                    <a:moveTo>
                      <a:pt x="2358" y="7985"/>
                    </a:moveTo>
                    <a:lnTo>
                      <a:pt x="2358" y="8344"/>
                    </a:lnTo>
                    <a:lnTo>
                      <a:pt x="2005" y="8344"/>
                    </a:lnTo>
                    <a:lnTo>
                      <a:pt x="2005" y="7985"/>
                    </a:lnTo>
                    <a:close/>
                    <a:moveTo>
                      <a:pt x="2785" y="7985"/>
                    </a:moveTo>
                    <a:lnTo>
                      <a:pt x="2785" y="8344"/>
                    </a:lnTo>
                    <a:lnTo>
                      <a:pt x="2432" y="8344"/>
                    </a:lnTo>
                    <a:lnTo>
                      <a:pt x="2432" y="7985"/>
                    </a:lnTo>
                    <a:close/>
                    <a:moveTo>
                      <a:pt x="3212" y="7985"/>
                    </a:moveTo>
                    <a:lnTo>
                      <a:pt x="3212" y="8344"/>
                    </a:lnTo>
                    <a:lnTo>
                      <a:pt x="2859" y="8344"/>
                    </a:lnTo>
                    <a:lnTo>
                      <a:pt x="2859" y="7985"/>
                    </a:lnTo>
                    <a:close/>
                    <a:moveTo>
                      <a:pt x="3639" y="7985"/>
                    </a:moveTo>
                    <a:lnTo>
                      <a:pt x="3639" y="8344"/>
                    </a:lnTo>
                    <a:lnTo>
                      <a:pt x="3286" y="8344"/>
                    </a:lnTo>
                    <a:lnTo>
                      <a:pt x="3286" y="7985"/>
                    </a:lnTo>
                    <a:close/>
                    <a:moveTo>
                      <a:pt x="4066" y="7985"/>
                    </a:moveTo>
                    <a:lnTo>
                      <a:pt x="4066" y="8344"/>
                    </a:lnTo>
                    <a:lnTo>
                      <a:pt x="3713" y="8344"/>
                    </a:lnTo>
                    <a:lnTo>
                      <a:pt x="3713" y="7985"/>
                    </a:lnTo>
                    <a:close/>
                    <a:moveTo>
                      <a:pt x="4494" y="7985"/>
                    </a:moveTo>
                    <a:lnTo>
                      <a:pt x="4494" y="8344"/>
                    </a:lnTo>
                    <a:lnTo>
                      <a:pt x="4140" y="8344"/>
                    </a:lnTo>
                    <a:lnTo>
                      <a:pt x="4140" y="7985"/>
                    </a:lnTo>
                    <a:close/>
                    <a:moveTo>
                      <a:pt x="4921" y="7985"/>
                    </a:moveTo>
                    <a:lnTo>
                      <a:pt x="4921" y="8344"/>
                    </a:lnTo>
                    <a:lnTo>
                      <a:pt x="4568" y="8344"/>
                    </a:lnTo>
                    <a:lnTo>
                      <a:pt x="4568" y="7985"/>
                    </a:lnTo>
                    <a:close/>
                    <a:moveTo>
                      <a:pt x="5348" y="7985"/>
                    </a:moveTo>
                    <a:lnTo>
                      <a:pt x="5348" y="8344"/>
                    </a:lnTo>
                    <a:lnTo>
                      <a:pt x="4995" y="8344"/>
                    </a:lnTo>
                    <a:lnTo>
                      <a:pt x="4995" y="7985"/>
                    </a:lnTo>
                    <a:close/>
                    <a:moveTo>
                      <a:pt x="5775" y="7985"/>
                    </a:moveTo>
                    <a:lnTo>
                      <a:pt x="5775" y="8344"/>
                    </a:lnTo>
                    <a:lnTo>
                      <a:pt x="5422" y="8344"/>
                    </a:lnTo>
                    <a:lnTo>
                      <a:pt x="5422" y="7985"/>
                    </a:lnTo>
                    <a:close/>
                    <a:moveTo>
                      <a:pt x="6202" y="7985"/>
                    </a:moveTo>
                    <a:lnTo>
                      <a:pt x="6202" y="8344"/>
                    </a:lnTo>
                    <a:lnTo>
                      <a:pt x="5849" y="8344"/>
                    </a:lnTo>
                    <a:lnTo>
                      <a:pt x="5849" y="7985"/>
                    </a:lnTo>
                    <a:close/>
                    <a:moveTo>
                      <a:pt x="6629" y="7985"/>
                    </a:moveTo>
                    <a:lnTo>
                      <a:pt x="6629" y="8344"/>
                    </a:lnTo>
                    <a:lnTo>
                      <a:pt x="6276" y="8344"/>
                    </a:lnTo>
                    <a:lnTo>
                      <a:pt x="6276" y="7985"/>
                    </a:lnTo>
                    <a:close/>
                    <a:moveTo>
                      <a:pt x="7056" y="7985"/>
                    </a:moveTo>
                    <a:lnTo>
                      <a:pt x="7056" y="8344"/>
                    </a:lnTo>
                    <a:lnTo>
                      <a:pt x="6703" y="8344"/>
                    </a:lnTo>
                    <a:lnTo>
                      <a:pt x="6703" y="7985"/>
                    </a:lnTo>
                    <a:close/>
                    <a:moveTo>
                      <a:pt x="7484" y="7985"/>
                    </a:moveTo>
                    <a:lnTo>
                      <a:pt x="7484" y="8344"/>
                    </a:lnTo>
                    <a:lnTo>
                      <a:pt x="7130" y="8344"/>
                    </a:lnTo>
                    <a:lnTo>
                      <a:pt x="7130" y="7985"/>
                    </a:lnTo>
                    <a:close/>
                    <a:moveTo>
                      <a:pt x="7911" y="7985"/>
                    </a:moveTo>
                    <a:lnTo>
                      <a:pt x="7911" y="8344"/>
                    </a:lnTo>
                    <a:lnTo>
                      <a:pt x="7558" y="8344"/>
                    </a:lnTo>
                    <a:lnTo>
                      <a:pt x="7558" y="7985"/>
                    </a:lnTo>
                    <a:close/>
                    <a:moveTo>
                      <a:pt x="8338" y="7985"/>
                    </a:moveTo>
                    <a:lnTo>
                      <a:pt x="8338" y="8344"/>
                    </a:lnTo>
                    <a:lnTo>
                      <a:pt x="7985" y="8344"/>
                    </a:lnTo>
                    <a:lnTo>
                      <a:pt x="7985" y="7985"/>
                    </a:lnTo>
                    <a:close/>
                    <a:moveTo>
                      <a:pt x="8765" y="7985"/>
                    </a:moveTo>
                    <a:lnTo>
                      <a:pt x="8765" y="8344"/>
                    </a:lnTo>
                    <a:lnTo>
                      <a:pt x="8412" y="8344"/>
                    </a:lnTo>
                    <a:lnTo>
                      <a:pt x="8412" y="7985"/>
                    </a:lnTo>
                    <a:close/>
                    <a:moveTo>
                      <a:pt x="9192" y="7985"/>
                    </a:moveTo>
                    <a:lnTo>
                      <a:pt x="9192" y="8344"/>
                    </a:lnTo>
                    <a:lnTo>
                      <a:pt x="8839" y="8344"/>
                    </a:lnTo>
                    <a:lnTo>
                      <a:pt x="8839" y="7985"/>
                    </a:lnTo>
                    <a:close/>
                    <a:moveTo>
                      <a:pt x="9619" y="7985"/>
                    </a:moveTo>
                    <a:lnTo>
                      <a:pt x="9619" y="8344"/>
                    </a:lnTo>
                    <a:lnTo>
                      <a:pt x="9266" y="8344"/>
                    </a:lnTo>
                    <a:lnTo>
                      <a:pt x="9266" y="7985"/>
                    </a:lnTo>
                    <a:close/>
                    <a:moveTo>
                      <a:pt x="10046" y="7985"/>
                    </a:moveTo>
                    <a:lnTo>
                      <a:pt x="10046" y="8344"/>
                    </a:lnTo>
                    <a:lnTo>
                      <a:pt x="9693" y="8344"/>
                    </a:lnTo>
                    <a:lnTo>
                      <a:pt x="9693" y="7985"/>
                    </a:lnTo>
                    <a:close/>
                    <a:moveTo>
                      <a:pt x="10474" y="7985"/>
                    </a:moveTo>
                    <a:lnTo>
                      <a:pt x="10474" y="8344"/>
                    </a:lnTo>
                    <a:lnTo>
                      <a:pt x="10120" y="8344"/>
                    </a:lnTo>
                    <a:lnTo>
                      <a:pt x="10120" y="7985"/>
                    </a:lnTo>
                    <a:close/>
                    <a:moveTo>
                      <a:pt x="10901" y="7985"/>
                    </a:moveTo>
                    <a:lnTo>
                      <a:pt x="10901" y="8344"/>
                    </a:lnTo>
                    <a:lnTo>
                      <a:pt x="10548" y="8344"/>
                    </a:lnTo>
                    <a:lnTo>
                      <a:pt x="10548" y="7985"/>
                    </a:lnTo>
                    <a:close/>
                    <a:moveTo>
                      <a:pt x="11328" y="7985"/>
                    </a:moveTo>
                    <a:lnTo>
                      <a:pt x="11328" y="8344"/>
                    </a:lnTo>
                    <a:lnTo>
                      <a:pt x="10975" y="8344"/>
                    </a:lnTo>
                    <a:lnTo>
                      <a:pt x="10975" y="7985"/>
                    </a:lnTo>
                    <a:close/>
                    <a:moveTo>
                      <a:pt x="11755" y="7985"/>
                    </a:moveTo>
                    <a:lnTo>
                      <a:pt x="11755" y="8344"/>
                    </a:lnTo>
                    <a:lnTo>
                      <a:pt x="11402" y="8344"/>
                    </a:lnTo>
                    <a:lnTo>
                      <a:pt x="11402" y="7985"/>
                    </a:lnTo>
                    <a:close/>
                    <a:moveTo>
                      <a:pt x="649" y="8412"/>
                    </a:moveTo>
                    <a:lnTo>
                      <a:pt x="649" y="8771"/>
                    </a:lnTo>
                    <a:lnTo>
                      <a:pt x="296" y="8771"/>
                    </a:lnTo>
                    <a:lnTo>
                      <a:pt x="296" y="8412"/>
                    </a:lnTo>
                    <a:close/>
                    <a:moveTo>
                      <a:pt x="1076" y="8412"/>
                    </a:moveTo>
                    <a:lnTo>
                      <a:pt x="1076" y="8771"/>
                    </a:lnTo>
                    <a:lnTo>
                      <a:pt x="723" y="8771"/>
                    </a:lnTo>
                    <a:lnTo>
                      <a:pt x="723" y="8412"/>
                    </a:lnTo>
                    <a:close/>
                    <a:moveTo>
                      <a:pt x="1504" y="8412"/>
                    </a:moveTo>
                    <a:lnTo>
                      <a:pt x="1504" y="8771"/>
                    </a:lnTo>
                    <a:lnTo>
                      <a:pt x="1151" y="8771"/>
                    </a:lnTo>
                    <a:lnTo>
                      <a:pt x="1151" y="8412"/>
                    </a:lnTo>
                    <a:close/>
                    <a:moveTo>
                      <a:pt x="1931" y="8412"/>
                    </a:moveTo>
                    <a:lnTo>
                      <a:pt x="1931" y="8771"/>
                    </a:lnTo>
                    <a:lnTo>
                      <a:pt x="1578" y="8771"/>
                    </a:lnTo>
                    <a:lnTo>
                      <a:pt x="1578" y="8412"/>
                    </a:lnTo>
                    <a:close/>
                    <a:moveTo>
                      <a:pt x="2358" y="8412"/>
                    </a:moveTo>
                    <a:lnTo>
                      <a:pt x="2358" y="8771"/>
                    </a:lnTo>
                    <a:lnTo>
                      <a:pt x="2005" y="8771"/>
                    </a:lnTo>
                    <a:lnTo>
                      <a:pt x="2005" y="8412"/>
                    </a:lnTo>
                    <a:close/>
                    <a:moveTo>
                      <a:pt x="2785" y="8412"/>
                    </a:moveTo>
                    <a:lnTo>
                      <a:pt x="2785" y="8771"/>
                    </a:lnTo>
                    <a:lnTo>
                      <a:pt x="2432" y="8771"/>
                    </a:lnTo>
                    <a:lnTo>
                      <a:pt x="2432" y="8412"/>
                    </a:lnTo>
                    <a:close/>
                    <a:moveTo>
                      <a:pt x="3212" y="8412"/>
                    </a:moveTo>
                    <a:lnTo>
                      <a:pt x="3212" y="8771"/>
                    </a:lnTo>
                    <a:lnTo>
                      <a:pt x="2859" y="8771"/>
                    </a:lnTo>
                    <a:lnTo>
                      <a:pt x="2859" y="8412"/>
                    </a:lnTo>
                    <a:close/>
                    <a:moveTo>
                      <a:pt x="3639" y="8412"/>
                    </a:moveTo>
                    <a:lnTo>
                      <a:pt x="3639" y="8771"/>
                    </a:lnTo>
                    <a:lnTo>
                      <a:pt x="3286" y="8771"/>
                    </a:lnTo>
                    <a:lnTo>
                      <a:pt x="3286" y="8412"/>
                    </a:lnTo>
                    <a:close/>
                    <a:moveTo>
                      <a:pt x="4066" y="8412"/>
                    </a:moveTo>
                    <a:lnTo>
                      <a:pt x="4066" y="8771"/>
                    </a:lnTo>
                    <a:lnTo>
                      <a:pt x="3713" y="8771"/>
                    </a:lnTo>
                    <a:lnTo>
                      <a:pt x="3713" y="8412"/>
                    </a:lnTo>
                    <a:close/>
                    <a:moveTo>
                      <a:pt x="4494" y="8412"/>
                    </a:moveTo>
                    <a:lnTo>
                      <a:pt x="4494" y="8771"/>
                    </a:lnTo>
                    <a:lnTo>
                      <a:pt x="4140" y="8771"/>
                    </a:lnTo>
                    <a:lnTo>
                      <a:pt x="4140" y="8412"/>
                    </a:lnTo>
                    <a:close/>
                    <a:moveTo>
                      <a:pt x="4921" y="8412"/>
                    </a:moveTo>
                    <a:lnTo>
                      <a:pt x="4921" y="8771"/>
                    </a:lnTo>
                    <a:lnTo>
                      <a:pt x="4568" y="8771"/>
                    </a:lnTo>
                    <a:lnTo>
                      <a:pt x="4568" y="8412"/>
                    </a:lnTo>
                    <a:close/>
                    <a:moveTo>
                      <a:pt x="5348" y="8412"/>
                    </a:moveTo>
                    <a:lnTo>
                      <a:pt x="5348" y="8771"/>
                    </a:lnTo>
                    <a:lnTo>
                      <a:pt x="4995" y="8771"/>
                    </a:lnTo>
                    <a:lnTo>
                      <a:pt x="4995" y="8412"/>
                    </a:lnTo>
                    <a:close/>
                    <a:moveTo>
                      <a:pt x="5775" y="8412"/>
                    </a:moveTo>
                    <a:lnTo>
                      <a:pt x="5775" y="8771"/>
                    </a:lnTo>
                    <a:lnTo>
                      <a:pt x="5422" y="8771"/>
                    </a:lnTo>
                    <a:lnTo>
                      <a:pt x="5422" y="8412"/>
                    </a:lnTo>
                    <a:close/>
                    <a:moveTo>
                      <a:pt x="6202" y="8412"/>
                    </a:moveTo>
                    <a:lnTo>
                      <a:pt x="6202" y="8771"/>
                    </a:lnTo>
                    <a:lnTo>
                      <a:pt x="5849" y="8771"/>
                    </a:lnTo>
                    <a:lnTo>
                      <a:pt x="5849" y="8412"/>
                    </a:lnTo>
                    <a:close/>
                    <a:moveTo>
                      <a:pt x="6629" y="8412"/>
                    </a:moveTo>
                    <a:lnTo>
                      <a:pt x="6629" y="8771"/>
                    </a:lnTo>
                    <a:lnTo>
                      <a:pt x="6276" y="8771"/>
                    </a:lnTo>
                    <a:lnTo>
                      <a:pt x="6276" y="8412"/>
                    </a:lnTo>
                    <a:close/>
                    <a:moveTo>
                      <a:pt x="7056" y="8412"/>
                    </a:moveTo>
                    <a:lnTo>
                      <a:pt x="7056" y="8771"/>
                    </a:lnTo>
                    <a:lnTo>
                      <a:pt x="6703" y="8771"/>
                    </a:lnTo>
                    <a:lnTo>
                      <a:pt x="6703" y="8412"/>
                    </a:lnTo>
                    <a:close/>
                    <a:moveTo>
                      <a:pt x="7484" y="8412"/>
                    </a:moveTo>
                    <a:lnTo>
                      <a:pt x="7484" y="8771"/>
                    </a:lnTo>
                    <a:lnTo>
                      <a:pt x="7130" y="8771"/>
                    </a:lnTo>
                    <a:lnTo>
                      <a:pt x="7130" y="8412"/>
                    </a:lnTo>
                    <a:close/>
                    <a:moveTo>
                      <a:pt x="7911" y="8412"/>
                    </a:moveTo>
                    <a:lnTo>
                      <a:pt x="7911" y="8771"/>
                    </a:lnTo>
                    <a:lnTo>
                      <a:pt x="7558" y="8771"/>
                    </a:lnTo>
                    <a:lnTo>
                      <a:pt x="7558" y="8412"/>
                    </a:lnTo>
                    <a:close/>
                    <a:moveTo>
                      <a:pt x="8338" y="8412"/>
                    </a:moveTo>
                    <a:lnTo>
                      <a:pt x="8338" y="8771"/>
                    </a:lnTo>
                    <a:lnTo>
                      <a:pt x="7985" y="8771"/>
                    </a:lnTo>
                    <a:lnTo>
                      <a:pt x="7985" y="8412"/>
                    </a:lnTo>
                    <a:close/>
                    <a:moveTo>
                      <a:pt x="8765" y="8412"/>
                    </a:moveTo>
                    <a:lnTo>
                      <a:pt x="8765" y="8771"/>
                    </a:lnTo>
                    <a:lnTo>
                      <a:pt x="8412" y="8771"/>
                    </a:lnTo>
                    <a:lnTo>
                      <a:pt x="8412" y="8412"/>
                    </a:lnTo>
                    <a:close/>
                    <a:moveTo>
                      <a:pt x="9192" y="8412"/>
                    </a:moveTo>
                    <a:lnTo>
                      <a:pt x="9192" y="8771"/>
                    </a:lnTo>
                    <a:lnTo>
                      <a:pt x="8839" y="8771"/>
                    </a:lnTo>
                    <a:lnTo>
                      <a:pt x="8839" y="8412"/>
                    </a:lnTo>
                    <a:close/>
                    <a:moveTo>
                      <a:pt x="9619" y="8412"/>
                    </a:moveTo>
                    <a:lnTo>
                      <a:pt x="9619" y="8771"/>
                    </a:lnTo>
                    <a:lnTo>
                      <a:pt x="9266" y="8771"/>
                    </a:lnTo>
                    <a:lnTo>
                      <a:pt x="9266" y="8412"/>
                    </a:lnTo>
                    <a:close/>
                    <a:moveTo>
                      <a:pt x="10046" y="8412"/>
                    </a:moveTo>
                    <a:lnTo>
                      <a:pt x="10046" y="8771"/>
                    </a:lnTo>
                    <a:lnTo>
                      <a:pt x="9693" y="8771"/>
                    </a:lnTo>
                    <a:lnTo>
                      <a:pt x="9693" y="8412"/>
                    </a:lnTo>
                    <a:close/>
                    <a:moveTo>
                      <a:pt x="10474" y="8412"/>
                    </a:moveTo>
                    <a:lnTo>
                      <a:pt x="10474" y="8771"/>
                    </a:lnTo>
                    <a:lnTo>
                      <a:pt x="10120" y="8771"/>
                    </a:lnTo>
                    <a:lnTo>
                      <a:pt x="10120" y="8412"/>
                    </a:lnTo>
                    <a:close/>
                    <a:moveTo>
                      <a:pt x="10901" y="8412"/>
                    </a:moveTo>
                    <a:lnTo>
                      <a:pt x="10901" y="8771"/>
                    </a:lnTo>
                    <a:lnTo>
                      <a:pt x="10548" y="8771"/>
                    </a:lnTo>
                    <a:lnTo>
                      <a:pt x="10548" y="8412"/>
                    </a:lnTo>
                    <a:close/>
                    <a:moveTo>
                      <a:pt x="11328" y="8412"/>
                    </a:moveTo>
                    <a:lnTo>
                      <a:pt x="11328" y="8771"/>
                    </a:lnTo>
                    <a:lnTo>
                      <a:pt x="10975" y="8771"/>
                    </a:lnTo>
                    <a:lnTo>
                      <a:pt x="10975" y="8412"/>
                    </a:lnTo>
                    <a:close/>
                    <a:moveTo>
                      <a:pt x="11755" y="8412"/>
                    </a:moveTo>
                    <a:lnTo>
                      <a:pt x="11755" y="8771"/>
                    </a:lnTo>
                    <a:lnTo>
                      <a:pt x="11402" y="8771"/>
                    </a:lnTo>
                    <a:lnTo>
                      <a:pt x="11402" y="8412"/>
                    </a:lnTo>
                    <a:close/>
                    <a:moveTo>
                      <a:pt x="649" y="8839"/>
                    </a:moveTo>
                    <a:lnTo>
                      <a:pt x="649" y="9198"/>
                    </a:lnTo>
                    <a:lnTo>
                      <a:pt x="296" y="9198"/>
                    </a:lnTo>
                    <a:lnTo>
                      <a:pt x="296" y="8839"/>
                    </a:lnTo>
                    <a:close/>
                    <a:moveTo>
                      <a:pt x="1076" y="8839"/>
                    </a:moveTo>
                    <a:lnTo>
                      <a:pt x="1076" y="9198"/>
                    </a:lnTo>
                    <a:lnTo>
                      <a:pt x="723" y="9198"/>
                    </a:lnTo>
                    <a:lnTo>
                      <a:pt x="723" y="8839"/>
                    </a:lnTo>
                    <a:close/>
                    <a:moveTo>
                      <a:pt x="1504" y="8839"/>
                    </a:moveTo>
                    <a:lnTo>
                      <a:pt x="1504" y="9198"/>
                    </a:lnTo>
                    <a:lnTo>
                      <a:pt x="1151" y="9198"/>
                    </a:lnTo>
                    <a:lnTo>
                      <a:pt x="1151" y="8839"/>
                    </a:lnTo>
                    <a:close/>
                    <a:moveTo>
                      <a:pt x="1931" y="8839"/>
                    </a:moveTo>
                    <a:lnTo>
                      <a:pt x="1931" y="9198"/>
                    </a:lnTo>
                    <a:lnTo>
                      <a:pt x="1578" y="9198"/>
                    </a:lnTo>
                    <a:lnTo>
                      <a:pt x="1578" y="8839"/>
                    </a:lnTo>
                    <a:close/>
                    <a:moveTo>
                      <a:pt x="2358" y="8839"/>
                    </a:moveTo>
                    <a:lnTo>
                      <a:pt x="2358" y="9198"/>
                    </a:lnTo>
                    <a:lnTo>
                      <a:pt x="2005" y="9198"/>
                    </a:lnTo>
                    <a:lnTo>
                      <a:pt x="2005" y="8839"/>
                    </a:lnTo>
                    <a:close/>
                    <a:moveTo>
                      <a:pt x="2785" y="8839"/>
                    </a:moveTo>
                    <a:lnTo>
                      <a:pt x="2785" y="9198"/>
                    </a:lnTo>
                    <a:lnTo>
                      <a:pt x="2432" y="9198"/>
                    </a:lnTo>
                    <a:lnTo>
                      <a:pt x="2432" y="8839"/>
                    </a:lnTo>
                    <a:close/>
                    <a:moveTo>
                      <a:pt x="3212" y="8839"/>
                    </a:moveTo>
                    <a:lnTo>
                      <a:pt x="3212" y="9198"/>
                    </a:lnTo>
                    <a:lnTo>
                      <a:pt x="2859" y="9198"/>
                    </a:lnTo>
                    <a:lnTo>
                      <a:pt x="2859" y="8839"/>
                    </a:lnTo>
                    <a:close/>
                    <a:moveTo>
                      <a:pt x="3639" y="8839"/>
                    </a:moveTo>
                    <a:lnTo>
                      <a:pt x="3639" y="9198"/>
                    </a:lnTo>
                    <a:lnTo>
                      <a:pt x="3286" y="9198"/>
                    </a:lnTo>
                    <a:lnTo>
                      <a:pt x="3286" y="8839"/>
                    </a:lnTo>
                    <a:close/>
                    <a:moveTo>
                      <a:pt x="4066" y="8839"/>
                    </a:moveTo>
                    <a:lnTo>
                      <a:pt x="4066" y="9198"/>
                    </a:lnTo>
                    <a:lnTo>
                      <a:pt x="3713" y="9198"/>
                    </a:lnTo>
                    <a:lnTo>
                      <a:pt x="3713" y="8839"/>
                    </a:lnTo>
                    <a:close/>
                    <a:moveTo>
                      <a:pt x="4494" y="8839"/>
                    </a:moveTo>
                    <a:lnTo>
                      <a:pt x="4494" y="9198"/>
                    </a:lnTo>
                    <a:lnTo>
                      <a:pt x="4140" y="9198"/>
                    </a:lnTo>
                    <a:lnTo>
                      <a:pt x="4140" y="8839"/>
                    </a:lnTo>
                    <a:close/>
                    <a:moveTo>
                      <a:pt x="4921" y="8839"/>
                    </a:moveTo>
                    <a:lnTo>
                      <a:pt x="4921" y="9198"/>
                    </a:lnTo>
                    <a:lnTo>
                      <a:pt x="4568" y="9198"/>
                    </a:lnTo>
                    <a:lnTo>
                      <a:pt x="4568" y="8839"/>
                    </a:lnTo>
                    <a:close/>
                    <a:moveTo>
                      <a:pt x="5348" y="8839"/>
                    </a:moveTo>
                    <a:lnTo>
                      <a:pt x="5348" y="9198"/>
                    </a:lnTo>
                    <a:lnTo>
                      <a:pt x="4995" y="9198"/>
                    </a:lnTo>
                    <a:lnTo>
                      <a:pt x="4995" y="8839"/>
                    </a:lnTo>
                    <a:close/>
                    <a:moveTo>
                      <a:pt x="5775" y="8839"/>
                    </a:moveTo>
                    <a:lnTo>
                      <a:pt x="5775" y="9198"/>
                    </a:lnTo>
                    <a:lnTo>
                      <a:pt x="5422" y="9198"/>
                    </a:lnTo>
                    <a:lnTo>
                      <a:pt x="5422" y="8839"/>
                    </a:lnTo>
                    <a:close/>
                    <a:moveTo>
                      <a:pt x="6202" y="8839"/>
                    </a:moveTo>
                    <a:lnTo>
                      <a:pt x="6202" y="9198"/>
                    </a:lnTo>
                    <a:lnTo>
                      <a:pt x="5849" y="9198"/>
                    </a:lnTo>
                    <a:lnTo>
                      <a:pt x="5849" y="8839"/>
                    </a:lnTo>
                    <a:close/>
                    <a:moveTo>
                      <a:pt x="6629" y="8839"/>
                    </a:moveTo>
                    <a:lnTo>
                      <a:pt x="6629" y="9198"/>
                    </a:lnTo>
                    <a:lnTo>
                      <a:pt x="6276" y="9198"/>
                    </a:lnTo>
                    <a:lnTo>
                      <a:pt x="6276" y="8839"/>
                    </a:lnTo>
                    <a:close/>
                    <a:moveTo>
                      <a:pt x="7056" y="8839"/>
                    </a:moveTo>
                    <a:lnTo>
                      <a:pt x="7056" y="9198"/>
                    </a:lnTo>
                    <a:lnTo>
                      <a:pt x="6703" y="9198"/>
                    </a:lnTo>
                    <a:lnTo>
                      <a:pt x="6703" y="8839"/>
                    </a:lnTo>
                    <a:close/>
                    <a:moveTo>
                      <a:pt x="7484" y="8839"/>
                    </a:moveTo>
                    <a:lnTo>
                      <a:pt x="7484" y="9198"/>
                    </a:lnTo>
                    <a:lnTo>
                      <a:pt x="7130" y="9198"/>
                    </a:lnTo>
                    <a:lnTo>
                      <a:pt x="7130" y="8839"/>
                    </a:lnTo>
                    <a:close/>
                    <a:moveTo>
                      <a:pt x="7911" y="8839"/>
                    </a:moveTo>
                    <a:lnTo>
                      <a:pt x="7911" y="9198"/>
                    </a:lnTo>
                    <a:lnTo>
                      <a:pt x="7558" y="9198"/>
                    </a:lnTo>
                    <a:lnTo>
                      <a:pt x="7558" y="8839"/>
                    </a:lnTo>
                    <a:close/>
                    <a:moveTo>
                      <a:pt x="8338" y="8839"/>
                    </a:moveTo>
                    <a:lnTo>
                      <a:pt x="8338" y="9198"/>
                    </a:lnTo>
                    <a:lnTo>
                      <a:pt x="7985" y="9198"/>
                    </a:lnTo>
                    <a:lnTo>
                      <a:pt x="7985" y="8839"/>
                    </a:lnTo>
                    <a:close/>
                    <a:moveTo>
                      <a:pt x="8765" y="8839"/>
                    </a:moveTo>
                    <a:lnTo>
                      <a:pt x="8765" y="9198"/>
                    </a:lnTo>
                    <a:lnTo>
                      <a:pt x="8412" y="9198"/>
                    </a:lnTo>
                    <a:lnTo>
                      <a:pt x="8412" y="8839"/>
                    </a:lnTo>
                    <a:close/>
                    <a:moveTo>
                      <a:pt x="9192" y="8839"/>
                    </a:moveTo>
                    <a:lnTo>
                      <a:pt x="9192" y="9198"/>
                    </a:lnTo>
                    <a:lnTo>
                      <a:pt x="8839" y="9198"/>
                    </a:lnTo>
                    <a:lnTo>
                      <a:pt x="8839" y="8839"/>
                    </a:lnTo>
                    <a:close/>
                    <a:moveTo>
                      <a:pt x="9619" y="8839"/>
                    </a:moveTo>
                    <a:lnTo>
                      <a:pt x="9619" y="9198"/>
                    </a:lnTo>
                    <a:lnTo>
                      <a:pt x="9266" y="9198"/>
                    </a:lnTo>
                    <a:lnTo>
                      <a:pt x="9266" y="8839"/>
                    </a:lnTo>
                    <a:close/>
                    <a:moveTo>
                      <a:pt x="10046" y="8839"/>
                    </a:moveTo>
                    <a:lnTo>
                      <a:pt x="10046" y="9198"/>
                    </a:lnTo>
                    <a:lnTo>
                      <a:pt x="9693" y="9198"/>
                    </a:lnTo>
                    <a:lnTo>
                      <a:pt x="9693" y="8839"/>
                    </a:lnTo>
                    <a:close/>
                    <a:moveTo>
                      <a:pt x="10474" y="8839"/>
                    </a:moveTo>
                    <a:lnTo>
                      <a:pt x="10474" y="9198"/>
                    </a:lnTo>
                    <a:lnTo>
                      <a:pt x="10120" y="9198"/>
                    </a:lnTo>
                    <a:lnTo>
                      <a:pt x="10120" y="8839"/>
                    </a:lnTo>
                    <a:close/>
                    <a:moveTo>
                      <a:pt x="10901" y="8839"/>
                    </a:moveTo>
                    <a:lnTo>
                      <a:pt x="10901" y="9198"/>
                    </a:lnTo>
                    <a:lnTo>
                      <a:pt x="10548" y="9198"/>
                    </a:lnTo>
                    <a:lnTo>
                      <a:pt x="10548" y="8839"/>
                    </a:lnTo>
                    <a:close/>
                    <a:moveTo>
                      <a:pt x="11328" y="8839"/>
                    </a:moveTo>
                    <a:lnTo>
                      <a:pt x="11328" y="9198"/>
                    </a:lnTo>
                    <a:lnTo>
                      <a:pt x="10975" y="9198"/>
                    </a:lnTo>
                    <a:lnTo>
                      <a:pt x="10975" y="8839"/>
                    </a:lnTo>
                    <a:close/>
                    <a:moveTo>
                      <a:pt x="11755" y="8839"/>
                    </a:moveTo>
                    <a:lnTo>
                      <a:pt x="11755" y="9198"/>
                    </a:lnTo>
                    <a:lnTo>
                      <a:pt x="11402" y="9198"/>
                    </a:lnTo>
                    <a:lnTo>
                      <a:pt x="11402" y="8839"/>
                    </a:lnTo>
                    <a:close/>
                    <a:moveTo>
                      <a:pt x="649" y="9266"/>
                    </a:moveTo>
                    <a:lnTo>
                      <a:pt x="649" y="9625"/>
                    </a:lnTo>
                    <a:lnTo>
                      <a:pt x="296" y="9625"/>
                    </a:lnTo>
                    <a:lnTo>
                      <a:pt x="296" y="9266"/>
                    </a:lnTo>
                    <a:close/>
                    <a:moveTo>
                      <a:pt x="1076" y="9266"/>
                    </a:moveTo>
                    <a:lnTo>
                      <a:pt x="1076" y="9625"/>
                    </a:lnTo>
                    <a:lnTo>
                      <a:pt x="723" y="9625"/>
                    </a:lnTo>
                    <a:lnTo>
                      <a:pt x="723" y="9266"/>
                    </a:lnTo>
                    <a:close/>
                    <a:moveTo>
                      <a:pt x="1504" y="9266"/>
                    </a:moveTo>
                    <a:lnTo>
                      <a:pt x="1504" y="9625"/>
                    </a:lnTo>
                    <a:lnTo>
                      <a:pt x="1151" y="9625"/>
                    </a:lnTo>
                    <a:lnTo>
                      <a:pt x="1151" y="9266"/>
                    </a:lnTo>
                    <a:close/>
                    <a:moveTo>
                      <a:pt x="1931" y="9266"/>
                    </a:moveTo>
                    <a:lnTo>
                      <a:pt x="1931" y="9625"/>
                    </a:lnTo>
                    <a:lnTo>
                      <a:pt x="1578" y="9625"/>
                    </a:lnTo>
                    <a:lnTo>
                      <a:pt x="1578" y="9266"/>
                    </a:lnTo>
                    <a:close/>
                    <a:moveTo>
                      <a:pt x="2358" y="9266"/>
                    </a:moveTo>
                    <a:lnTo>
                      <a:pt x="2358" y="9625"/>
                    </a:lnTo>
                    <a:lnTo>
                      <a:pt x="2005" y="9625"/>
                    </a:lnTo>
                    <a:lnTo>
                      <a:pt x="2005" y="9266"/>
                    </a:lnTo>
                    <a:close/>
                    <a:moveTo>
                      <a:pt x="2785" y="9266"/>
                    </a:moveTo>
                    <a:lnTo>
                      <a:pt x="2785" y="9625"/>
                    </a:lnTo>
                    <a:lnTo>
                      <a:pt x="2432" y="9625"/>
                    </a:lnTo>
                    <a:lnTo>
                      <a:pt x="2432" y="9266"/>
                    </a:lnTo>
                    <a:close/>
                    <a:moveTo>
                      <a:pt x="3212" y="9266"/>
                    </a:moveTo>
                    <a:lnTo>
                      <a:pt x="3212" y="9625"/>
                    </a:lnTo>
                    <a:lnTo>
                      <a:pt x="2859" y="9625"/>
                    </a:lnTo>
                    <a:lnTo>
                      <a:pt x="2859" y="9266"/>
                    </a:lnTo>
                    <a:close/>
                    <a:moveTo>
                      <a:pt x="3639" y="9266"/>
                    </a:moveTo>
                    <a:lnTo>
                      <a:pt x="3639" y="9625"/>
                    </a:lnTo>
                    <a:lnTo>
                      <a:pt x="3286" y="9625"/>
                    </a:lnTo>
                    <a:lnTo>
                      <a:pt x="3286" y="9266"/>
                    </a:lnTo>
                    <a:close/>
                    <a:moveTo>
                      <a:pt x="4066" y="9266"/>
                    </a:moveTo>
                    <a:lnTo>
                      <a:pt x="4066" y="9625"/>
                    </a:lnTo>
                    <a:lnTo>
                      <a:pt x="3713" y="9625"/>
                    </a:lnTo>
                    <a:lnTo>
                      <a:pt x="3713" y="9266"/>
                    </a:lnTo>
                    <a:close/>
                    <a:moveTo>
                      <a:pt x="4494" y="9266"/>
                    </a:moveTo>
                    <a:lnTo>
                      <a:pt x="4494" y="9625"/>
                    </a:lnTo>
                    <a:lnTo>
                      <a:pt x="4140" y="9625"/>
                    </a:lnTo>
                    <a:lnTo>
                      <a:pt x="4140" y="9266"/>
                    </a:lnTo>
                    <a:close/>
                    <a:moveTo>
                      <a:pt x="4921" y="9266"/>
                    </a:moveTo>
                    <a:lnTo>
                      <a:pt x="4921" y="9625"/>
                    </a:lnTo>
                    <a:lnTo>
                      <a:pt x="4568" y="9625"/>
                    </a:lnTo>
                    <a:lnTo>
                      <a:pt x="4568" y="9266"/>
                    </a:lnTo>
                    <a:close/>
                    <a:moveTo>
                      <a:pt x="5348" y="9266"/>
                    </a:moveTo>
                    <a:lnTo>
                      <a:pt x="5348" y="9625"/>
                    </a:lnTo>
                    <a:lnTo>
                      <a:pt x="4995" y="9625"/>
                    </a:lnTo>
                    <a:lnTo>
                      <a:pt x="4995" y="9266"/>
                    </a:lnTo>
                    <a:close/>
                    <a:moveTo>
                      <a:pt x="5775" y="9266"/>
                    </a:moveTo>
                    <a:lnTo>
                      <a:pt x="5775" y="9625"/>
                    </a:lnTo>
                    <a:lnTo>
                      <a:pt x="5422" y="9625"/>
                    </a:lnTo>
                    <a:lnTo>
                      <a:pt x="5422" y="9266"/>
                    </a:lnTo>
                    <a:close/>
                    <a:moveTo>
                      <a:pt x="6202" y="9266"/>
                    </a:moveTo>
                    <a:lnTo>
                      <a:pt x="6202" y="9625"/>
                    </a:lnTo>
                    <a:lnTo>
                      <a:pt x="5849" y="9625"/>
                    </a:lnTo>
                    <a:lnTo>
                      <a:pt x="5849" y="9266"/>
                    </a:lnTo>
                    <a:close/>
                    <a:moveTo>
                      <a:pt x="6629" y="9266"/>
                    </a:moveTo>
                    <a:lnTo>
                      <a:pt x="6629" y="9625"/>
                    </a:lnTo>
                    <a:lnTo>
                      <a:pt x="6276" y="9625"/>
                    </a:lnTo>
                    <a:lnTo>
                      <a:pt x="6276" y="9266"/>
                    </a:lnTo>
                    <a:close/>
                    <a:moveTo>
                      <a:pt x="7056" y="9266"/>
                    </a:moveTo>
                    <a:lnTo>
                      <a:pt x="7056" y="9625"/>
                    </a:lnTo>
                    <a:lnTo>
                      <a:pt x="6703" y="9625"/>
                    </a:lnTo>
                    <a:lnTo>
                      <a:pt x="6703" y="9266"/>
                    </a:lnTo>
                    <a:close/>
                    <a:moveTo>
                      <a:pt x="7484" y="9266"/>
                    </a:moveTo>
                    <a:lnTo>
                      <a:pt x="7484" y="9625"/>
                    </a:lnTo>
                    <a:lnTo>
                      <a:pt x="7130" y="9625"/>
                    </a:lnTo>
                    <a:lnTo>
                      <a:pt x="7130" y="9266"/>
                    </a:lnTo>
                    <a:close/>
                    <a:moveTo>
                      <a:pt x="7911" y="9266"/>
                    </a:moveTo>
                    <a:lnTo>
                      <a:pt x="7911" y="9625"/>
                    </a:lnTo>
                    <a:lnTo>
                      <a:pt x="7558" y="9625"/>
                    </a:lnTo>
                    <a:lnTo>
                      <a:pt x="7558" y="9266"/>
                    </a:lnTo>
                    <a:close/>
                    <a:moveTo>
                      <a:pt x="8338" y="9266"/>
                    </a:moveTo>
                    <a:lnTo>
                      <a:pt x="8338" y="9625"/>
                    </a:lnTo>
                    <a:lnTo>
                      <a:pt x="7985" y="9625"/>
                    </a:lnTo>
                    <a:lnTo>
                      <a:pt x="7985" y="9266"/>
                    </a:lnTo>
                    <a:close/>
                    <a:moveTo>
                      <a:pt x="8765" y="9266"/>
                    </a:moveTo>
                    <a:lnTo>
                      <a:pt x="8765" y="9625"/>
                    </a:lnTo>
                    <a:lnTo>
                      <a:pt x="8412" y="9625"/>
                    </a:lnTo>
                    <a:lnTo>
                      <a:pt x="8412" y="9266"/>
                    </a:lnTo>
                    <a:close/>
                    <a:moveTo>
                      <a:pt x="9192" y="9266"/>
                    </a:moveTo>
                    <a:lnTo>
                      <a:pt x="9192" y="9625"/>
                    </a:lnTo>
                    <a:lnTo>
                      <a:pt x="8839" y="9625"/>
                    </a:lnTo>
                    <a:lnTo>
                      <a:pt x="8839" y="9266"/>
                    </a:lnTo>
                    <a:close/>
                    <a:moveTo>
                      <a:pt x="9619" y="9266"/>
                    </a:moveTo>
                    <a:lnTo>
                      <a:pt x="9619" y="9625"/>
                    </a:lnTo>
                    <a:lnTo>
                      <a:pt x="9266" y="9625"/>
                    </a:lnTo>
                    <a:lnTo>
                      <a:pt x="9266" y="9266"/>
                    </a:lnTo>
                    <a:close/>
                    <a:moveTo>
                      <a:pt x="10046" y="9266"/>
                    </a:moveTo>
                    <a:lnTo>
                      <a:pt x="10046" y="9625"/>
                    </a:lnTo>
                    <a:lnTo>
                      <a:pt x="9693" y="9625"/>
                    </a:lnTo>
                    <a:lnTo>
                      <a:pt x="9693" y="9266"/>
                    </a:lnTo>
                    <a:close/>
                    <a:moveTo>
                      <a:pt x="10474" y="9266"/>
                    </a:moveTo>
                    <a:lnTo>
                      <a:pt x="10474" y="9625"/>
                    </a:lnTo>
                    <a:lnTo>
                      <a:pt x="10120" y="9625"/>
                    </a:lnTo>
                    <a:lnTo>
                      <a:pt x="10120" y="9266"/>
                    </a:lnTo>
                    <a:close/>
                    <a:moveTo>
                      <a:pt x="10901" y="9266"/>
                    </a:moveTo>
                    <a:lnTo>
                      <a:pt x="10901" y="9625"/>
                    </a:lnTo>
                    <a:lnTo>
                      <a:pt x="10548" y="9625"/>
                    </a:lnTo>
                    <a:lnTo>
                      <a:pt x="10548" y="9266"/>
                    </a:lnTo>
                    <a:close/>
                    <a:moveTo>
                      <a:pt x="11328" y="9266"/>
                    </a:moveTo>
                    <a:lnTo>
                      <a:pt x="11328" y="9625"/>
                    </a:lnTo>
                    <a:lnTo>
                      <a:pt x="10975" y="9625"/>
                    </a:lnTo>
                    <a:lnTo>
                      <a:pt x="10975" y="9266"/>
                    </a:lnTo>
                    <a:close/>
                    <a:moveTo>
                      <a:pt x="11755" y="9266"/>
                    </a:moveTo>
                    <a:lnTo>
                      <a:pt x="11755" y="9625"/>
                    </a:lnTo>
                    <a:lnTo>
                      <a:pt x="11402" y="9625"/>
                    </a:lnTo>
                    <a:lnTo>
                      <a:pt x="11402" y="9266"/>
                    </a:lnTo>
                    <a:close/>
                    <a:moveTo>
                      <a:pt x="649" y="9693"/>
                    </a:moveTo>
                    <a:lnTo>
                      <a:pt x="649" y="10052"/>
                    </a:lnTo>
                    <a:lnTo>
                      <a:pt x="296" y="10052"/>
                    </a:lnTo>
                    <a:lnTo>
                      <a:pt x="296" y="9693"/>
                    </a:lnTo>
                    <a:close/>
                    <a:moveTo>
                      <a:pt x="1076" y="9693"/>
                    </a:moveTo>
                    <a:lnTo>
                      <a:pt x="1076" y="10052"/>
                    </a:lnTo>
                    <a:lnTo>
                      <a:pt x="723" y="10052"/>
                    </a:lnTo>
                    <a:lnTo>
                      <a:pt x="723" y="9693"/>
                    </a:lnTo>
                    <a:close/>
                    <a:moveTo>
                      <a:pt x="1504" y="9693"/>
                    </a:moveTo>
                    <a:lnTo>
                      <a:pt x="1504" y="10052"/>
                    </a:lnTo>
                    <a:lnTo>
                      <a:pt x="1151" y="10052"/>
                    </a:lnTo>
                    <a:lnTo>
                      <a:pt x="1151" y="9693"/>
                    </a:lnTo>
                    <a:close/>
                    <a:moveTo>
                      <a:pt x="1931" y="9693"/>
                    </a:moveTo>
                    <a:lnTo>
                      <a:pt x="1931" y="10052"/>
                    </a:lnTo>
                    <a:lnTo>
                      <a:pt x="1578" y="10052"/>
                    </a:lnTo>
                    <a:lnTo>
                      <a:pt x="1578" y="9693"/>
                    </a:lnTo>
                    <a:close/>
                    <a:moveTo>
                      <a:pt x="2358" y="9693"/>
                    </a:moveTo>
                    <a:lnTo>
                      <a:pt x="2358" y="10052"/>
                    </a:lnTo>
                    <a:lnTo>
                      <a:pt x="2005" y="10052"/>
                    </a:lnTo>
                    <a:lnTo>
                      <a:pt x="2005" y="9693"/>
                    </a:lnTo>
                    <a:close/>
                    <a:moveTo>
                      <a:pt x="2785" y="9693"/>
                    </a:moveTo>
                    <a:lnTo>
                      <a:pt x="2785" y="10052"/>
                    </a:lnTo>
                    <a:lnTo>
                      <a:pt x="2432" y="10052"/>
                    </a:lnTo>
                    <a:lnTo>
                      <a:pt x="2432" y="9693"/>
                    </a:lnTo>
                    <a:close/>
                    <a:moveTo>
                      <a:pt x="3212" y="9693"/>
                    </a:moveTo>
                    <a:lnTo>
                      <a:pt x="3212" y="10052"/>
                    </a:lnTo>
                    <a:lnTo>
                      <a:pt x="2859" y="10052"/>
                    </a:lnTo>
                    <a:lnTo>
                      <a:pt x="2859" y="9693"/>
                    </a:lnTo>
                    <a:close/>
                    <a:moveTo>
                      <a:pt x="3639" y="9693"/>
                    </a:moveTo>
                    <a:lnTo>
                      <a:pt x="3639" y="10052"/>
                    </a:lnTo>
                    <a:lnTo>
                      <a:pt x="3286" y="10052"/>
                    </a:lnTo>
                    <a:lnTo>
                      <a:pt x="3286" y="9693"/>
                    </a:lnTo>
                    <a:close/>
                    <a:moveTo>
                      <a:pt x="4066" y="9693"/>
                    </a:moveTo>
                    <a:lnTo>
                      <a:pt x="4066" y="10052"/>
                    </a:lnTo>
                    <a:lnTo>
                      <a:pt x="3713" y="10052"/>
                    </a:lnTo>
                    <a:lnTo>
                      <a:pt x="3713" y="9693"/>
                    </a:lnTo>
                    <a:close/>
                    <a:moveTo>
                      <a:pt x="4494" y="9693"/>
                    </a:moveTo>
                    <a:lnTo>
                      <a:pt x="4494" y="10052"/>
                    </a:lnTo>
                    <a:lnTo>
                      <a:pt x="4140" y="10052"/>
                    </a:lnTo>
                    <a:lnTo>
                      <a:pt x="4140" y="9693"/>
                    </a:lnTo>
                    <a:close/>
                    <a:moveTo>
                      <a:pt x="4921" y="9693"/>
                    </a:moveTo>
                    <a:lnTo>
                      <a:pt x="4921" y="10052"/>
                    </a:lnTo>
                    <a:lnTo>
                      <a:pt x="4568" y="10052"/>
                    </a:lnTo>
                    <a:lnTo>
                      <a:pt x="4568" y="9693"/>
                    </a:lnTo>
                    <a:close/>
                    <a:moveTo>
                      <a:pt x="5348" y="9693"/>
                    </a:moveTo>
                    <a:lnTo>
                      <a:pt x="5348" y="10052"/>
                    </a:lnTo>
                    <a:lnTo>
                      <a:pt x="4995" y="10052"/>
                    </a:lnTo>
                    <a:lnTo>
                      <a:pt x="4995" y="9693"/>
                    </a:lnTo>
                    <a:close/>
                    <a:moveTo>
                      <a:pt x="5775" y="9693"/>
                    </a:moveTo>
                    <a:lnTo>
                      <a:pt x="5775" y="10052"/>
                    </a:lnTo>
                    <a:lnTo>
                      <a:pt x="5422" y="10052"/>
                    </a:lnTo>
                    <a:lnTo>
                      <a:pt x="5422" y="9693"/>
                    </a:lnTo>
                    <a:close/>
                    <a:moveTo>
                      <a:pt x="6202" y="9693"/>
                    </a:moveTo>
                    <a:lnTo>
                      <a:pt x="6202" y="10052"/>
                    </a:lnTo>
                    <a:lnTo>
                      <a:pt x="5849" y="10052"/>
                    </a:lnTo>
                    <a:lnTo>
                      <a:pt x="5849" y="9693"/>
                    </a:lnTo>
                    <a:close/>
                    <a:moveTo>
                      <a:pt x="6629" y="9693"/>
                    </a:moveTo>
                    <a:lnTo>
                      <a:pt x="6629" y="10052"/>
                    </a:lnTo>
                    <a:lnTo>
                      <a:pt x="6276" y="10052"/>
                    </a:lnTo>
                    <a:lnTo>
                      <a:pt x="6276" y="9693"/>
                    </a:lnTo>
                    <a:close/>
                    <a:moveTo>
                      <a:pt x="7056" y="9693"/>
                    </a:moveTo>
                    <a:lnTo>
                      <a:pt x="7056" y="10052"/>
                    </a:lnTo>
                    <a:lnTo>
                      <a:pt x="6703" y="10052"/>
                    </a:lnTo>
                    <a:lnTo>
                      <a:pt x="6703" y="9693"/>
                    </a:lnTo>
                    <a:close/>
                    <a:moveTo>
                      <a:pt x="7484" y="9693"/>
                    </a:moveTo>
                    <a:lnTo>
                      <a:pt x="7484" y="10052"/>
                    </a:lnTo>
                    <a:lnTo>
                      <a:pt x="7130" y="10052"/>
                    </a:lnTo>
                    <a:lnTo>
                      <a:pt x="7130" y="9693"/>
                    </a:lnTo>
                    <a:close/>
                    <a:moveTo>
                      <a:pt x="7911" y="9693"/>
                    </a:moveTo>
                    <a:lnTo>
                      <a:pt x="7911" y="10052"/>
                    </a:lnTo>
                    <a:lnTo>
                      <a:pt x="7558" y="10052"/>
                    </a:lnTo>
                    <a:lnTo>
                      <a:pt x="7558" y="9693"/>
                    </a:lnTo>
                    <a:close/>
                    <a:moveTo>
                      <a:pt x="8338" y="9693"/>
                    </a:moveTo>
                    <a:lnTo>
                      <a:pt x="8338" y="10052"/>
                    </a:lnTo>
                    <a:lnTo>
                      <a:pt x="7985" y="10052"/>
                    </a:lnTo>
                    <a:lnTo>
                      <a:pt x="7985" y="9693"/>
                    </a:lnTo>
                    <a:close/>
                    <a:moveTo>
                      <a:pt x="8765" y="9693"/>
                    </a:moveTo>
                    <a:lnTo>
                      <a:pt x="8765" y="10052"/>
                    </a:lnTo>
                    <a:lnTo>
                      <a:pt x="8412" y="10052"/>
                    </a:lnTo>
                    <a:lnTo>
                      <a:pt x="8412" y="9693"/>
                    </a:lnTo>
                    <a:close/>
                    <a:moveTo>
                      <a:pt x="9192" y="9693"/>
                    </a:moveTo>
                    <a:lnTo>
                      <a:pt x="9192" y="10052"/>
                    </a:lnTo>
                    <a:lnTo>
                      <a:pt x="8839" y="10052"/>
                    </a:lnTo>
                    <a:lnTo>
                      <a:pt x="8839" y="9693"/>
                    </a:lnTo>
                    <a:close/>
                    <a:moveTo>
                      <a:pt x="9619" y="9693"/>
                    </a:moveTo>
                    <a:lnTo>
                      <a:pt x="9619" y="10052"/>
                    </a:lnTo>
                    <a:lnTo>
                      <a:pt x="9266" y="10052"/>
                    </a:lnTo>
                    <a:lnTo>
                      <a:pt x="9266" y="9693"/>
                    </a:lnTo>
                    <a:close/>
                    <a:moveTo>
                      <a:pt x="10046" y="9693"/>
                    </a:moveTo>
                    <a:lnTo>
                      <a:pt x="10046" y="10052"/>
                    </a:lnTo>
                    <a:lnTo>
                      <a:pt x="9693" y="10052"/>
                    </a:lnTo>
                    <a:lnTo>
                      <a:pt x="9693" y="9693"/>
                    </a:lnTo>
                    <a:close/>
                    <a:moveTo>
                      <a:pt x="10474" y="9693"/>
                    </a:moveTo>
                    <a:lnTo>
                      <a:pt x="10474" y="10052"/>
                    </a:lnTo>
                    <a:lnTo>
                      <a:pt x="10120" y="10052"/>
                    </a:lnTo>
                    <a:lnTo>
                      <a:pt x="10120" y="9693"/>
                    </a:lnTo>
                    <a:close/>
                    <a:moveTo>
                      <a:pt x="10901" y="9693"/>
                    </a:moveTo>
                    <a:lnTo>
                      <a:pt x="10901" y="10052"/>
                    </a:lnTo>
                    <a:lnTo>
                      <a:pt x="10548" y="10052"/>
                    </a:lnTo>
                    <a:lnTo>
                      <a:pt x="10548" y="9693"/>
                    </a:lnTo>
                    <a:close/>
                    <a:moveTo>
                      <a:pt x="11328" y="9693"/>
                    </a:moveTo>
                    <a:lnTo>
                      <a:pt x="11328" y="10052"/>
                    </a:lnTo>
                    <a:lnTo>
                      <a:pt x="10975" y="10052"/>
                    </a:lnTo>
                    <a:lnTo>
                      <a:pt x="10975" y="9693"/>
                    </a:lnTo>
                    <a:close/>
                    <a:moveTo>
                      <a:pt x="11755" y="9693"/>
                    </a:moveTo>
                    <a:lnTo>
                      <a:pt x="11755" y="10052"/>
                    </a:lnTo>
                    <a:lnTo>
                      <a:pt x="11402" y="10052"/>
                    </a:lnTo>
                    <a:lnTo>
                      <a:pt x="11402" y="9693"/>
                    </a:lnTo>
                    <a:close/>
                    <a:moveTo>
                      <a:pt x="649" y="10120"/>
                    </a:moveTo>
                    <a:lnTo>
                      <a:pt x="649" y="10479"/>
                    </a:lnTo>
                    <a:lnTo>
                      <a:pt x="296" y="10479"/>
                    </a:lnTo>
                    <a:lnTo>
                      <a:pt x="296" y="10120"/>
                    </a:lnTo>
                    <a:close/>
                    <a:moveTo>
                      <a:pt x="1076" y="10120"/>
                    </a:moveTo>
                    <a:lnTo>
                      <a:pt x="1076" y="10479"/>
                    </a:lnTo>
                    <a:lnTo>
                      <a:pt x="723" y="10479"/>
                    </a:lnTo>
                    <a:lnTo>
                      <a:pt x="723" y="10120"/>
                    </a:lnTo>
                    <a:close/>
                    <a:moveTo>
                      <a:pt x="1504" y="10120"/>
                    </a:moveTo>
                    <a:lnTo>
                      <a:pt x="1504" y="10479"/>
                    </a:lnTo>
                    <a:lnTo>
                      <a:pt x="1151" y="10479"/>
                    </a:lnTo>
                    <a:lnTo>
                      <a:pt x="1151" y="10120"/>
                    </a:lnTo>
                    <a:close/>
                    <a:moveTo>
                      <a:pt x="1931" y="10120"/>
                    </a:moveTo>
                    <a:lnTo>
                      <a:pt x="1931" y="10479"/>
                    </a:lnTo>
                    <a:lnTo>
                      <a:pt x="1578" y="10479"/>
                    </a:lnTo>
                    <a:lnTo>
                      <a:pt x="1578" y="10120"/>
                    </a:lnTo>
                    <a:close/>
                    <a:moveTo>
                      <a:pt x="2358" y="10120"/>
                    </a:moveTo>
                    <a:lnTo>
                      <a:pt x="2358" y="10479"/>
                    </a:lnTo>
                    <a:lnTo>
                      <a:pt x="2005" y="10479"/>
                    </a:lnTo>
                    <a:lnTo>
                      <a:pt x="2005" y="10120"/>
                    </a:lnTo>
                    <a:close/>
                    <a:moveTo>
                      <a:pt x="2785" y="10120"/>
                    </a:moveTo>
                    <a:lnTo>
                      <a:pt x="2785" y="10479"/>
                    </a:lnTo>
                    <a:lnTo>
                      <a:pt x="2432" y="10479"/>
                    </a:lnTo>
                    <a:lnTo>
                      <a:pt x="2432" y="10120"/>
                    </a:lnTo>
                    <a:close/>
                    <a:moveTo>
                      <a:pt x="3212" y="10120"/>
                    </a:moveTo>
                    <a:lnTo>
                      <a:pt x="3212" y="10479"/>
                    </a:lnTo>
                    <a:lnTo>
                      <a:pt x="2859" y="10479"/>
                    </a:lnTo>
                    <a:lnTo>
                      <a:pt x="2859" y="10120"/>
                    </a:lnTo>
                    <a:close/>
                    <a:moveTo>
                      <a:pt x="3639" y="10120"/>
                    </a:moveTo>
                    <a:lnTo>
                      <a:pt x="3639" y="10479"/>
                    </a:lnTo>
                    <a:lnTo>
                      <a:pt x="3286" y="10479"/>
                    </a:lnTo>
                    <a:lnTo>
                      <a:pt x="3286" y="10120"/>
                    </a:lnTo>
                    <a:close/>
                    <a:moveTo>
                      <a:pt x="4066" y="10120"/>
                    </a:moveTo>
                    <a:lnTo>
                      <a:pt x="4066" y="10479"/>
                    </a:lnTo>
                    <a:lnTo>
                      <a:pt x="3713" y="10479"/>
                    </a:lnTo>
                    <a:lnTo>
                      <a:pt x="3713" y="10120"/>
                    </a:lnTo>
                    <a:close/>
                    <a:moveTo>
                      <a:pt x="4494" y="10120"/>
                    </a:moveTo>
                    <a:lnTo>
                      <a:pt x="4494" y="10479"/>
                    </a:lnTo>
                    <a:lnTo>
                      <a:pt x="4140" y="10479"/>
                    </a:lnTo>
                    <a:lnTo>
                      <a:pt x="4140" y="10120"/>
                    </a:lnTo>
                    <a:close/>
                    <a:moveTo>
                      <a:pt x="4921" y="10120"/>
                    </a:moveTo>
                    <a:lnTo>
                      <a:pt x="4921" y="10479"/>
                    </a:lnTo>
                    <a:lnTo>
                      <a:pt x="4568" y="10479"/>
                    </a:lnTo>
                    <a:lnTo>
                      <a:pt x="4568" y="10120"/>
                    </a:lnTo>
                    <a:close/>
                    <a:moveTo>
                      <a:pt x="5348" y="10120"/>
                    </a:moveTo>
                    <a:lnTo>
                      <a:pt x="5348" y="10479"/>
                    </a:lnTo>
                    <a:lnTo>
                      <a:pt x="4995" y="10479"/>
                    </a:lnTo>
                    <a:lnTo>
                      <a:pt x="4995" y="10120"/>
                    </a:lnTo>
                    <a:close/>
                    <a:moveTo>
                      <a:pt x="5775" y="10120"/>
                    </a:moveTo>
                    <a:lnTo>
                      <a:pt x="5775" y="10479"/>
                    </a:lnTo>
                    <a:lnTo>
                      <a:pt x="5422" y="10479"/>
                    </a:lnTo>
                    <a:lnTo>
                      <a:pt x="5422" y="10120"/>
                    </a:lnTo>
                    <a:close/>
                    <a:moveTo>
                      <a:pt x="6202" y="10120"/>
                    </a:moveTo>
                    <a:lnTo>
                      <a:pt x="6202" y="10479"/>
                    </a:lnTo>
                    <a:lnTo>
                      <a:pt x="5849" y="10479"/>
                    </a:lnTo>
                    <a:lnTo>
                      <a:pt x="5849" y="10120"/>
                    </a:lnTo>
                    <a:close/>
                    <a:moveTo>
                      <a:pt x="6629" y="10120"/>
                    </a:moveTo>
                    <a:lnTo>
                      <a:pt x="6629" y="10479"/>
                    </a:lnTo>
                    <a:lnTo>
                      <a:pt x="6276" y="10479"/>
                    </a:lnTo>
                    <a:lnTo>
                      <a:pt x="6276" y="10120"/>
                    </a:lnTo>
                    <a:close/>
                    <a:moveTo>
                      <a:pt x="7056" y="10120"/>
                    </a:moveTo>
                    <a:lnTo>
                      <a:pt x="7056" y="10479"/>
                    </a:lnTo>
                    <a:lnTo>
                      <a:pt x="6703" y="10479"/>
                    </a:lnTo>
                    <a:lnTo>
                      <a:pt x="6703" y="10120"/>
                    </a:lnTo>
                    <a:close/>
                    <a:moveTo>
                      <a:pt x="7484" y="10120"/>
                    </a:moveTo>
                    <a:lnTo>
                      <a:pt x="7484" y="10479"/>
                    </a:lnTo>
                    <a:lnTo>
                      <a:pt x="7130" y="10479"/>
                    </a:lnTo>
                    <a:lnTo>
                      <a:pt x="7130" y="10120"/>
                    </a:lnTo>
                    <a:close/>
                    <a:moveTo>
                      <a:pt x="7911" y="10120"/>
                    </a:moveTo>
                    <a:lnTo>
                      <a:pt x="7911" y="10479"/>
                    </a:lnTo>
                    <a:lnTo>
                      <a:pt x="7558" y="10479"/>
                    </a:lnTo>
                    <a:lnTo>
                      <a:pt x="7558" y="10120"/>
                    </a:lnTo>
                    <a:close/>
                    <a:moveTo>
                      <a:pt x="8338" y="10120"/>
                    </a:moveTo>
                    <a:lnTo>
                      <a:pt x="8338" y="10479"/>
                    </a:lnTo>
                    <a:lnTo>
                      <a:pt x="7985" y="10479"/>
                    </a:lnTo>
                    <a:lnTo>
                      <a:pt x="7985" y="10120"/>
                    </a:lnTo>
                    <a:close/>
                    <a:moveTo>
                      <a:pt x="8765" y="10120"/>
                    </a:moveTo>
                    <a:lnTo>
                      <a:pt x="8765" y="10479"/>
                    </a:lnTo>
                    <a:lnTo>
                      <a:pt x="8412" y="10479"/>
                    </a:lnTo>
                    <a:lnTo>
                      <a:pt x="8412" y="10120"/>
                    </a:lnTo>
                    <a:close/>
                    <a:moveTo>
                      <a:pt x="9192" y="10120"/>
                    </a:moveTo>
                    <a:lnTo>
                      <a:pt x="9192" y="10479"/>
                    </a:lnTo>
                    <a:lnTo>
                      <a:pt x="8839" y="10479"/>
                    </a:lnTo>
                    <a:lnTo>
                      <a:pt x="8839" y="10120"/>
                    </a:lnTo>
                    <a:close/>
                    <a:moveTo>
                      <a:pt x="9619" y="10120"/>
                    </a:moveTo>
                    <a:lnTo>
                      <a:pt x="9619" y="10479"/>
                    </a:lnTo>
                    <a:lnTo>
                      <a:pt x="9266" y="10479"/>
                    </a:lnTo>
                    <a:lnTo>
                      <a:pt x="9266" y="10120"/>
                    </a:lnTo>
                    <a:close/>
                    <a:moveTo>
                      <a:pt x="10046" y="10120"/>
                    </a:moveTo>
                    <a:lnTo>
                      <a:pt x="10046" y="10479"/>
                    </a:lnTo>
                    <a:lnTo>
                      <a:pt x="9693" y="10479"/>
                    </a:lnTo>
                    <a:lnTo>
                      <a:pt x="9693" y="10120"/>
                    </a:lnTo>
                    <a:close/>
                    <a:moveTo>
                      <a:pt x="10474" y="10120"/>
                    </a:moveTo>
                    <a:lnTo>
                      <a:pt x="10474" y="10479"/>
                    </a:lnTo>
                    <a:lnTo>
                      <a:pt x="10120" y="10479"/>
                    </a:lnTo>
                    <a:lnTo>
                      <a:pt x="10120" y="10120"/>
                    </a:lnTo>
                    <a:close/>
                    <a:moveTo>
                      <a:pt x="10901" y="10120"/>
                    </a:moveTo>
                    <a:lnTo>
                      <a:pt x="10901" y="10479"/>
                    </a:lnTo>
                    <a:lnTo>
                      <a:pt x="10548" y="10479"/>
                    </a:lnTo>
                    <a:lnTo>
                      <a:pt x="10548" y="10120"/>
                    </a:lnTo>
                    <a:close/>
                    <a:moveTo>
                      <a:pt x="11328" y="10120"/>
                    </a:moveTo>
                    <a:lnTo>
                      <a:pt x="11328" y="10479"/>
                    </a:lnTo>
                    <a:lnTo>
                      <a:pt x="10975" y="10479"/>
                    </a:lnTo>
                    <a:lnTo>
                      <a:pt x="10975" y="10120"/>
                    </a:lnTo>
                    <a:close/>
                    <a:moveTo>
                      <a:pt x="11755" y="10120"/>
                    </a:moveTo>
                    <a:lnTo>
                      <a:pt x="11755" y="10479"/>
                    </a:lnTo>
                    <a:lnTo>
                      <a:pt x="11402" y="10479"/>
                    </a:lnTo>
                    <a:lnTo>
                      <a:pt x="11402" y="10120"/>
                    </a:lnTo>
                    <a:close/>
                    <a:moveTo>
                      <a:pt x="649" y="10548"/>
                    </a:moveTo>
                    <a:lnTo>
                      <a:pt x="649" y="10906"/>
                    </a:lnTo>
                    <a:lnTo>
                      <a:pt x="296" y="10906"/>
                    </a:lnTo>
                    <a:lnTo>
                      <a:pt x="296" y="10548"/>
                    </a:lnTo>
                    <a:close/>
                    <a:moveTo>
                      <a:pt x="1076" y="10548"/>
                    </a:moveTo>
                    <a:lnTo>
                      <a:pt x="1076" y="10906"/>
                    </a:lnTo>
                    <a:lnTo>
                      <a:pt x="723" y="10906"/>
                    </a:lnTo>
                    <a:lnTo>
                      <a:pt x="723" y="10548"/>
                    </a:lnTo>
                    <a:close/>
                    <a:moveTo>
                      <a:pt x="1504" y="10548"/>
                    </a:moveTo>
                    <a:lnTo>
                      <a:pt x="1504" y="10906"/>
                    </a:lnTo>
                    <a:lnTo>
                      <a:pt x="1151" y="10906"/>
                    </a:lnTo>
                    <a:lnTo>
                      <a:pt x="1151" y="10548"/>
                    </a:lnTo>
                    <a:close/>
                    <a:moveTo>
                      <a:pt x="1931" y="10548"/>
                    </a:moveTo>
                    <a:lnTo>
                      <a:pt x="1931" y="10906"/>
                    </a:lnTo>
                    <a:lnTo>
                      <a:pt x="1578" y="10906"/>
                    </a:lnTo>
                    <a:lnTo>
                      <a:pt x="1578" y="10548"/>
                    </a:lnTo>
                    <a:close/>
                    <a:moveTo>
                      <a:pt x="2358" y="10548"/>
                    </a:moveTo>
                    <a:lnTo>
                      <a:pt x="2358" y="10906"/>
                    </a:lnTo>
                    <a:lnTo>
                      <a:pt x="2005" y="10906"/>
                    </a:lnTo>
                    <a:lnTo>
                      <a:pt x="2005" y="10548"/>
                    </a:lnTo>
                    <a:close/>
                    <a:moveTo>
                      <a:pt x="2785" y="10548"/>
                    </a:moveTo>
                    <a:lnTo>
                      <a:pt x="2785" y="10906"/>
                    </a:lnTo>
                    <a:lnTo>
                      <a:pt x="2432" y="10906"/>
                    </a:lnTo>
                    <a:lnTo>
                      <a:pt x="2432" y="10548"/>
                    </a:lnTo>
                    <a:close/>
                    <a:moveTo>
                      <a:pt x="3212" y="10548"/>
                    </a:moveTo>
                    <a:lnTo>
                      <a:pt x="3212" y="10906"/>
                    </a:lnTo>
                    <a:lnTo>
                      <a:pt x="2859" y="10906"/>
                    </a:lnTo>
                    <a:lnTo>
                      <a:pt x="2859" y="10548"/>
                    </a:lnTo>
                    <a:close/>
                    <a:moveTo>
                      <a:pt x="3639" y="10548"/>
                    </a:moveTo>
                    <a:lnTo>
                      <a:pt x="3639" y="10906"/>
                    </a:lnTo>
                    <a:lnTo>
                      <a:pt x="3286" y="10906"/>
                    </a:lnTo>
                    <a:lnTo>
                      <a:pt x="3286" y="10548"/>
                    </a:lnTo>
                    <a:close/>
                    <a:moveTo>
                      <a:pt x="4066" y="10548"/>
                    </a:moveTo>
                    <a:lnTo>
                      <a:pt x="4066" y="10906"/>
                    </a:lnTo>
                    <a:lnTo>
                      <a:pt x="3713" y="10906"/>
                    </a:lnTo>
                    <a:lnTo>
                      <a:pt x="3713" y="10548"/>
                    </a:lnTo>
                    <a:close/>
                    <a:moveTo>
                      <a:pt x="4494" y="10548"/>
                    </a:moveTo>
                    <a:lnTo>
                      <a:pt x="4494" y="10906"/>
                    </a:lnTo>
                    <a:lnTo>
                      <a:pt x="4140" y="10906"/>
                    </a:lnTo>
                    <a:lnTo>
                      <a:pt x="4140" y="10548"/>
                    </a:lnTo>
                    <a:close/>
                    <a:moveTo>
                      <a:pt x="4921" y="10548"/>
                    </a:moveTo>
                    <a:lnTo>
                      <a:pt x="4921" y="10906"/>
                    </a:lnTo>
                    <a:lnTo>
                      <a:pt x="4568" y="10906"/>
                    </a:lnTo>
                    <a:lnTo>
                      <a:pt x="4568" y="10548"/>
                    </a:lnTo>
                    <a:close/>
                    <a:moveTo>
                      <a:pt x="5348" y="10548"/>
                    </a:moveTo>
                    <a:lnTo>
                      <a:pt x="5348" y="10906"/>
                    </a:lnTo>
                    <a:lnTo>
                      <a:pt x="4995" y="10906"/>
                    </a:lnTo>
                    <a:lnTo>
                      <a:pt x="4995" y="10548"/>
                    </a:lnTo>
                    <a:close/>
                    <a:moveTo>
                      <a:pt x="5775" y="10548"/>
                    </a:moveTo>
                    <a:lnTo>
                      <a:pt x="5775" y="10906"/>
                    </a:lnTo>
                    <a:lnTo>
                      <a:pt x="5422" y="10906"/>
                    </a:lnTo>
                    <a:lnTo>
                      <a:pt x="5422" y="10548"/>
                    </a:lnTo>
                    <a:close/>
                    <a:moveTo>
                      <a:pt x="6202" y="10548"/>
                    </a:moveTo>
                    <a:lnTo>
                      <a:pt x="6202" y="10906"/>
                    </a:lnTo>
                    <a:lnTo>
                      <a:pt x="5849" y="10906"/>
                    </a:lnTo>
                    <a:lnTo>
                      <a:pt x="5849" y="10548"/>
                    </a:lnTo>
                    <a:close/>
                    <a:moveTo>
                      <a:pt x="6629" y="10548"/>
                    </a:moveTo>
                    <a:lnTo>
                      <a:pt x="6629" y="10906"/>
                    </a:lnTo>
                    <a:lnTo>
                      <a:pt x="6276" y="10906"/>
                    </a:lnTo>
                    <a:lnTo>
                      <a:pt x="6276" y="10548"/>
                    </a:lnTo>
                    <a:close/>
                    <a:moveTo>
                      <a:pt x="7056" y="10548"/>
                    </a:moveTo>
                    <a:lnTo>
                      <a:pt x="7056" y="10906"/>
                    </a:lnTo>
                    <a:lnTo>
                      <a:pt x="6703" y="10906"/>
                    </a:lnTo>
                    <a:lnTo>
                      <a:pt x="6703" y="10548"/>
                    </a:lnTo>
                    <a:close/>
                    <a:moveTo>
                      <a:pt x="7484" y="10548"/>
                    </a:moveTo>
                    <a:lnTo>
                      <a:pt x="7484" y="10906"/>
                    </a:lnTo>
                    <a:lnTo>
                      <a:pt x="7130" y="10906"/>
                    </a:lnTo>
                    <a:lnTo>
                      <a:pt x="7130" y="10548"/>
                    </a:lnTo>
                    <a:close/>
                    <a:moveTo>
                      <a:pt x="7911" y="10548"/>
                    </a:moveTo>
                    <a:lnTo>
                      <a:pt x="7911" y="10906"/>
                    </a:lnTo>
                    <a:lnTo>
                      <a:pt x="7558" y="10906"/>
                    </a:lnTo>
                    <a:lnTo>
                      <a:pt x="7558" y="10548"/>
                    </a:lnTo>
                    <a:close/>
                    <a:moveTo>
                      <a:pt x="8338" y="10548"/>
                    </a:moveTo>
                    <a:lnTo>
                      <a:pt x="8338" y="10906"/>
                    </a:lnTo>
                    <a:lnTo>
                      <a:pt x="7985" y="10906"/>
                    </a:lnTo>
                    <a:lnTo>
                      <a:pt x="7985" y="10548"/>
                    </a:lnTo>
                    <a:close/>
                    <a:moveTo>
                      <a:pt x="8765" y="10548"/>
                    </a:moveTo>
                    <a:lnTo>
                      <a:pt x="8765" y="10906"/>
                    </a:lnTo>
                    <a:lnTo>
                      <a:pt x="8412" y="10906"/>
                    </a:lnTo>
                    <a:lnTo>
                      <a:pt x="8412" y="10548"/>
                    </a:lnTo>
                    <a:close/>
                    <a:moveTo>
                      <a:pt x="9192" y="10548"/>
                    </a:moveTo>
                    <a:lnTo>
                      <a:pt x="9192" y="10906"/>
                    </a:lnTo>
                    <a:lnTo>
                      <a:pt x="8839" y="10906"/>
                    </a:lnTo>
                    <a:lnTo>
                      <a:pt x="8839" y="10548"/>
                    </a:lnTo>
                    <a:close/>
                    <a:moveTo>
                      <a:pt x="9619" y="10548"/>
                    </a:moveTo>
                    <a:lnTo>
                      <a:pt x="9619" y="10906"/>
                    </a:lnTo>
                    <a:lnTo>
                      <a:pt x="9266" y="10906"/>
                    </a:lnTo>
                    <a:lnTo>
                      <a:pt x="9266" y="10548"/>
                    </a:lnTo>
                    <a:close/>
                    <a:moveTo>
                      <a:pt x="10046" y="10548"/>
                    </a:moveTo>
                    <a:lnTo>
                      <a:pt x="10046" y="10906"/>
                    </a:lnTo>
                    <a:lnTo>
                      <a:pt x="9693" y="10906"/>
                    </a:lnTo>
                    <a:lnTo>
                      <a:pt x="9693" y="10548"/>
                    </a:lnTo>
                    <a:close/>
                    <a:moveTo>
                      <a:pt x="10474" y="10548"/>
                    </a:moveTo>
                    <a:lnTo>
                      <a:pt x="10474" y="10906"/>
                    </a:lnTo>
                    <a:lnTo>
                      <a:pt x="10120" y="10906"/>
                    </a:lnTo>
                    <a:lnTo>
                      <a:pt x="10120" y="10548"/>
                    </a:lnTo>
                    <a:close/>
                    <a:moveTo>
                      <a:pt x="10901" y="10548"/>
                    </a:moveTo>
                    <a:lnTo>
                      <a:pt x="10901" y="10906"/>
                    </a:lnTo>
                    <a:lnTo>
                      <a:pt x="10548" y="10906"/>
                    </a:lnTo>
                    <a:lnTo>
                      <a:pt x="10548" y="10548"/>
                    </a:lnTo>
                    <a:close/>
                    <a:moveTo>
                      <a:pt x="11328" y="10548"/>
                    </a:moveTo>
                    <a:lnTo>
                      <a:pt x="11328" y="10906"/>
                    </a:lnTo>
                    <a:lnTo>
                      <a:pt x="10975" y="10906"/>
                    </a:lnTo>
                    <a:lnTo>
                      <a:pt x="10975" y="10548"/>
                    </a:lnTo>
                    <a:close/>
                    <a:moveTo>
                      <a:pt x="11755" y="10548"/>
                    </a:moveTo>
                    <a:lnTo>
                      <a:pt x="11755" y="10906"/>
                    </a:lnTo>
                    <a:lnTo>
                      <a:pt x="11402" y="10906"/>
                    </a:lnTo>
                    <a:lnTo>
                      <a:pt x="11402" y="10548"/>
                    </a:lnTo>
                    <a:close/>
                    <a:moveTo>
                      <a:pt x="649" y="10975"/>
                    </a:moveTo>
                    <a:lnTo>
                      <a:pt x="649" y="11334"/>
                    </a:lnTo>
                    <a:lnTo>
                      <a:pt x="296" y="11334"/>
                    </a:lnTo>
                    <a:lnTo>
                      <a:pt x="296" y="10975"/>
                    </a:lnTo>
                    <a:close/>
                    <a:moveTo>
                      <a:pt x="1076" y="10975"/>
                    </a:moveTo>
                    <a:lnTo>
                      <a:pt x="1076" y="11334"/>
                    </a:lnTo>
                    <a:lnTo>
                      <a:pt x="723" y="11334"/>
                    </a:lnTo>
                    <a:lnTo>
                      <a:pt x="723" y="10975"/>
                    </a:lnTo>
                    <a:close/>
                    <a:moveTo>
                      <a:pt x="1504" y="10975"/>
                    </a:moveTo>
                    <a:lnTo>
                      <a:pt x="1504" y="11334"/>
                    </a:lnTo>
                    <a:lnTo>
                      <a:pt x="1151" y="11334"/>
                    </a:lnTo>
                    <a:lnTo>
                      <a:pt x="1151" y="10975"/>
                    </a:lnTo>
                    <a:close/>
                    <a:moveTo>
                      <a:pt x="1931" y="10975"/>
                    </a:moveTo>
                    <a:lnTo>
                      <a:pt x="1931" y="11334"/>
                    </a:lnTo>
                    <a:lnTo>
                      <a:pt x="1578" y="11334"/>
                    </a:lnTo>
                    <a:lnTo>
                      <a:pt x="1578" y="10975"/>
                    </a:lnTo>
                    <a:close/>
                    <a:moveTo>
                      <a:pt x="2358" y="10975"/>
                    </a:moveTo>
                    <a:lnTo>
                      <a:pt x="2358" y="11334"/>
                    </a:lnTo>
                    <a:lnTo>
                      <a:pt x="2005" y="11334"/>
                    </a:lnTo>
                    <a:lnTo>
                      <a:pt x="2005" y="10975"/>
                    </a:lnTo>
                    <a:close/>
                    <a:moveTo>
                      <a:pt x="2785" y="10975"/>
                    </a:moveTo>
                    <a:lnTo>
                      <a:pt x="2785" y="11334"/>
                    </a:lnTo>
                    <a:lnTo>
                      <a:pt x="2432" y="11334"/>
                    </a:lnTo>
                    <a:lnTo>
                      <a:pt x="2432" y="10975"/>
                    </a:lnTo>
                    <a:close/>
                    <a:moveTo>
                      <a:pt x="3212" y="10975"/>
                    </a:moveTo>
                    <a:lnTo>
                      <a:pt x="3212" y="11334"/>
                    </a:lnTo>
                    <a:lnTo>
                      <a:pt x="2859" y="11334"/>
                    </a:lnTo>
                    <a:lnTo>
                      <a:pt x="2859" y="10975"/>
                    </a:lnTo>
                    <a:close/>
                    <a:moveTo>
                      <a:pt x="3639" y="10975"/>
                    </a:moveTo>
                    <a:lnTo>
                      <a:pt x="3639" y="11334"/>
                    </a:lnTo>
                    <a:lnTo>
                      <a:pt x="3286" y="11334"/>
                    </a:lnTo>
                    <a:lnTo>
                      <a:pt x="3286" y="10975"/>
                    </a:lnTo>
                    <a:close/>
                    <a:moveTo>
                      <a:pt x="4066" y="10975"/>
                    </a:moveTo>
                    <a:lnTo>
                      <a:pt x="4066" y="11334"/>
                    </a:lnTo>
                    <a:lnTo>
                      <a:pt x="3713" y="11334"/>
                    </a:lnTo>
                    <a:lnTo>
                      <a:pt x="3713" y="10975"/>
                    </a:lnTo>
                    <a:close/>
                    <a:moveTo>
                      <a:pt x="4494" y="10975"/>
                    </a:moveTo>
                    <a:lnTo>
                      <a:pt x="4494" y="11334"/>
                    </a:lnTo>
                    <a:lnTo>
                      <a:pt x="4140" y="11334"/>
                    </a:lnTo>
                    <a:lnTo>
                      <a:pt x="4140" y="10975"/>
                    </a:lnTo>
                    <a:close/>
                    <a:moveTo>
                      <a:pt x="4921" y="10975"/>
                    </a:moveTo>
                    <a:lnTo>
                      <a:pt x="4921" y="11334"/>
                    </a:lnTo>
                    <a:lnTo>
                      <a:pt x="4568" y="11334"/>
                    </a:lnTo>
                    <a:lnTo>
                      <a:pt x="4568" y="10975"/>
                    </a:lnTo>
                    <a:close/>
                    <a:moveTo>
                      <a:pt x="5348" y="10975"/>
                    </a:moveTo>
                    <a:lnTo>
                      <a:pt x="5348" y="11334"/>
                    </a:lnTo>
                    <a:lnTo>
                      <a:pt x="4995" y="11334"/>
                    </a:lnTo>
                    <a:lnTo>
                      <a:pt x="4995" y="10975"/>
                    </a:lnTo>
                    <a:close/>
                    <a:moveTo>
                      <a:pt x="5775" y="10975"/>
                    </a:moveTo>
                    <a:lnTo>
                      <a:pt x="5775" y="11334"/>
                    </a:lnTo>
                    <a:lnTo>
                      <a:pt x="5422" y="11334"/>
                    </a:lnTo>
                    <a:lnTo>
                      <a:pt x="5422" y="10975"/>
                    </a:lnTo>
                    <a:close/>
                    <a:moveTo>
                      <a:pt x="6202" y="10975"/>
                    </a:moveTo>
                    <a:lnTo>
                      <a:pt x="6202" y="11334"/>
                    </a:lnTo>
                    <a:lnTo>
                      <a:pt x="5849" y="11334"/>
                    </a:lnTo>
                    <a:lnTo>
                      <a:pt x="5849" y="10975"/>
                    </a:lnTo>
                    <a:close/>
                    <a:moveTo>
                      <a:pt x="6629" y="10975"/>
                    </a:moveTo>
                    <a:lnTo>
                      <a:pt x="6629" y="11334"/>
                    </a:lnTo>
                    <a:lnTo>
                      <a:pt x="6276" y="11334"/>
                    </a:lnTo>
                    <a:lnTo>
                      <a:pt x="6276" y="10975"/>
                    </a:lnTo>
                    <a:close/>
                    <a:moveTo>
                      <a:pt x="7056" y="10975"/>
                    </a:moveTo>
                    <a:lnTo>
                      <a:pt x="7056" y="11334"/>
                    </a:lnTo>
                    <a:lnTo>
                      <a:pt x="6703" y="11334"/>
                    </a:lnTo>
                    <a:lnTo>
                      <a:pt x="6703" y="10975"/>
                    </a:lnTo>
                    <a:close/>
                    <a:moveTo>
                      <a:pt x="7484" y="10975"/>
                    </a:moveTo>
                    <a:lnTo>
                      <a:pt x="7484" y="11334"/>
                    </a:lnTo>
                    <a:lnTo>
                      <a:pt x="7130" y="11334"/>
                    </a:lnTo>
                    <a:lnTo>
                      <a:pt x="7130" y="10975"/>
                    </a:lnTo>
                    <a:close/>
                    <a:moveTo>
                      <a:pt x="7911" y="10975"/>
                    </a:moveTo>
                    <a:lnTo>
                      <a:pt x="7911" y="11334"/>
                    </a:lnTo>
                    <a:lnTo>
                      <a:pt x="7558" y="11334"/>
                    </a:lnTo>
                    <a:lnTo>
                      <a:pt x="7558" y="10975"/>
                    </a:lnTo>
                    <a:close/>
                    <a:moveTo>
                      <a:pt x="8338" y="10975"/>
                    </a:moveTo>
                    <a:lnTo>
                      <a:pt x="8338" y="11334"/>
                    </a:lnTo>
                    <a:lnTo>
                      <a:pt x="7985" y="11334"/>
                    </a:lnTo>
                    <a:lnTo>
                      <a:pt x="7985" y="10975"/>
                    </a:lnTo>
                    <a:close/>
                    <a:moveTo>
                      <a:pt x="8765" y="10975"/>
                    </a:moveTo>
                    <a:lnTo>
                      <a:pt x="8765" y="11334"/>
                    </a:lnTo>
                    <a:lnTo>
                      <a:pt x="8412" y="11334"/>
                    </a:lnTo>
                    <a:lnTo>
                      <a:pt x="8412" y="10975"/>
                    </a:lnTo>
                    <a:close/>
                    <a:moveTo>
                      <a:pt x="9192" y="10975"/>
                    </a:moveTo>
                    <a:lnTo>
                      <a:pt x="9192" y="11334"/>
                    </a:lnTo>
                    <a:lnTo>
                      <a:pt x="8839" y="11334"/>
                    </a:lnTo>
                    <a:lnTo>
                      <a:pt x="8839" y="10975"/>
                    </a:lnTo>
                    <a:close/>
                    <a:moveTo>
                      <a:pt x="9619" y="10975"/>
                    </a:moveTo>
                    <a:lnTo>
                      <a:pt x="9619" y="11334"/>
                    </a:lnTo>
                    <a:lnTo>
                      <a:pt x="9266" y="11334"/>
                    </a:lnTo>
                    <a:lnTo>
                      <a:pt x="9266" y="10975"/>
                    </a:lnTo>
                    <a:close/>
                    <a:moveTo>
                      <a:pt x="10046" y="10975"/>
                    </a:moveTo>
                    <a:lnTo>
                      <a:pt x="10046" y="11334"/>
                    </a:lnTo>
                    <a:lnTo>
                      <a:pt x="9693" y="11334"/>
                    </a:lnTo>
                    <a:lnTo>
                      <a:pt x="9693" y="10975"/>
                    </a:lnTo>
                    <a:close/>
                    <a:moveTo>
                      <a:pt x="10474" y="10975"/>
                    </a:moveTo>
                    <a:lnTo>
                      <a:pt x="10474" y="11334"/>
                    </a:lnTo>
                    <a:lnTo>
                      <a:pt x="10120" y="11334"/>
                    </a:lnTo>
                    <a:lnTo>
                      <a:pt x="10120" y="10975"/>
                    </a:lnTo>
                    <a:close/>
                    <a:moveTo>
                      <a:pt x="10901" y="10975"/>
                    </a:moveTo>
                    <a:lnTo>
                      <a:pt x="10901" y="11334"/>
                    </a:lnTo>
                    <a:lnTo>
                      <a:pt x="10548" y="11334"/>
                    </a:lnTo>
                    <a:lnTo>
                      <a:pt x="10548" y="10975"/>
                    </a:lnTo>
                    <a:close/>
                    <a:moveTo>
                      <a:pt x="11328" y="10975"/>
                    </a:moveTo>
                    <a:lnTo>
                      <a:pt x="11328" y="11334"/>
                    </a:lnTo>
                    <a:lnTo>
                      <a:pt x="10975" y="11334"/>
                    </a:lnTo>
                    <a:lnTo>
                      <a:pt x="10975" y="10975"/>
                    </a:lnTo>
                    <a:close/>
                    <a:moveTo>
                      <a:pt x="11755" y="10975"/>
                    </a:moveTo>
                    <a:lnTo>
                      <a:pt x="11755" y="11334"/>
                    </a:lnTo>
                    <a:lnTo>
                      <a:pt x="11402" y="11334"/>
                    </a:lnTo>
                    <a:lnTo>
                      <a:pt x="11402" y="10975"/>
                    </a:lnTo>
                    <a:close/>
                    <a:moveTo>
                      <a:pt x="649" y="11408"/>
                    </a:moveTo>
                    <a:lnTo>
                      <a:pt x="649" y="11761"/>
                    </a:lnTo>
                    <a:lnTo>
                      <a:pt x="296" y="11761"/>
                    </a:lnTo>
                    <a:lnTo>
                      <a:pt x="296" y="11408"/>
                    </a:lnTo>
                    <a:close/>
                    <a:moveTo>
                      <a:pt x="1076" y="11408"/>
                    </a:moveTo>
                    <a:lnTo>
                      <a:pt x="1076" y="11761"/>
                    </a:lnTo>
                    <a:lnTo>
                      <a:pt x="723" y="11761"/>
                    </a:lnTo>
                    <a:lnTo>
                      <a:pt x="723" y="11408"/>
                    </a:lnTo>
                    <a:close/>
                    <a:moveTo>
                      <a:pt x="1504" y="11408"/>
                    </a:moveTo>
                    <a:lnTo>
                      <a:pt x="1504" y="11761"/>
                    </a:lnTo>
                    <a:lnTo>
                      <a:pt x="1151" y="11761"/>
                    </a:lnTo>
                    <a:lnTo>
                      <a:pt x="1151" y="11408"/>
                    </a:lnTo>
                    <a:close/>
                    <a:moveTo>
                      <a:pt x="1931" y="11408"/>
                    </a:moveTo>
                    <a:lnTo>
                      <a:pt x="1931" y="11761"/>
                    </a:lnTo>
                    <a:lnTo>
                      <a:pt x="1578" y="11761"/>
                    </a:lnTo>
                    <a:lnTo>
                      <a:pt x="1578" y="11408"/>
                    </a:lnTo>
                    <a:close/>
                    <a:moveTo>
                      <a:pt x="2358" y="11408"/>
                    </a:moveTo>
                    <a:lnTo>
                      <a:pt x="2358" y="11761"/>
                    </a:lnTo>
                    <a:lnTo>
                      <a:pt x="2005" y="11761"/>
                    </a:lnTo>
                    <a:lnTo>
                      <a:pt x="2005" y="11408"/>
                    </a:lnTo>
                    <a:close/>
                    <a:moveTo>
                      <a:pt x="2785" y="11408"/>
                    </a:moveTo>
                    <a:lnTo>
                      <a:pt x="2785" y="11761"/>
                    </a:lnTo>
                    <a:lnTo>
                      <a:pt x="2432" y="11761"/>
                    </a:lnTo>
                    <a:lnTo>
                      <a:pt x="2432" y="11408"/>
                    </a:lnTo>
                    <a:close/>
                    <a:moveTo>
                      <a:pt x="3212" y="11408"/>
                    </a:moveTo>
                    <a:lnTo>
                      <a:pt x="3212" y="11761"/>
                    </a:lnTo>
                    <a:lnTo>
                      <a:pt x="2859" y="11761"/>
                    </a:lnTo>
                    <a:lnTo>
                      <a:pt x="2859" y="11408"/>
                    </a:lnTo>
                    <a:close/>
                    <a:moveTo>
                      <a:pt x="3639" y="11408"/>
                    </a:moveTo>
                    <a:lnTo>
                      <a:pt x="3639" y="11761"/>
                    </a:lnTo>
                    <a:lnTo>
                      <a:pt x="3286" y="11761"/>
                    </a:lnTo>
                    <a:lnTo>
                      <a:pt x="3286" y="11408"/>
                    </a:lnTo>
                    <a:close/>
                    <a:moveTo>
                      <a:pt x="4066" y="11408"/>
                    </a:moveTo>
                    <a:lnTo>
                      <a:pt x="4066" y="11761"/>
                    </a:lnTo>
                    <a:lnTo>
                      <a:pt x="3713" y="11761"/>
                    </a:lnTo>
                    <a:lnTo>
                      <a:pt x="3713" y="11408"/>
                    </a:lnTo>
                    <a:close/>
                    <a:moveTo>
                      <a:pt x="4494" y="11408"/>
                    </a:moveTo>
                    <a:lnTo>
                      <a:pt x="4494" y="11761"/>
                    </a:lnTo>
                    <a:lnTo>
                      <a:pt x="4140" y="11761"/>
                    </a:lnTo>
                    <a:lnTo>
                      <a:pt x="4140" y="11408"/>
                    </a:lnTo>
                    <a:close/>
                    <a:moveTo>
                      <a:pt x="4921" y="11408"/>
                    </a:moveTo>
                    <a:lnTo>
                      <a:pt x="4921" y="11761"/>
                    </a:lnTo>
                    <a:lnTo>
                      <a:pt x="4568" y="11761"/>
                    </a:lnTo>
                    <a:lnTo>
                      <a:pt x="4568" y="11408"/>
                    </a:lnTo>
                    <a:close/>
                    <a:moveTo>
                      <a:pt x="5348" y="11408"/>
                    </a:moveTo>
                    <a:lnTo>
                      <a:pt x="5348" y="11761"/>
                    </a:lnTo>
                    <a:lnTo>
                      <a:pt x="4995" y="11761"/>
                    </a:lnTo>
                    <a:lnTo>
                      <a:pt x="4995" y="11408"/>
                    </a:lnTo>
                    <a:close/>
                    <a:moveTo>
                      <a:pt x="5775" y="11408"/>
                    </a:moveTo>
                    <a:lnTo>
                      <a:pt x="5775" y="11761"/>
                    </a:lnTo>
                    <a:lnTo>
                      <a:pt x="5422" y="11761"/>
                    </a:lnTo>
                    <a:lnTo>
                      <a:pt x="5422" y="11408"/>
                    </a:lnTo>
                    <a:close/>
                    <a:moveTo>
                      <a:pt x="6202" y="11408"/>
                    </a:moveTo>
                    <a:lnTo>
                      <a:pt x="6202" y="11761"/>
                    </a:lnTo>
                    <a:lnTo>
                      <a:pt x="5849" y="11761"/>
                    </a:lnTo>
                    <a:lnTo>
                      <a:pt x="5849" y="11408"/>
                    </a:lnTo>
                    <a:close/>
                    <a:moveTo>
                      <a:pt x="6629" y="11408"/>
                    </a:moveTo>
                    <a:lnTo>
                      <a:pt x="6629" y="11761"/>
                    </a:lnTo>
                    <a:lnTo>
                      <a:pt x="6276" y="11761"/>
                    </a:lnTo>
                    <a:lnTo>
                      <a:pt x="6276" y="11408"/>
                    </a:lnTo>
                    <a:close/>
                    <a:moveTo>
                      <a:pt x="7056" y="11408"/>
                    </a:moveTo>
                    <a:lnTo>
                      <a:pt x="7056" y="11761"/>
                    </a:lnTo>
                    <a:lnTo>
                      <a:pt x="6703" y="11761"/>
                    </a:lnTo>
                    <a:lnTo>
                      <a:pt x="6703" y="11408"/>
                    </a:lnTo>
                    <a:close/>
                    <a:moveTo>
                      <a:pt x="7484" y="11408"/>
                    </a:moveTo>
                    <a:lnTo>
                      <a:pt x="7484" y="11761"/>
                    </a:lnTo>
                    <a:lnTo>
                      <a:pt x="7130" y="11761"/>
                    </a:lnTo>
                    <a:lnTo>
                      <a:pt x="7130" y="11408"/>
                    </a:lnTo>
                    <a:close/>
                    <a:moveTo>
                      <a:pt x="7911" y="11408"/>
                    </a:moveTo>
                    <a:lnTo>
                      <a:pt x="7911" y="11761"/>
                    </a:lnTo>
                    <a:lnTo>
                      <a:pt x="7558" y="11761"/>
                    </a:lnTo>
                    <a:lnTo>
                      <a:pt x="7558" y="11408"/>
                    </a:lnTo>
                    <a:close/>
                    <a:moveTo>
                      <a:pt x="8338" y="11408"/>
                    </a:moveTo>
                    <a:lnTo>
                      <a:pt x="8338" y="11761"/>
                    </a:lnTo>
                    <a:lnTo>
                      <a:pt x="7985" y="11761"/>
                    </a:lnTo>
                    <a:lnTo>
                      <a:pt x="7985" y="11408"/>
                    </a:lnTo>
                    <a:close/>
                    <a:moveTo>
                      <a:pt x="8765" y="11408"/>
                    </a:moveTo>
                    <a:lnTo>
                      <a:pt x="8765" y="11761"/>
                    </a:lnTo>
                    <a:lnTo>
                      <a:pt x="8412" y="11761"/>
                    </a:lnTo>
                    <a:lnTo>
                      <a:pt x="8412" y="11408"/>
                    </a:lnTo>
                    <a:close/>
                    <a:moveTo>
                      <a:pt x="9192" y="11408"/>
                    </a:moveTo>
                    <a:lnTo>
                      <a:pt x="9192" y="11761"/>
                    </a:lnTo>
                    <a:lnTo>
                      <a:pt x="8839" y="11761"/>
                    </a:lnTo>
                    <a:lnTo>
                      <a:pt x="8839" y="11408"/>
                    </a:lnTo>
                    <a:close/>
                    <a:moveTo>
                      <a:pt x="9619" y="11408"/>
                    </a:moveTo>
                    <a:lnTo>
                      <a:pt x="9619" y="11761"/>
                    </a:lnTo>
                    <a:lnTo>
                      <a:pt x="9266" y="11761"/>
                    </a:lnTo>
                    <a:lnTo>
                      <a:pt x="9266" y="11408"/>
                    </a:lnTo>
                    <a:close/>
                    <a:moveTo>
                      <a:pt x="10046" y="11408"/>
                    </a:moveTo>
                    <a:lnTo>
                      <a:pt x="10046" y="11761"/>
                    </a:lnTo>
                    <a:lnTo>
                      <a:pt x="9693" y="11761"/>
                    </a:lnTo>
                    <a:lnTo>
                      <a:pt x="9693" y="11408"/>
                    </a:lnTo>
                    <a:close/>
                    <a:moveTo>
                      <a:pt x="10474" y="11408"/>
                    </a:moveTo>
                    <a:lnTo>
                      <a:pt x="10474" y="11761"/>
                    </a:lnTo>
                    <a:lnTo>
                      <a:pt x="10120" y="11761"/>
                    </a:lnTo>
                    <a:lnTo>
                      <a:pt x="10120" y="11408"/>
                    </a:lnTo>
                    <a:close/>
                    <a:moveTo>
                      <a:pt x="10901" y="11408"/>
                    </a:moveTo>
                    <a:lnTo>
                      <a:pt x="10901" y="11761"/>
                    </a:lnTo>
                    <a:lnTo>
                      <a:pt x="10548" y="11761"/>
                    </a:lnTo>
                    <a:lnTo>
                      <a:pt x="10548" y="11408"/>
                    </a:lnTo>
                    <a:close/>
                    <a:moveTo>
                      <a:pt x="11328" y="11408"/>
                    </a:moveTo>
                    <a:lnTo>
                      <a:pt x="11328" y="11761"/>
                    </a:lnTo>
                    <a:lnTo>
                      <a:pt x="10975" y="11761"/>
                    </a:lnTo>
                    <a:lnTo>
                      <a:pt x="10975" y="11408"/>
                    </a:lnTo>
                    <a:close/>
                    <a:moveTo>
                      <a:pt x="11755" y="11408"/>
                    </a:moveTo>
                    <a:lnTo>
                      <a:pt x="11755" y="11761"/>
                    </a:lnTo>
                    <a:lnTo>
                      <a:pt x="11402" y="11761"/>
                    </a:lnTo>
                    <a:lnTo>
                      <a:pt x="11402" y="11408"/>
                    </a:lnTo>
                    <a:close/>
                    <a:moveTo>
                      <a:pt x="649" y="0"/>
                    </a:moveTo>
                    <a:lnTo>
                      <a:pt x="649" y="228"/>
                    </a:lnTo>
                    <a:lnTo>
                      <a:pt x="296" y="228"/>
                    </a:lnTo>
                    <a:lnTo>
                      <a:pt x="296" y="6"/>
                    </a:lnTo>
                    <a:cubicBezTo>
                      <a:pt x="273" y="12"/>
                      <a:pt x="245" y="17"/>
                      <a:pt x="222" y="29"/>
                    </a:cubicBezTo>
                    <a:lnTo>
                      <a:pt x="222" y="228"/>
                    </a:lnTo>
                    <a:lnTo>
                      <a:pt x="23" y="228"/>
                    </a:lnTo>
                    <a:cubicBezTo>
                      <a:pt x="17" y="251"/>
                      <a:pt x="11" y="274"/>
                      <a:pt x="6" y="296"/>
                    </a:cubicBezTo>
                    <a:lnTo>
                      <a:pt x="222" y="296"/>
                    </a:lnTo>
                    <a:lnTo>
                      <a:pt x="222" y="655"/>
                    </a:lnTo>
                    <a:lnTo>
                      <a:pt x="0" y="655"/>
                    </a:lnTo>
                    <a:lnTo>
                      <a:pt x="0" y="723"/>
                    </a:lnTo>
                    <a:lnTo>
                      <a:pt x="222" y="723"/>
                    </a:lnTo>
                    <a:lnTo>
                      <a:pt x="222" y="1082"/>
                    </a:lnTo>
                    <a:lnTo>
                      <a:pt x="0" y="1082"/>
                    </a:lnTo>
                    <a:lnTo>
                      <a:pt x="0" y="1151"/>
                    </a:lnTo>
                    <a:lnTo>
                      <a:pt x="222" y="1151"/>
                    </a:lnTo>
                    <a:lnTo>
                      <a:pt x="222" y="1509"/>
                    </a:lnTo>
                    <a:lnTo>
                      <a:pt x="0" y="1509"/>
                    </a:lnTo>
                    <a:lnTo>
                      <a:pt x="0" y="1578"/>
                    </a:lnTo>
                    <a:lnTo>
                      <a:pt x="222" y="1578"/>
                    </a:lnTo>
                    <a:lnTo>
                      <a:pt x="222" y="1937"/>
                    </a:lnTo>
                    <a:lnTo>
                      <a:pt x="0" y="1937"/>
                    </a:lnTo>
                    <a:lnTo>
                      <a:pt x="0" y="2005"/>
                    </a:lnTo>
                    <a:lnTo>
                      <a:pt x="222" y="2005"/>
                    </a:lnTo>
                    <a:lnTo>
                      <a:pt x="222" y="2364"/>
                    </a:lnTo>
                    <a:lnTo>
                      <a:pt x="0" y="2364"/>
                    </a:lnTo>
                    <a:lnTo>
                      <a:pt x="0" y="2432"/>
                    </a:lnTo>
                    <a:lnTo>
                      <a:pt x="222" y="2432"/>
                    </a:lnTo>
                    <a:lnTo>
                      <a:pt x="222" y="2791"/>
                    </a:lnTo>
                    <a:lnTo>
                      <a:pt x="0" y="2791"/>
                    </a:lnTo>
                    <a:lnTo>
                      <a:pt x="0" y="2859"/>
                    </a:lnTo>
                    <a:lnTo>
                      <a:pt x="222" y="2859"/>
                    </a:lnTo>
                    <a:lnTo>
                      <a:pt x="222" y="3218"/>
                    </a:lnTo>
                    <a:lnTo>
                      <a:pt x="0" y="3218"/>
                    </a:lnTo>
                    <a:lnTo>
                      <a:pt x="0" y="3286"/>
                    </a:lnTo>
                    <a:lnTo>
                      <a:pt x="222" y="3286"/>
                    </a:lnTo>
                    <a:lnTo>
                      <a:pt x="222" y="3645"/>
                    </a:lnTo>
                    <a:lnTo>
                      <a:pt x="0" y="3645"/>
                    </a:lnTo>
                    <a:lnTo>
                      <a:pt x="0" y="3713"/>
                    </a:lnTo>
                    <a:lnTo>
                      <a:pt x="222" y="3713"/>
                    </a:lnTo>
                    <a:lnTo>
                      <a:pt x="222" y="4072"/>
                    </a:lnTo>
                    <a:lnTo>
                      <a:pt x="0" y="4072"/>
                    </a:lnTo>
                    <a:lnTo>
                      <a:pt x="0" y="4141"/>
                    </a:lnTo>
                    <a:lnTo>
                      <a:pt x="222" y="4141"/>
                    </a:lnTo>
                    <a:lnTo>
                      <a:pt x="222" y="4499"/>
                    </a:lnTo>
                    <a:lnTo>
                      <a:pt x="0" y="4499"/>
                    </a:lnTo>
                    <a:lnTo>
                      <a:pt x="0" y="4568"/>
                    </a:lnTo>
                    <a:lnTo>
                      <a:pt x="222" y="4568"/>
                    </a:lnTo>
                    <a:lnTo>
                      <a:pt x="222" y="4926"/>
                    </a:lnTo>
                    <a:lnTo>
                      <a:pt x="0" y="4926"/>
                    </a:lnTo>
                    <a:lnTo>
                      <a:pt x="0" y="4995"/>
                    </a:lnTo>
                    <a:lnTo>
                      <a:pt x="222" y="4995"/>
                    </a:lnTo>
                    <a:lnTo>
                      <a:pt x="222" y="5354"/>
                    </a:lnTo>
                    <a:lnTo>
                      <a:pt x="0" y="5354"/>
                    </a:lnTo>
                    <a:lnTo>
                      <a:pt x="0" y="5422"/>
                    </a:lnTo>
                    <a:lnTo>
                      <a:pt x="222" y="5422"/>
                    </a:lnTo>
                    <a:lnTo>
                      <a:pt x="222" y="5781"/>
                    </a:lnTo>
                    <a:lnTo>
                      <a:pt x="0" y="5781"/>
                    </a:lnTo>
                    <a:lnTo>
                      <a:pt x="0" y="5849"/>
                    </a:lnTo>
                    <a:lnTo>
                      <a:pt x="222" y="5849"/>
                    </a:lnTo>
                    <a:lnTo>
                      <a:pt x="222" y="6208"/>
                    </a:lnTo>
                    <a:lnTo>
                      <a:pt x="0" y="6208"/>
                    </a:lnTo>
                    <a:lnTo>
                      <a:pt x="0" y="6276"/>
                    </a:lnTo>
                    <a:lnTo>
                      <a:pt x="222" y="6276"/>
                    </a:lnTo>
                    <a:lnTo>
                      <a:pt x="222" y="6635"/>
                    </a:lnTo>
                    <a:lnTo>
                      <a:pt x="0" y="6635"/>
                    </a:lnTo>
                    <a:lnTo>
                      <a:pt x="0" y="6703"/>
                    </a:lnTo>
                    <a:lnTo>
                      <a:pt x="222" y="6703"/>
                    </a:lnTo>
                    <a:lnTo>
                      <a:pt x="222" y="7062"/>
                    </a:lnTo>
                    <a:lnTo>
                      <a:pt x="0" y="7062"/>
                    </a:lnTo>
                    <a:lnTo>
                      <a:pt x="0" y="7130"/>
                    </a:lnTo>
                    <a:lnTo>
                      <a:pt x="222" y="7130"/>
                    </a:lnTo>
                    <a:lnTo>
                      <a:pt x="222" y="7489"/>
                    </a:lnTo>
                    <a:lnTo>
                      <a:pt x="0" y="7489"/>
                    </a:lnTo>
                    <a:lnTo>
                      <a:pt x="0" y="7558"/>
                    </a:lnTo>
                    <a:lnTo>
                      <a:pt x="222" y="7558"/>
                    </a:lnTo>
                    <a:lnTo>
                      <a:pt x="222" y="7916"/>
                    </a:lnTo>
                    <a:lnTo>
                      <a:pt x="0" y="7916"/>
                    </a:lnTo>
                    <a:lnTo>
                      <a:pt x="0" y="7985"/>
                    </a:lnTo>
                    <a:lnTo>
                      <a:pt x="222" y="7985"/>
                    </a:lnTo>
                    <a:lnTo>
                      <a:pt x="222" y="8344"/>
                    </a:lnTo>
                    <a:lnTo>
                      <a:pt x="0" y="8344"/>
                    </a:lnTo>
                    <a:lnTo>
                      <a:pt x="0" y="8412"/>
                    </a:lnTo>
                    <a:lnTo>
                      <a:pt x="222" y="8412"/>
                    </a:lnTo>
                    <a:lnTo>
                      <a:pt x="222" y="8771"/>
                    </a:lnTo>
                    <a:lnTo>
                      <a:pt x="0" y="8771"/>
                    </a:lnTo>
                    <a:lnTo>
                      <a:pt x="0" y="8839"/>
                    </a:lnTo>
                    <a:lnTo>
                      <a:pt x="222" y="8839"/>
                    </a:lnTo>
                    <a:lnTo>
                      <a:pt x="222" y="9198"/>
                    </a:lnTo>
                    <a:lnTo>
                      <a:pt x="0" y="9198"/>
                    </a:lnTo>
                    <a:lnTo>
                      <a:pt x="0" y="9266"/>
                    </a:lnTo>
                    <a:lnTo>
                      <a:pt x="222" y="9266"/>
                    </a:lnTo>
                    <a:lnTo>
                      <a:pt x="222" y="9625"/>
                    </a:lnTo>
                    <a:lnTo>
                      <a:pt x="0" y="9625"/>
                    </a:lnTo>
                    <a:lnTo>
                      <a:pt x="0" y="9693"/>
                    </a:lnTo>
                    <a:lnTo>
                      <a:pt x="222" y="9693"/>
                    </a:lnTo>
                    <a:lnTo>
                      <a:pt x="222" y="10052"/>
                    </a:lnTo>
                    <a:lnTo>
                      <a:pt x="0" y="10052"/>
                    </a:lnTo>
                    <a:lnTo>
                      <a:pt x="0" y="10120"/>
                    </a:lnTo>
                    <a:lnTo>
                      <a:pt x="222" y="10120"/>
                    </a:lnTo>
                    <a:lnTo>
                      <a:pt x="222" y="10479"/>
                    </a:lnTo>
                    <a:lnTo>
                      <a:pt x="0" y="10479"/>
                    </a:lnTo>
                    <a:lnTo>
                      <a:pt x="0" y="10548"/>
                    </a:lnTo>
                    <a:lnTo>
                      <a:pt x="222" y="10548"/>
                    </a:lnTo>
                    <a:lnTo>
                      <a:pt x="222" y="10906"/>
                    </a:lnTo>
                    <a:lnTo>
                      <a:pt x="0" y="10906"/>
                    </a:lnTo>
                    <a:lnTo>
                      <a:pt x="0" y="10975"/>
                    </a:lnTo>
                    <a:lnTo>
                      <a:pt x="222" y="10975"/>
                    </a:lnTo>
                    <a:lnTo>
                      <a:pt x="222" y="11334"/>
                    </a:lnTo>
                    <a:lnTo>
                      <a:pt x="0" y="11334"/>
                    </a:lnTo>
                    <a:lnTo>
                      <a:pt x="0" y="11402"/>
                    </a:lnTo>
                    <a:lnTo>
                      <a:pt x="222" y="11402"/>
                    </a:lnTo>
                    <a:lnTo>
                      <a:pt x="222" y="11761"/>
                    </a:lnTo>
                    <a:lnTo>
                      <a:pt x="6" y="11761"/>
                    </a:lnTo>
                    <a:cubicBezTo>
                      <a:pt x="11" y="11783"/>
                      <a:pt x="17" y="11806"/>
                      <a:pt x="23" y="11829"/>
                    </a:cubicBezTo>
                    <a:lnTo>
                      <a:pt x="222" y="11829"/>
                    </a:lnTo>
                    <a:lnTo>
                      <a:pt x="222" y="12028"/>
                    </a:lnTo>
                    <a:cubicBezTo>
                      <a:pt x="245" y="12040"/>
                      <a:pt x="273" y="12045"/>
                      <a:pt x="296" y="12051"/>
                    </a:cubicBezTo>
                    <a:lnTo>
                      <a:pt x="296" y="11829"/>
                    </a:lnTo>
                    <a:lnTo>
                      <a:pt x="649" y="11829"/>
                    </a:lnTo>
                    <a:lnTo>
                      <a:pt x="649" y="12057"/>
                    </a:lnTo>
                    <a:lnTo>
                      <a:pt x="723" y="12057"/>
                    </a:lnTo>
                    <a:lnTo>
                      <a:pt x="723" y="11835"/>
                    </a:lnTo>
                    <a:lnTo>
                      <a:pt x="1076" y="11835"/>
                    </a:lnTo>
                    <a:lnTo>
                      <a:pt x="1076" y="12057"/>
                    </a:lnTo>
                    <a:lnTo>
                      <a:pt x="1151" y="12057"/>
                    </a:lnTo>
                    <a:lnTo>
                      <a:pt x="1151" y="11835"/>
                    </a:lnTo>
                    <a:lnTo>
                      <a:pt x="1504" y="11835"/>
                    </a:lnTo>
                    <a:lnTo>
                      <a:pt x="1504" y="12057"/>
                    </a:lnTo>
                    <a:lnTo>
                      <a:pt x="1578" y="12057"/>
                    </a:lnTo>
                    <a:lnTo>
                      <a:pt x="1578" y="11835"/>
                    </a:lnTo>
                    <a:lnTo>
                      <a:pt x="1931" y="11835"/>
                    </a:lnTo>
                    <a:lnTo>
                      <a:pt x="1931" y="12057"/>
                    </a:lnTo>
                    <a:lnTo>
                      <a:pt x="2005" y="12057"/>
                    </a:lnTo>
                    <a:lnTo>
                      <a:pt x="2005" y="11835"/>
                    </a:lnTo>
                    <a:lnTo>
                      <a:pt x="2358" y="11835"/>
                    </a:lnTo>
                    <a:lnTo>
                      <a:pt x="2358" y="12057"/>
                    </a:lnTo>
                    <a:lnTo>
                      <a:pt x="2432" y="12057"/>
                    </a:lnTo>
                    <a:lnTo>
                      <a:pt x="2432" y="11835"/>
                    </a:lnTo>
                    <a:lnTo>
                      <a:pt x="2785" y="11835"/>
                    </a:lnTo>
                    <a:lnTo>
                      <a:pt x="2785" y="12057"/>
                    </a:lnTo>
                    <a:lnTo>
                      <a:pt x="2859" y="12057"/>
                    </a:lnTo>
                    <a:lnTo>
                      <a:pt x="2859" y="11835"/>
                    </a:lnTo>
                    <a:lnTo>
                      <a:pt x="3212" y="11835"/>
                    </a:lnTo>
                    <a:lnTo>
                      <a:pt x="3212" y="12057"/>
                    </a:lnTo>
                    <a:lnTo>
                      <a:pt x="3286" y="12057"/>
                    </a:lnTo>
                    <a:lnTo>
                      <a:pt x="3286" y="11835"/>
                    </a:lnTo>
                    <a:lnTo>
                      <a:pt x="3639" y="11835"/>
                    </a:lnTo>
                    <a:lnTo>
                      <a:pt x="3639" y="12057"/>
                    </a:lnTo>
                    <a:lnTo>
                      <a:pt x="3713" y="12057"/>
                    </a:lnTo>
                    <a:lnTo>
                      <a:pt x="3713" y="11835"/>
                    </a:lnTo>
                    <a:lnTo>
                      <a:pt x="4066" y="11835"/>
                    </a:lnTo>
                    <a:lnTo>
                      <a:pt x="4066" y="12057"/>
                    </a:lnTo>
                    <a:lnTo>
                      <a:pt x="4140" y="12057"/>
                    </a:lnTo>
                    <a:lnTo>
                      <a:pt x="4140" y="11835"/>
                    </a:lnTo>
                    <a:lnTo>
                      <a:pt x="4494" y="11835"/>
                    </a:lnTo>
                    <a:lnTo>
                      <a:pt x="4494" y="12057"/>
                    </a:lnTo>
                    <a:lnTo>
                      <a:pt x="4568" y="12057"/>
                    </a:lnTo>
                    <a:lnTo>
                      <a:pt x="4568" y="11835"/>
                    </a:lnTo>
                    <a:lnTo>
                      <a:pt x="4921" y="11835"/>
                    </a:lnTo>
                    <a:lnTo>
                      <a:pt x="4921" y="12057"/>
                    </a:lnTo>
                    <a:lnTo>
                      <a:pt x="4995" y="12057"/>
                    </a:lnTo>
                    <a:lnTo>
                      <a:pt x="4995" y="11835"/>
                    </a:lnTo>
                    <a:lnTo>
                      <a:pt x="5348" y="11835"/>
                    </a:lnTo>
                    <a:lnTo>
                      <a:pt x="5348" y="12057"/>
                    </a:lnTo>
                    <a:lnTo>
                      <a:pt x="5422" y="12057"/>
                    </a:lnTo>
                    <a:lnTo>
                      <a:pt x="5422" y="11835"/>
                    </a:lnTo>
                    <a:lnTo>
                      <a:pt x="5775" y="11835"/>
                    </a:lnTo>
                    <a:lnTo>
                      <a:pt x="5775" y="12057"/>
                    </a:lnTo>
                    <a:lnTo>
                      <a:pt x="5849" y="12057"/>
                    </a:lnTo>
                    <a:lnTo>
                      <a:pt x="5849" y="11835"/>
                    </a:lnTo>
                    <a:lnTo>
                      <a:pt x="6202" y="11835"/>
                    </a:lnTo>
                    <a:lnTo>
                      <a:pt x="6202" y="12057"/>
                    </a:lnTo>
                    <a:lnTo>
                      <a:pt x="6276" y="12057"/>
                    </a:lnTo>
                    <a:lnTo>
                      <a:pt x="6276" y="11835"/>
                    </a:lnTo>
                    <a:lnTo>
                      <a:pt x="6629" y="11835"/>
                    </a:lnTo>
                    <a:lnTo>
                      <a:pt x="6629" y="12057"/>
                    </a:lnTo>
                    <a:lnTo>
                      <a:pt x="6703" y="12057"/>
                    </a:lnTo>
                    <a:lnTo>
                      <a:pt x="6703" y="11835"/>
                    </a:lnTo>
                    <a:lnTo>
                      <a:pt x="7056" y="11835"/>
                    </a:lnTo>
                    <a:lnTo>
                      <a:pt x="7056" y="12057"/>
                    </a:lnTo>
                    <a:lnTo>
                      <a:pt x="7130" y="12057"/>
                    </a:lnTo>
                    <a:lnTo>
                      <a:pt x="7130" y="11835"/>
                    </a:lnTo>
                    <a:lnTo>
                      <a:pt x="7484" y="11835"/>
                    </a:lnTo>
                    <a:lnTo>
                      <a:pt x="7484" y="12057"/>
                    </a:lnTo>
                    <a:lnTo>
                      <a:pt x="7558" y="12057"/>
                    </a:lnTo>
                    <a:lnTo>
                      <a:pt x="7558" y="11835"/>
                    </a:lnTo>
                    <a:lnTo>
                      <a:pt x="7911" y="11835"/>
                    </a:lnTo>
                    <a:lnTo>
                      <a:pt x="7911" y="12057"/>
                    </a:lnTo>
                    <a:lnTo>
                      <a:pt x="7985" y="12057"/>
                    </a:lnTo>
                    <a:lnTo>
                      <a:pt x="7985" y="11835"/>
                    </a:lnTo>
                    <a:lnTo>
                      <a:pt x="8338" y="11835"/>
                    </a:lnTo>
                    <a:lnTo>
                      <a:pt x="8338" y="12057"/>
                    </a:lnTo>
                    <a:lnTo>
                      <a:pt x="8412" y="12057"/>
                    </a:lnTo>
                    <a:lnTo>
                      <a:pt x="8412" y="11835"/>
                    </a:lnTo>
                    <a:lnTo>
                      <a:pt x="8765" y="11835"/>
                    </a:lnTo>
                    <a:lnTo>
                      <a:pt x="8765" y="12057"/>
                    </a:lnTo>
                    <a:lnTo>
                      <a:pt x="8839" y="12057"/>
                    </a:lnTo>
                    <a:lnTo>
                      <a:pt x="8839" y="11835"/>
                    </a:lnTo>
                    <a:lnTo>
                      <a:pt x="9192" y="11835"/>
                    </a:lnTo>
                    <a:lnTo>
                      <a:pt x="9192" y="12057"/>
                    </a:lnTo>
                    <a:lnTo>
                      <a:pt x="9266" y="12057"/>
                    </a:lnTo>
                    <a:lnTo>
                      <a:pt x="9266" y="11835"/>
                    </a:lnTo>
                    <a:lnTo>
                      <a:pt x="9619" y="11835"/>
                    </a:lnTo>
                    <a:lnTo>
                      <a:pt x="9619" y="12057"/>
                    </a:lnTo>
                    <a:lnTo>
                      <a:pt x="9693" y="12057"/>
                    </a:lnTo>
                    <a:lnTo>
                      <a:pt x="9693" y="11835"/>
                    </a:lnTo>
                    <a:lnTo>
                      <a:pt x="10046" y="11835"/>
                    </a:lnTo>
                    <a:lnTo>
                      <a:pt x="10046" y="12057"/>
                    </a:lnTo>
                    <a:lnTo>
                      <a:pt x="10120" y="12057"/>
                    </a:lnTo>
                    <a:lnTo>
                      <a:pt x="10120" y="11835"/>
                    </a:lnTo>
                    <a:lnTo>
                      <a:pt x="10474" y="11835"/>
                    </a:lnTo>
                    <a:lnTo>
                      <a:pt x="10474" y="12057"/>
                    </a:lnTo>
                    <a:lnTo>
                      <a:pt x="10548" y="12057"/>
                    </a:lnTo>
                    <a:lnTo>
                      <a:pt x="10548" y="11835"/>
                    </a:lnTo>
                    <a:lnTo>
                      <a:pt x="10901" y="11835"/>
                    </a:lnTo>
                    <a:lnTo>
                      <a:pt x="10901" y="12057"/>
                    </a:lnTo>
                    <a:lnTo>
                      <a:pt x="10975" y="12057"/>
                    </a:lnTo>
                    <a:lnTo>
                      <a:pt x="10975" y="11835"/>
                    </a:lnTo>
                    <a:lnTo>
                      <a:pt x="11328" y="11835"/>
                    </a:lnTo>
                    <a:lnTo>
                      <a:pt x="11328" y="12057"/>
                    </a:lnTo>
                    <a:lnTo>
                      <a:pt x="11402" y="12057"/>
                    </a:lnTo>
                    <a:lnTo>
                      <a:pt x="11402" y="11835"/>
                    </a:lnTo>
                    <a:lnTo>
                      <a:pt x="11755" y="11835"/>
                    </a:lnTo>
                    <a:lnTo>
                      <a:pt x="11755" y="12051"/>
                    </a:lnTo>
                    <a:cubicBezTo>
                      <a:pt x="11783" y="12045"/>
                      <a:pt x="11806" y="12040"/>
                      <a:pt x="11829" y="12034"/>
                    </a:cubicBezTo>
                    <a:lnTo>
                      <a:pt x="11829" y="11835"/>
                    </a:lnTo>
                    <a:lnTo>
                      <a:pt x="12028" y="11835"/>
                    </a:lnTo>
                    <a:cubicBezTo>
                      <a:pt x="12040" y="11806"/>
                      <a:pt x="12045" y="11783"/>
                      <a:pt x="12045" y="11761"/>
                    </a:cubicBezTo>
                    <a:lnTo>
                      <a:pt x="11829" y="11761"/>
                    </a:lnTo>
                    <a:lnTo>
                      <a:pt x="11829" y="11408"/>
                    </a:lnTo>
                    <a:lnTo>
                      <a:pt x="12057" y="11408"/>
                    </a:lnTo>
                    <a:lnTo>
                      <a:pt x="12057" y="11334"/>
                    </a:lnTo>
                    <a:lnTo>
                      <a:pt x="11829" y="11334"/>
                    </a:lnTo>
                    <a:lnTo>
                      <a:pt x="11829" y="10975"/>
                    </a:lnTo>
                    <a:lnTo>
                      <a:pt x="12057" y="10975"/>
                    </a:lnTo>
                    <a:lnTo>
                      <a:pt x="12057" y="10906"/>
                    </a:lnTo>
                    <a:lnTo>
                      <a:pt x="11829" y="10906"/>
                    </a:lnTo>
                    <a:lnTo>
                      <a:pt x="11829" y="10548"/>
                    </a:lnTo>
                    <a:lnTo>
                      <a:pt x="12057" y="10548"/>
                    </a:lnTo>
                    <a:lnTo>
                      <a:pt x="12057" y="10479"/>
                    </a:lnTo>
                    <a:lnTo>
                      <a:pt x="11829" y="10479"/>
                    </a:lnTo>
                    <a:lnTo>
                      <a:pt x="11829" y="10120"/>
                    </a:lnTo>
                    <a:lnTo>
                      <a:pt x="12057" y="10120"/>
                    </a:lnTo>
                    <a:lnTo>
                      <a:pt x="12057" y="10052"/>
                    </a:lnTo>
                    <a:lnTo>
                      <a:pt x="11829" y="10052"/>
                    </a:lnTo>
                    <a:lnTo>
                      <a:pt x="11829" y="9693"/>
                    </a:lnTo>
                    <a:lnTo>
                      <a:pt x="12057" y="9693"/>
                    </a:lnTo>
                    <a:lnTo>
                      <a:pt x="12057" y="9625"/>
                    </a:lnTo>
                    <a:lnTo>
                      <a:pt x="11829" y="9625"/>
                    </a:lnTo>
                    <a:lnTo>
                      <a:pt x="11829" y="9266"/>
                    </a:lnTo>
                    <a:lnTo>
                      <a:pt x="12057" y="9266"/>
                    </a:lnTo>
                    <a:lnTo>
                      <a:pt x="12057" y="9198"/>
                    </a:lnTo>
                    <a:lnTo>
                      <a:pt x="11829" y="9198"/>
                    </a:lnTo>
                    <a:lnTo>
                      <a:pt x="11829" y="8839"/>
                    </a:lnTo>
                    <a:lnTo>
                      <a:pt x="12057" y="8839"/>
                    </a:lnTo>
                    <a:lnTo>
                      <a:pt x="12057" y="8771"/>
                    </a:lnTo>
                    <a:lnTo>
                      <a:pt x="11829" y="8771"/>
                    </a:lnTo>
                    <a:lnTo>
                      <a:pt x="11829" y="8412"/>
                    </a:lnTo>
                    <a:lnTo>
                      <a:pt x="12057" y="8412"/>
                    </a:lnTo>
                    <a:lnTo>
                      <a:pt x="12057" y="8344"/>
                    </a:lnTo>
                    <a:lnTo>
                      <a:pt x="11829" y="8344"/>
                    </a:lnTo>
                    <a:lnTo>
                      <a:pt x="11829" y="7985"/>
                    </a:lnTo>
                    <a:lnTo>
                      <a:pt x="12057" y="7985"/>
                    </a:lnTo>
                    <a:lnTo>
                      <a:pt x="12057" y="7916"/>
                    </a:lnTo>
                    <a:lnTo>
                      <a:pt x="11829" y="7916"/>
                    </a:lnTo>
                    <a:lnTo>
                      <a:pt x="11829" y="7558"/>
                    </a:lnTo>
                    <a:lnTo>
                      <a:pt x="12057" y="7558"/>
                    </a:lnTo>
                    <a:lnTo>
                      <a:pt x="12057" y="7489"/>
                    </a:lnTo>
                    <a:lnTo>
                      <a:pt x="11829" y="7489"/>
                    </a:lnTo>
                    <a:lnTo>
                      <a:pt x="11829" y="7130"/>
                    </a:lnTo>
                    <a:lnTo>
                      <a:pt x="12057" y="7130"/>
                    </a:lnTo>
                    <a:lnTo>
                      <a:pt x="12057" y="7062"/>
                    </a:lnTo>
                    <a:lnTo>
                      <a:pt x="11829" y="7062"/>
                    </a:lnTo>
                    <a:lnTo>
                      <a:pt x="11829" y="6703"/>
                    </a:lnTo>
                    <a:lnTo>
                      <a:pt x="12057" y="6703"/>
                    </a:lnTo>
                    <a:lnTo>
                      <a:pt x="12057" y="6635"/>
                    </a:lnTo>
                    <a:lnTo>
                      <a:pt x="11829" y="6635"/>
                    </a:lnTo>
                    <a:lnTo>
                      <a:pt x="11829" y="6276"/>
                    </a:lnTo>
                    <a:lnTo>
                      <a:pt x="12057" y="6276"/>
                    </a:lnTo>
                    <a:lnTo>
                      <a:pt x="12057" y="6208"/>
                    </a:lnTo>
                    <a:lnTo>
                      <a:pt x="11829" y="6208"/>
                    </a:lnTo>
                    <a:lnTo>
                      <a:pt x="11829" y="5849"/>
                    </a:lnTo>
                    <a:lnTo>
                      <a:pt x="12057" y="5849"/>
                    </a:lnTo>
                    <a:lnTo>
                      <a:pt x="12057" y="5781"/>
                    </a:lnTo>
                    <a:lnTo>
                      <a:pt x="11829" y="5781"/>
                    </a:lnTo>
                    <a:lnTo>
                      <a:pt x="11829" y="5422"/>
                    </a:lnTo>
                    <a:lnTo>
                      <a:pt x="12057" y="5422"/>
                    </a:lnTo>
                    <a:lnTo>
                      <a:pt x="12057" y="5354"/>
                    </a:lnTo>
                    <a:lnTo>
                      <a:pt x="11829" y="5354"/>
                    </a:lnTo>
                    <a:lnTo>
                      <a:pt x="11829" y="4995"/>
                    </a:lnTo>
                    <a:lnTo>
                      <a:pt x="12057" y="4995"/>
                    </a:lnTo>
                    <a:lnTo>
                      <a:pt x="12057" y="4926"/>
                    </a:lnTo>
                    <a:lnTo>
                      <a:pt x="11829" y="4926"/>
                    </a:lnTo>
                    <a:lnTo>
                      <a:pt x="11829" y="4568"/>
                    </a:lnTo>
                    <a:lnTo>
                      <a:pt x="12057" y="4568"/>
                    </a:lnTo>
                    <a:lnTo>
                      <a:pt x="12057" y="4499"/>
                    </a:lnTo>
                    <a:lnTo>
                      <a:pt x="11829" y="4499"/>
                    </a:lnTo>
                    <a:lnTo>
                      <a:pt x="11829" y="4141"/>
                    </a:lnTo>
                    <a:lnTo>
                      <a:pt x="12057" y="4141"/>
                    </a:lnTo>
                    <a:lnTo>
                      <a:pt x="12057" y="4072"/>
                    </a:lnTo>
                    <a:lnTo>
                      <a:pt x="11829" y="4072"/>
                    </a:lnTo>
                    <a:lnTo>
                      <a:pt x="11829" y="3713"/>
                    </a:lnTo>
                    <a:lnTo>
                      <a:pt x="12057" y="3713"/>
                    </a:lnTo>
                    <a:lnTo>
                      <a:pt x="12057" y="3645"/>
                    </a:lnTo>
                    <a:lnTo>
                      <a:pt x="11829" y="3645"/>
                    </a:lnTo>
                    <a:lnTo>
                      <a:pt x="11829" y="3286"/>
                    </a:lnTo>
                    <a:lnTo>
                      <a:pt x="12057" y="3286"/>
                    </a:lnTo>
                    <a:lnTo>
                      <a:pt x="12057" y="3218"/>
                    </a:lnTo>
                    <a:lnTo>
                      <a:pt x="11829" y="3218"/>
                    </a:lnTo>
                    <a:lnTo>
                      <a:pt x="11829" y="2859"/>
                    </a:lnTo>
                    <a:lnTo>
                      <a:pt x="12057" y="2859"/>
                    </a:lnTo>
                    <a:lnTo>
                      <a:pt x="12057" y="2791"/>
                    </a:lnTo>
                    <a:lnTo>
                      <a:pt x="11829" y="2791"/>
                    </a:lnTo>
                    <a:lnTo>
                      <a:pt x="11829" y="2432"/>
                    </a:lnTo>
                    <a:lnTo>
                      <a:pt x="12057" y="2432"/>
                    </a:lnTo>
                    <a:lnTo>
                      <a:pt x="12057" y="2364"/>
                    </a:lnTo>
                    <a:lnTo>
                      <a:pt x="11829" y="2364"/>
                    </a:lnTo>
                    <a:lnTo>
                      <a:pt x="11829" y="2005"/>
                    </a:lnTo>
                    <a:lnTo>
                      <a:pt x="12057" y="2005"/>
                    </a:lnTo>
                    <a:lnTo>
                      <a:pt x="12057" y="1937"/>
                    </a:lnTo>
                    <a:lnTo>
                      <a:pt x="11829" y="1937"/>
                    </a:lnTo>
                    <a:lnTo>
                      <a:pt x="11829" y="1578"/>
                    </a:lnTo>
                    <a:lnTo>
                      <a:pt x="12057" y="1578"/>
                    </a:lnTo>
                    <a:lnTo>
                      <a:pt x="12057" y="1509"/>
                    </a:lnTo>
                    <a:lnTo>
                      <a:pt x="11829" y="1509"/>
                    </a:lnTo>
                    <a:lnTo>
                      <a:pt x="11829" y="1151"/>
                    </a:lnTo>
                    <a:lnTo>
                      <a:pt x="12057" y="1151"/>
                    </a:lnTo>
                    <a:lnTo>
                      <a:pt x="12057" y="1082"/>
                    </a:lnTo>
                    <a:lnTo>
                      <a:pt x="11829" y="1082"/>
                    </a:lnTo>
                    <a:lnTo>
                      <a:pt x="11829" y="723"/>
                    </a:lnTo>
                    <a:lnTo>
                      <a:pt x="12057" y="723"/>
                    </a:lnTo>
                    <a:lnTo>
                      <a:pt x="12057" y="655"/>
                    </a:lnTo>
                    <a:lnTo>
                      <a:pt x="11829" y="655"/>
                    </a:lnTo>
                    <a:lnTo>
                      <a:pt x="11829" y="296"/>
                    </a:lnTo>
                    <a:lnTo>
                      <a:pt x="12045" y="296"/>
                    </a:lnTo>
                    <a:cubicBezTo>
                      <a:pt x="12045" y="274"/>
                      <a:pt x="12040" y="251"/>
                      <a:pt x="12028" y="228"/>
                    </a:cubicBezTo>
                    <a:lnTo>
                      <a:pt x="11829" y="228"/>
                    </a:lnTo>
                    <a:lnTo>
                      <a:pt x="11829" y="29"/>
                    </a:lnTo>
                    <a:cubicBezTo>
                      <a:pt x="11806" y="17"/>
                      <a:pt x="11783" y="12"/>
                      <a:pt x="11755" y="6"/>
                    </a:cubicBezTo>
                    <a:lnTo>
                      <a:pt x="11755" y="228"/>
                    </a:lnTo>
                    <a:lnTo>
                      <a:pt x="11402" y="228"/>
                    </a:lnTo>
                    <a:lnTo>
                      <a:pt x="11402" y="0"/>
                    </a:lnTo>
                    <a:lnTo>
                      <a:pt x="11328" y="0"/>
                    </a:lnTo>
                    <a:lnTo>
                      <a:pt x="11328" y="228"/>
                    </a:lnTo>
                    <a:lnTo>
                      <a:pt x="10975" y="228"/>
                    </a:lnTo>
                    <a:lnTo>
                      <a:pt x="10975" y="0"/>
                    </a:lnTo>
                    <a:lnTo>
                      <a:pt x="10901" y="0"/>
                    </a:lnTo>
                    <a:lnTo>
                      <a:pt x="10901" y="228"/>
                    </a:lnTo>
                    <a:lnTo>
                      <a:pt x="10548" y="228"/>
                    </a:lnTo>
                    <a:lnTo>
                      <a:pt x="10548" y="0"/>
                    </a:lnTo>
                    <a:lnTo>
                      <a:pt x="10474" y="0"/>
                    </a:lnTo>
                    <a:lnTo>
                      <a:pt x="10474" y="228"/>
                    </a:lnTo>
                    <a:lnTo>
                      <a:pt x="10120" y="228"/>
                    </a:lnTo>
                    <a:lnTo>
                      <a:pt x="10120" y="0"/>
                    </a:lnTo>
                    <a:lnTo>
                      <a:pt x="10046" y="0"/>
                    </a:lnTo>
                    <a:lnTo>
                      <a:pt x="10046" y="228"/>
                    </a:lnTo>
                    <a:lnTo>
                      <a:pt x="9693" y="228"/>
                    </a:lnTo>
                    <a:lnTo>
                      <a:pt x="9693" y="0"/>
                    </a:lnTo>
                    <a:lnTo>
                      <a:pt x="9619" y="0"/>
                    </a:lnTo>
                    <a:lnTo>
                      <a:pt x="9619" y="228"/>
                    </a:lnTo>
                    <a:lnTo>
                      <a:pt x="9266" y="228"/>
                    </a:lnTo>
                    <a:lnTo>
                      <a:pt x="9266" y="0"/>
                    </a:lnTo>
                    <a:lnTo>
                      <a:pt x="9192" y="0"/>
                    </a:lnTo>
                    <a:lnTo>
                      <a:pt x="9192" y="228"/>
                    </a:lnTo>
                    <a:lnTo>
                      <a:pt x="8839" y="228"/>
                    </a:lnTo>
                    <a:lnTo>
                      <a:pt x="8839" y="0"/>
                    </a:lnTo>
                    <a:lnTo>
                      <a:pt x="8765" y="0"/>
                    </a:lnTo>
                    <a:lnTo>
                      <a:pt x="8765" y="228"/>
                    </a:lnTo>
                    <a:lnTo>
                      <a:pt x="8412" y="228"/>
                    </a:lnTo>
                    <a:lnTo>
                      <a:pt x="8412" y="0"/>
                    </a:lnTo>
                    <a:lnTo>
                      <a:pt x="8338" y="0"/>
                    </a:lnTo>
                    <a:lnTo>
                      <a:pt x="8338" y="228"/>
                    </a:lnTo>
                    <a:lnTo>
                      <a:pt x="7985" y="228"/>
                    </a:lnTo>
                    <a:lnTo>
                      <a:pt x="7985" y="0"/>
                    </a:lnTo>
                    <a:lnTo>
                      <a:pt x="7911" y="0"/>
                    </a:lnTo>
                    <a:lnTo>
                      <a:pt x="7911" y="228"/>
                    </a:lnTo>
                    <a:lnTo>
                      <a:pt x="7558" y="228"/>
                    </a:lnTo>
                    <a:lnTo>
                      <a:pt x="7558" y="0"/>
                    </a:lnTo>
                    <a:lnTo>
                      <a:pt x="7484" y="0"/>
                    </a:lnTo>
                    <a:lnTo>
                      <a:pt x="7484" y="228"/>
                    </a:lnTo>
                    <a:lnTo>
                      <a:pt x="7130" y="228"/>
                    </a:lnTo>
                    <a:lnTo>
                      <a:pt x="7130" y="0"/>
                    </a:lnTo>
                    <a:lnTo>
                      <a:pt x="7056" y="0"/>
                    </a:lnTo>
                    <a:lnTo>
                      <a:pt x="7056" y="228"/>
                    </a:lnTo>
                    <a:lnTo>
                      <a:pt x="6703" y="228"/>
                    </a:lnTo>
                    <a:lnTo>
                      <a:pt x="6703" y="0"/>
                    </a:lnTo>
                    <a:lnTo>
                      <a:pt x="6629" y="0"/>
                    </a:lnTo>
                    <a:lnTo>
                      <a:pt x="6629" y="228"/>
                    </a:lnTo>
                    <a:lnTo>
                      <a:pt x="6276" y="228"/>
                    </a:lnTo>
                    <a:lnTo>
                      <a:pt x="6276" y="0"/>
                    </a:lnTo>
                    <a:lnTo>
                      <a:pt x="6202" y="0"/>
                    </a:lnTo>
                    <a:lnTo>
                      <a:pt x="6202" y="228"/>
                    </a:lnTo>
                    <a:lnTo>
                      <a:pt x="5849" y="228"/>
                    </a:lnTo>
                    <a:lnTo>
                      <a:pt x="5849" y="0"/>
                    </a:lnTo>
                    <a:lnTo>
                      <a:pt x="5775" y="0"/>
                    </a:lnTo>
                    <a:lnTo>
                      <a:pt x="5775" y="228"/>
                    </a:lnTo>
                    <a:lnTo>
                      <a:pt x="5422" y="228"/>
                    </a:lnTo>
                    <a:lnTo>
                      <a:pt x="5422" y="0"/>
                    </a:lnTo>
                    <a:lnTo>
                      <a:pt x="5348" y="0"/>
                    </a:lnTo>
                    <a:lnTo>
                      <a:pt x="5348" y="228"/>
                    </a:lnTo>
                    <a:lnTo>
                      <a:pt x="4995" y="228"/>
                    </a:lnTo>
                    <a:lnTo>
                      <a:pt x="4995" y="0"/>
                    </a:lnTo>
                    <a:lnTo>
                      <a:pt x="4921" y="0"/>
                    </a:lnTo>
                    <a:lnTo>
                      <a:pt x="4921" y="228"/>
                    </a:lnTo>
                    <a:lnTo>
                      <a:pt x="4568" y="228"/>
                    </a:lnTo>
                    <a:lnTo>
                      <a:pt x="4568" y="0"/>
                    </a:lnTo>
                    <a:lnTo>
                      <a:pt x="4494" y="0"/>
                    </a:lnTo>
                    <a:lnTo>
                      <a:pt x="4494" y="228"/>
                    </a:lnTo>
                    <a:lnTo>
                      <a:pt x="4140" y="228"/>
                    </a:lnTo>
                    <a:lnTo>
                      <a:pt x="4140" y="0"/>
                    </a:lnTo>
                    <a:lnTo>
                      <a:pt x="4066" y="0"/>
                    </a:lnTo>
                    <a:lnTo>
                      <a:pt x="4066" y="228"/>
                    </a:lnTo>
                    <a:lnTo>
                      <a:pt x="3713" y="228"/>
                    </a:lnTo>
                    <a:lnTo>
                      <a:pt x="3713" y="0"/>
                    </a:lnTo>
                    <a:lnTo>
                      <a:pt x="3639" y="0"/>
                    </a:lnTo>
                    <a:lnTo>
                      <a:pt x="3639" y="228"/>
                    </a:lnTo>
                    <a:lnTo>
                      <a:pt x="3286" y="228"/>
                    </a:lnTo>
                    <a:lnTo>
                      <a:pt x="3286" y="0"/>
                    </a:lnTo>
                    <a:lnTo>
                      <a:pt x="3212" y="0"/>
                    </a:lnTo>
                    <a:lnTo>
                      <a:pt x="3212" y="228"/>
                    </a:lnTo>
                    <a:lnTo>
                      <a:pt x="2859" y="228"/>
                    </a:lnTo>
                    <a:lnTo>
                      <a:pt x="2859" y="0"/>
                    </a:lnTo>
                    <a:lnTo>
                      <a:pt x="2785" y="0"/>
                    </a:lnTo>
                    <a:lnTo>
                      <a:pt x="2785" y="228"/>
                    </a:lnTo>
                    <a:lnTo>
                      <a:pt x="2432" y="228"/>
                    </a:lnTo>
                    <a:lnTo>
                      <a:pt x="2432" y="0"/>
                    </a:lnTo>
                    <a:lnTo>
                      <a:pt x="2358" y="0"/>
                    </a:lnTo>
                    <a:lnTo>
                      <a:pt x="2358" y="228"/>
                    </a:lnTo>
                    <a:lnTo>
                      <a:pt x="2005" y="228"/>
                    </a:lnTo>
                    <a:lnTo>
                      <a:pt x="2005" y="0"/>
                    </a:lnTo>
                    <a:lnTo>
                      <a:pt x="1931" y="0"/>
                    </a:lnTo>
                    <a:lnTo>
                      <a:pt x="1931" y="228"/>
                    </a:lnTo>
                    <a:lnTo>
                      <a:pt x="1578" y="228"/>
                    </a:lnTo>
                    <a:lnTo>
                      <a:pt x="1578" y="0"/>
                    </a:lnTo>
                    <a:lnTo>
                      <a:pt x="1504" y="0"/>
                    </a:lnTo>
                    <a:lnTo>
                      <a:pt x="1504" y="228"/>
                    </a:lnTo>
                    <a:lnTo>
                      <a:pt x="1151" y="228"/>
                    </a:lnTo>
                    <a:lnTo>
                      <a:pt x="1151" y="0"/>
                    </a:lnTo>
                    <a:lnTo>
                      <a:pt x="1076" y="0"/>
                    </a:lnTo>
                    <a:lnTo>
                      <a:pt x="1076" y="228"/>
                    </a:lnTo>
                    <a:lnTo>
                      <a:pt x="723" y="228"/>
                    </a:lnTo>
                    <a:lnTo>
                      <a:pt x="723" y="0"/>
                    </a:lnTo>
                    <a:close/>
                  </a:path>
                </a:pathLst>
              </a:cu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207;p36"/>
              <p:cNvSpPr/>
              <p:nvPr/>
            </p:nvSpPr>
            <p:spPr>
              <a:xfrm>
                <a:off x="2865575" y="860800"/>
                <a:ext cx="3330675" cy="3330650"/>
              </a:xfrm>
              <a:custGeom>
                <a:avLst/>
                <a:gdLst/>
                <a:ahLst/>
                <a:cxnLst/>
                <a:rect l="l" t="t" r="r" b="b"/>
                <a:pathLst>
                  <a:path w="9825" h="9825" extrusionOk="0">
                    <a:moveTo>
                      <a:pt x="291" y="0"/>
                    </a:moveTo>
                    <a:cubicBezTo>
                      <a:pt x="126" y="0"/>
                      <a:pt x="0" y="131"/>
                      <a:pt x="0" y="291"/>
                    </a:cubicBezTo>
                    <a:lnTo>
                      <a:pt x="0" y="9534"/>
                    </a:lnTo>
                    <a:cubicBezTo>
                      <a:pt x="0" y="9694"/>
                      <a:pt x="126" y="9825"/>
                      <a:pt x="291" y="9825"/>
                    </a:cubicBezTo>
                    <a:lnTo>
                      <a:pt x="9528" y="9825"/>
                    </a:lnTo>
                    <a:cubicBezTo>
                      <a:pt x="9694" y="9825"/>
                      <a:pt x="9825" y="9694"/>
                      <a:pt x="9825" y="9534"/>
                    </a:cubicBezTo>
                    <a:lnTo>
                      <a:pt x="9825" y="291"/>
                    </a:lnTo>
                    <a:cubicBezTo>
                      <a:pt x="9825" y="131"/>
                      <a:pt x="9694" y="0"/>
                      <a:pt x="9528" y="0"/>
                    </a:cubicBezTo>
                    <a:close/>
                  </a:path>
                </a:pathLst>
              </a:cu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08;p36"/>
              <p:cNvSpPr/>
              <p:nvPr/>
            </p:nvSpPr>
            <p:spPr>
              <a:xfrm>
                <a:off x="2929307" y="926565"/>
                <a:ext cx="3201177" cy="3201153"/>
              </a:xfrm>
              <a:custGeom>
                <a:avLst/>
                <a:gdLst/>
                <a:ahLst/>
                <a:cxnLst/>
                <a:rect l="l" t="t" r="r" b="b"/>
                <a:pathLst>
                  <a:path w="9443" h="9443" extrusionOk="0">
                    <a:moveTo>
                      <a:pt x="279" y="0"/>
                    </a:moveTo>
                    <a:cubicBezTo>
                      <a:pt x="126" y="0"/>
                      <a:pt x="0" y="120"/>
                      <a:pt x="0" y="279"/>
                    </a:cubicBezTo>
                    <a:lnTo>
                      <a:pt x="0" y="9164"/>
                    </a:lnTo>
                    <a:cubicBezTo>
                      <a:pt x="0" y="9317"/>
                      <a:pt x="126" y="9443"/>
                      <a:pt x="279" y="9443"/>
                    </a:cubicBezTo>
                    <a:lnTo>
                      <a:pt x="9164" y="9443"/>
                    </a:lnTo>
                    <a:cubicBezTo>
                      <a:pt x="9318" y="9443"/>
                      <a:pt x="9443" y="9317"/>
                      <a:pt x="9443" y="9164"/>
                    </a:cubicBezTo>
                    <a:lnTo>
                      <a:pt x="9443" y="279"/>
                    </a:lnTo>
                    <a:cubicBezTo>
                      <a:pt x="9443" y="120"/>
                      <a:pt x="9318" y="0"/>
                      <a:pt x="9164" y="0"/>
                    </a:cubicBezTo>
                    <a:close/>
                  </a:path>
                </a:pathLst>
              </a:cu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 name="Google Shape;1209;p36"/>
            <p:cNvGrpSpPr/>
            <p:nvPr/>
          </p:nvGrpSpPr>
          <p:grpSpPr>
            <a:xfrm>
              <a:off x="2404507" y="547200"/>
              <a:ext cx="4312282" cy="3952578"/>
              <a:chOff x="2639894" y="635124"/>
              <a:chExt cx="3782040" cy="3782010"/>
            </a:xfrm>
          </p:grpSpPr>
          <p:sp>
            <p:nvSpPr>
              <p:cNvPr id="5" name="Google Shape;1210;p36"/>
              <p:cNvSpPr/>
              <p:nvPr/>
            </p:nvSpPr>
            <p:spPr>
              <a:xfrm>
                <a:off x="2639894" y="635124"/>
                <a:ext cx="3780471" cy="3782010"/>
              </a:xfrm>
              <a:custGeom>
                <a:avLst/>
                <a:gdLst/>
                <a:ahLst/>
                <a:cxnLst/>
                <a:rect l="l" t="t" r="r" b="b"/>
                <a:pathLst>
                  <a:path w="12052" h="12057" extrusionOk="0">
                    <a:moveTo>
                      <a:pt x="359" y="0"/>
                    </a:moveTo>
                    <a:cubicBezTo>
                      <a:pt x="160" y="0"/>
                      <a:pt x="0" y="160"/>
                      <a:pt x="0" y="359"/>
                    </a:cubicBezTo>
                    <a:lnTo>
                      <a:pt x="0" y="11698"/>
                    </a:lnTo>
                    <a:cubicBezTo>
                      <a:pt x="0" y="11897"/>
                      <a:pt x="160" y="12057"/>
                      <a:pt x="359" y="12057"/>
                    </a:cubicBezTo>
                    <a:lnTo>
                      <a:pt x="11698" y="12057"/>
                    </a:lnTo>
                    <a:cubicBezTo>
                      <a:pt x="11897" y="12057"/>
                      <a:pt x="12051" y="11897"/>
                      <a:pt x="12051" y="11698"/>
                    </a:cubicBezTo>
                    <a:lnTo>
                      <a:pt x="12051" y="359"/>
                    </a:lnTo>
                    <a:cubicBezTo>
                      <a:pt x="12051" y="160"/>
                      <a:pt x="11897" y="0"/>
                      <a:pt x="11698" y="0"/>
                    </a:cubicBezTo>
                    <a:close/>
                  </a:path>
                </a:pathLst>
              </a:cu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211;p36"/>
              <p:cNvSpPr/>
              <p:nvPr/>
            </p:nvSpPr>
            <p:spPr>
              <a:xfrm>
                <a:off x="2639894" y="635124"/>
                <a:ext cx="3782040" cy="3782010"/>
              </a:xfrm>
              <a:custGeom>
                <a:avLst/>
                <a:gdLst/>
                <a:ahLst/>
                <a:cxnLst/>
                <a:rect l="l" t="t" r="r" b="b"/>
                <a:pathLst>
                  <a:path w="12057" h="12057" extrusionOk="0">
                    <a:moveTo>
                      <a:pt x="649" y="296"/>
                    </a:moveTo>
                    <a:lnTo>
                      <a:pt x="649" y="655"/>
                    </a:lnTo>
                    <a:lnTo>
                      <a:pt x="296" y="655"/>
                    </a:lnTo>
                    <a:lnTo>
                      <a:pt x="296" y="296"/>
                    </a:lnTo>
                    <a:close/>
                    <a:moveTo>
                      <a:pt x="1076" y="296"/>
                    </a:moveTo>
                    <a:lnTo>
                      <a:pt x="1076" y="655"/>
                    </a:lnTo>
                    <a:lnTo>
                      <a:pt x="723" y="655"/>
                    </a:lnTo>
                    <a:lnTo>
                      <a:pt x="723" y="296"/>
                    </a:lnTo>
                    <a:close/>
                    <a:moveTo>
                      <a:pt x="1504" y="296"/>
                    </a:moveTo>
                    <a:lnTo>
                      <a:pt x="1504" y="655"/>
                    </a:lnTo>
                    <a:lnTo>
                      <a:pt x="1151" y="655"/>
                    </a:lnTo>
                    <a:lnTo>
                      <a:pt x="1151" y="296"/>
                    </a:lnTo>
                    <a:close/>
                    <a:moveTo>
                      <a:pt x="1931" y="296"/>
                    </a:moveTo>
                    <a:lnTo>
                      <a:pt x="1931" y="655"/>
                    </a:lnTo>
                    <a:lnTo>
                      <a:pt x="1578" y="655"/>
                    </a:lnTo>
                    <a:lnTo>
                      <a:pt x="1578" y="296"/>
                    </a:lnTo>
                    <a:close/>
                    <a:moveTo>
                      <a:pt x="2358" y="296"/>
                    </a:moveTo>
                    <a:lnTo>
                      <a:pt x="2358" y="655"/>
                    </a:lnTo>
                    <a:lnTo>
                      <a:pt x="2005" y="655"/>
                    </a:lnTo>
                    <a:lnTo>
                      <a:pt x="2005" y="296"/>
                    </a:lnTo>
                    <a:close/>
                    <a:moveTo>
                      <a:pt x="2785" y="296"/>
                    </a:moveTo>
                    <a:lnTo>
                      <a:pt x="2785" y="655"/>
                    </a:lnTo>
                    <a:lnTo>
                      <a:pt x="2432" y="655"/>
                    </a:lnTo>
                    <a:lnTo>
                      <a:pt x="2432" y="296"/>
                    </a:lnTo>
                    <a:close/>
                    <a:moveTo>
                      <a:pt x="3212" y="296"/>
                    </a:moveTo>
                    <a:lnTo>
                      <a:pt x="3212" y="655"/>
                    </a:lnTo>
                    <a:lnTo>
                      <a:pt x="2859" y="655"/>
                    </a:lnTo>
                    <a:lnTo>
                      <a:pt x="2859" y="296"/>
                    </a:lnTo>
                    <a:close/>
                    <a:moveTo>
                      <a:pt x="3639" y="296"/>
                    </a:moveTo>
                    <a:lnTo>
                      <a:pt x="3639" y="655"/>
                    </a:lnTo>
                    <a:lnTo>
                      <a:pt x="3286" y="655"/>
                    </a:lnTo>
                    <a:lnTo>
                      <a:pt x="3286" y="296"/>
                    </a:lnTo>
                    <a:close/>
                    <a:moveTo>
                      <a:pt x="4066" y="296"/>
                    </a:moveTo>
                    <a:lnTo>
                      <a:pt x="4066" y="655"/>
                    </a:lnTo>
                    <a:lnTo>
                      <a:pt x="3713" y="655"/>
                    </a:lnTo>
                    <a:lnTo>
                      <a:pt x="3713" y="296"/>
                    </a:lnTo>
                    <a:close/>
                    <a:moveTo>
                      <a:pt x="4494" y="296"/>
                    </a:moveTo>
                    <a:lnTo>
                      <a:pt x="4494" y="655"/>
                    </a:lnTo>
                    <a:lnTo>
                      <a:pt x="4140" y="655"/>
                    </a:lnTo>
                    <a:lnTo>
                      <a:pt x="4140" y="296"/>
                    </a:lnTo>
                    <a:close/>
                    <a:moveTo>
                      <a:pt x="4921" y="296"/>
                    </a:moveTo>
                    <a:lnTo>
                      <a:pt x="4921" y="655"/>
                    </a:lnTo>
                    <a:lnTo>
                      <a:pt x="4568" y="655"/>
                    </a:lnTo>
                    <a:lnTo>
                      <a:pt x="4568" y="296"/>
                    </a:lnTo>
                    <a:close/>
                    <a:moveTo>
                      <a:pt x="5348" y="296"/>
                    </a:moveTo>
                    <a:lnTo>
                      <a:pt x="5348" y="655"/>
                    </a:lnTo>
                    <a:lnTo>
                      <a:pt x="4995" y="655"/>
                    </a:lnTo>
                    <a:lnTo>
                      <a:pt x="4995" y="296"/>
                    </a:lnTo>
                    <a:close/>
                    <a:moveTo>
                      <a:pt x="5775" y="296"/>
                    </a:moveTo>
                    <a:lnTo>
                      <a:pt x="5775" y="655"/>
                    </a:lnTo>
                    <a:lnTo>
                      <a:pt x="5422" y="655"/>
                    </a:lnTo>
                    <a:lnTo>
                      <a:pt x="5422" y="296"/>
                    </a:lnTo>
                    <a:close/>
                    <a:moveTo>
                      <a:pt x="6202" y="296"/>
                    </a:moveTo>
                    <a:lnTo>
                      <a:pt x="6202" y="655"/>
                    </a:lnTo>
                    <a:lnTo>
                      <a:pt x="5849" y="655"/>
                    </a:lnTo>
                    <a:lnTo>
                      <a:pt x="5849" y="296"/>
                    </a:lnTo>
                    <a:close/>
                    <a:moveTo>
                      <a:pt x="6629" y="296"/>
                    </a:moveTo>
                    <a:lnTo>
                      <a:pt x="6629" y="655"/>
                    </a:lnTo>
                    <a:lnTo>
                      <a:pt x="6276" y="655"/>
                    </a:lnTo>
                    <a:lnTo>
                      <a:pt x="6276" y="296"/>
                    </a:lnTo>
                    <a:close/>
                    <a:moveTo>
                      <a:pt x="7056" y="296"/>
                    </a:moveTo>
                    <a:lnTo>
                      <a:pt x="7056" y="655"/>
                    </a:lnTo>
                    <a:lnTo>
                      <a:pt x="6703" y="655"/>
                    </a:lnTo>
                    <a:lnTo>
                      <a:pt x="6703" y="296"/>
                    </a:lnTo>
                    <a:close/>
                    <a:moveTo>
                      <a:pt x="7484" y="296"/>
                    </a:moveTo>
                    <a:lnTo>
                      <a:pt x="7484" y="655"/>
                    </a:lnTo>
                    <a:lnTo>
                      <a:pt x="7130" y="655"/>
                    </a:lnTo>
                    <a:lnTo>
                      <a:pt x="7130" y="296"/>
                    </a:lnTo>
                    <a:close/>
                    <a:moveTo>
                      <a:pt x="7911" y="296"/>
                    </a:moveTo>
                    <a:lnTo>
                      <a:pt x="7911" y="655"/>
                    </a:lnTo>
                    <a:lnTo>
                      <a:pt x="7558" y="655"/>
                    </a:lnTo>
                    <a:lnTo>
                      <a:pt x="7558" y="296"/>
                    </a:lnTo>
                    <a:close/>
                    <a:moveTo>
                      <a:pt x="8338" y="296"/>
                    </a:moveTo>
                    <a:lnTo>
                      <a:pt x="8338" y="655"/>
                    </a:lnTo>
                    <a:lnTo>
                      <a:pt x="7985" y="655"/>
                    </a:lnTo>
                    <a:lnTo>
                      <a:pt x="7985" y="296"/>
                    </a:lnTo>
                    <a:close/>
                    <a:moveTo>
                      <a:pt x="8765" y="296"/>
                    </a:moveTo>
                    <a:lnTo>
                      <a:pt x="8765" y="655"/>
                    </a:lnTo>
                    <a:lnTo>
                      <a:pt x="8412" y="655"/>
                    </a:lnTo>
                    <a:lnTo>
                      <a:pt x="8412" y="296"/>
                    </a:lnTo>
                    <a:close/>
                    <a:moveTo>
                      <a:pt x="9192" y="296"/>
                    </a:moveTo>
                    <a:lnTo>
                      <a:pt x="9192" y="655"/>
                    </a:lnTo>
                    <a:lnTo>
                      <a:pt x="8839" y="655"/>
                    </a:lnTo>
                    <a:lnTo>
                      <a:pt x="8839" y="296"/>
                    </a:lnTo>
                    <a:close/>
                    <a:moveTo>
                      <a:pt x="9619" y="296"/>
                    </a:moveTo>
                    <a:lnTo>
                      <a:pt x="9619" y="655"/>
                    </a:lnTo>
                    <a:lnTo>
                      <a:pt x="9266" y="655"/>
                    </a:lnTo>
                    <a:lnTo>
                      <a:pt x="9266" y="296"/>
                    </a:lnTo>
                    <a:close/>
                    <a:moveTo>
                      <a:pt x="10046" y="296"/>
                    </a:moveTo>
                    <a:lnTo>
                      <a:pt x="10046" y="655"/>
                    </a:lnTo>
                    <a:lnTo>
                      <a:pt x="9693" y="655"/>
                    </a:lnTo>
                    <a:lnTo>
                      <a:pt x="9693" y="296"/>
                    </a:lnTo>
                    <a:close/>
                    <a:moveTo>
                      <a:pt x="10474" y="296"/>
                    </a:moveTo>
                    <a:lnTo>
                      <a:pt x="10474" y="655"/>
                    </a:lnTo>
                    <a:lnTo>
                      <a:pt x="10120" y="655"/>
                    </a:lnTo>
                    <a:lnTo>
                      <a:pt x="10120" y="296"/>
                    </a:lnTo>
                    <a:close/>
                    <a:moveTo>
                      <a:pt x="10901" y="296"/>
                    </a:moveTo>
                    <a:lnTo>
                      <a:pt x="10901" y="655"/>
                    </a:lnTo>
                    <a:lnTo>
                      <a:pt x="10548" y="655"/>
                    </a:lnTo>
                    <a:lnTo>
                      <a:pt x="10548" y="296"/>
                    </a:lnTo>
                    <a:close/>
                    <a:moveTo>
                      <a:pt x="11328" y="296"/>
                    </a:moveTo>
                    <a:lnTo>
                      <a:pt x="11328" y="655"/>
                    </a:lnTo>
                    <a:lnTo>
                      <a:pt x="10975" y="655"/>
                    </a:lnTo>
                    <a:lnTo>
                      <a:pt x="10975" y="296"/>
                    </a:lnTo>
                    <a:close/>
                    <a:moveTo>
                      <a:pt x="11755" y="296"/>
                    </a:moveTo>
                    <a:lnTo>
                      <a:pt x="11755" y="655"/>
                    </a:lnTo>
                    <a:lnTo>
                      <a:pt x="11402" y="655"/>
                    </a:lnTo>
                    <a:lnTo>
                      <a:pt x="11402" y="296"/>
                    </a:lnTo>
                    <a:close/>
                    <a:moveTo>
                      <a:pt x="649" y="723"/>
                    </a:moveTo>
                    <a:lnTo>
                      <a:pt x="649" y="1082"/>
                    </a:lnTo>
                    <a:lnTo>
                      <a:pt x="296" y="1082"/>
                    </a:lnTo>
                    <a:lnTo>
                      <a:pt x="296" y="723"/>
                    </a:lnTo>
                    <a:close/>
                    <a:moveTo>
                      <a:pt x="1076" y="723"/>
                    </a:moveTo>
                    <a:lnTo>
                      <a:pt x="1076" y="1082"/>
                    </a:lnTo>
                    <a:lnTo>
                      <a:pt x="723" y="1082"/>
                    </a:lnTo>
                    <a:lnTo>
                      <a:pt x="723" y="723"/>
                    </a:lnTo>
                    <a:close/>
                    <a:moveTo>
                      <a:pt x="1504" y="723"/>
                    </a:moveTo>
                    <a:lnTo>
                      <a:pt x="1504" y="1082"/>
                    </a:lnTo>
                    <a:lnTo>
                      <a:pt x="1151" y="1082"/>
                    </a:lnTo>
                    <a:lnTo>
                      <a:pt x="1151" y="723"/>
                    </a:lnTo>
                    <a:close/>
                    <a:moveTo>
                      <a:pt x="1931" y="723"/>
                    </a:moveTo>
                    <a:lnTo>
                      <a:pt x="1931" y="1082"/>
                    </a:lnTo>
                    <a:lnTo>
                      <a:pt x="1578" y="1082"/>
                    </a:lnTo>
                    <a:lnTo>
                      <a:pt x="1578" y="723"/>
                    </a:lnTo>
                    <a:close/>
                    <a:moveTo>
                      <a:pt x="2358" y="723"/>
                    </a:moveTo>
                    <a:lnTo>
                      <a:pt x="2358" y="1082"/>
                    </a:lnTo>
                    <a:lnTo>
                      <a:pt x="2005" y="1082"/>
                    </a:lnTo>
                    <a:lnTo>
                      <a:pt x="2005" y="723"/>
                    </a:lnTo>
                    <a:close/>
                    <a:moveTo>
                      <a:pt x="2785" y="723"/>
                    </a:moveTo>
                    <a:lnTo>
                      <a:pt x="2785" y="1082"/>
                    </a:lnTo>
                    <a:lnTo>
                      <a:pt x="2432" y="1082"/>
                    </a:lnTo>
                    <a:lnTo>
                      <a:pt x="2432" y="723"/>
                    </a:lnTo>
                    <a:close/>
                    <a:moveTo>
                      <a:pt x="3212" y="723"/>
                    </a:moveTo>
                    <a:lnTo>
                      <a:pt x="3212" y="1082"/>
                    </a:lnTo>
                    <a:lnTo>
                      <a:pt x="2859" y="1082"/>
                    </a:lnTo>
                    <a:lnTo>
                      <a:pt x="2859" y="723"/>
                    </a:lnTo>
                    <a:close/>
                    <a:moveTo>
                      <a:pt x="3639" y="723"/>
                    </a:moveTo>
                    <a:lnTo>
                      <a:pt x="3639" y="1082"/>
                    </a:lnTo>
                    <a:lnTo>
                      <a:pt x="3286" y="1082"/>
                    </a:lnTo>
                    <a:lnTo>
                      <a:pt x="3286" y="723"/>
                    </a:lnTo>
                    <a:close/>
                    <a:moveTo>
                      <a:pt x="4066" y="723"/>
                    </a:moveTo>
                    <a:lnTo>
                      <a:pt x="4066" y="1082"/>
                    </a:lnTo>
                    <a:lnTo>
                      <a:pt x="3713" y="1082"/>
                    </a:lnTo>
                    <a:lnTo>
                      <a:pt x="3713" y="723"/>
                    </a:lnTo>
                    <a:close/>
                    <a:moveTo>
                      <a:pt x="4494" y="723"/>
                    </a:moveTo>
                    <a:lnTo>
                      <a:pt x="4494" y="1082"/>
                    </a:lnTo>
                    <a:lnTo>
                      <a:pt x="4140" y="1082"/>
                    </a:lnTo>
                    <a:lnTo>
                      <a:pt x="4140" y="723"/>
                    </a:lnTo>
                    <a:close/>
                    <a:moveTo>
                      <a:pt x="4921" y="723"/>
                    </a:moveTo>
                    <a:lnTo>
                      <a:pt x="4921" y="1082"/>
                    </a:lnTo>
                    <a:lnTo>
                      <a:pt x="4568" y="1082"/>
                    </a:lnTo>
                    <a:lnTo>
                      <a:pt x="4568" y="723"/>
                    </a:lnTo>
                    <a:close/>
                    <a:moveTo>
                      <a:pt x="5348" y="723"/>
                    </a:moveTo>
                    <a:lnTo>
                      <a:pt x="5348" y="1082"/>
                    </a:lnTo>
                    <a:lnTo>
                      <a:pt x="4995" y="1082"/>
                    </a:lnTo>
                    <a:lnTo>
                      <a:pt x="4995" y="723"/>
                    </a:lnTo>
                    <a:close/>
                    <a:moveTo>
                      <a:pt x="5775" y="723"/>
                    </a:moveTo>
                    <a:lnTo>
                      <a:pt x="5775" y="1082"/>
                    </a:lnTo>
                    <a:lnTo>
                      <a:pt x="5422" y="1082"/>
                    </a:lnTo>
                    <a:lnTo>
                      <a:pt x="5422" y="723"/>
                    </a:lnTo>
                    <a:close/>
                    <a:moveTo>
                      <a:pt x="6202" y="723"/>
                    </a:moveTo>
                    <a:lnTo>
                      <a:pt x="6202" y="1082"/>
                    </a:lnTo>
                    <a:lnTo>
                      <a:pt x="5849" y="1082"/>
                    </a:lnTo>
                    <a:lnTo>
                      <a:pt x="5849" y="723"/>
                    </a:lnTo>
                    <a:close/>
                    <a:moveTo>
                      <a:pt x="6629" y="723"/>
                    </a:moveTo>
                    <a:lnTo>
                      <a:pt x="6629" y="1082"/>
                    </a:lnTo>
                    <a:lnTo>
                      <a:pt x="6276" y="1082"/>
                    </a:lnTo>
                    <a:lnTo>
                      <a:pt x="6276" y="723"/>
                    </a:lnTo>
                    <a:close/>
                    <a:moveTo>
                      <a:pt x="7056" y="723"/>
                    </a:moveTo>
                    <a:lnTo>
                      <a:pt x="7056" y="1082"/>
                    </a:lnTo>
                    <a:lnTo>
                      <a:pt x="6703" y="1082"/>
                    </a:lnTo>
                    <a:lnTo>
                      <a:pt x="6703" y="723"/>
                    </a:lnTo>
                    <a:close/>
                    <a:moveTo>
                      <a:pt x="7484" y="723"/>
                    </a:moveTo>
                    <a:lnTo>
                      <a:pt x="7484" y="1082"/>
                    </a:lnTo>
                    <a:lnTo>
                      <a:pt x="7130" y="1082"/>
                    </a:lnTo>
                    <a:lnTo>
                      <a:pt x="7130" y="723"/>
                    </a:lnTo>
                    <a:close/>
                    <a:moveTo>
                      <a:pt x="7911" y="723"/>
                    </a:moveTo>
                    <a:lnTo>
                      <a:pt x="7911" y="1082"/>
                    </a:lnTo>
                    <a:lnTo>
                      <a:pt x="7558" y="1082"/>
                    </a:lnTo>
                    <a:lnTo>
                      <a:pt x="7558" y="723"/>
                    </a:lnTo>
                    <a:close/>
                    <a:moveTo>
                      <a:pt x="8338" y="723"/>
                    </a:moveTo>
                    <a:lnTo>
                      <a:pt x="8338" y="1082"/>
                    </a:lnTo>
                    <a:lnTo>
                      <a:pt x="7985" y="1082"/>
                    </a:lnTo>
                    <a:lnTo>
                      <a:pt x="7985" y="723"/>
                    </a:lnTo>
                    <a:close/>
                    <a:moveTo>
                      <a:pt x="8765" y="723"/>
                    </a:moveTo>
                    <a:lnTo>
                      <a:pt x="8765" y="1082"/>
                    </a:lnTo>
                    <a:lnTo>
                      <a:pt x="8412" y="1082"/>
                    </a:lnTo>
                    <a:lnTo>
                      <a:pt x="8412" y="723"/>
                    </a:lnTo>
                    <a:close/>
                    <a:moveTo>
                      <a:pt x="9192" y="723"/>
                    </a:moveTo>
                    <a:lnTo>
                      <a:pt x="9192" y="1082"/>
                    </a:lnTo>
                    <a:lnTo>
                      <a:pt x="8839" y="1082"/>
                    </a:lnTo>
                    <a:lnTo>
                      <a:pt x="8839" y="723"/>
                    </a:lnTo>
                    <a:close/>
                    <a:moveTo>
                      <a:pt x="9619" y="723"/>
                    </a:moveTo>
                    <a:lnTo>
                      <a:pt x="9619" y="1082"/>
                    </a:lnTo>
                    <a:lnTo>
                      <a:pt x="9266" y="1082"/>
                    </a:lnTo>
                    <a:lnTo>
                      <a:pt x="9266" y="723"/>
                    </a:lnTo>
                    <a:close/>
                    <a:moveTo>
                      <a:pt x="10046" y="723"/>
                    </a:moveTo>
                    <a:lnTo>
                      <a:pt x="10046" y="1082"/>
                    </a:lnTo>
                    <a:lnTo>
                      <a:pt x="9693" y="1082"/>
                    </a:lnTo>
                    <a:lnTo>
                      <a:pt x="9693" y="723"/>
                    </a:lnTo>
                    <a:close/>
                    <a:moveTo>
                      <a:pt x="10474" y="723"/>
                    </a:moveTo>
                    <a:lnTo>
                      <a:pt x="10474" y="1082"/>
                    </a:lnTo>
                    <a:lnTo>
                      <a:pt x="10120" y="1082"/>
                    </a:lnTo>
                    <a:lnTo>
                      <a:pt x="10120" y="723"/>
                    </a:lnTo>
                    <a:close/>
                    <a:moveTo>
                      <a:pt x="10901" y="723"/>
                    </a:moveTo>
                    <a:lnTo>
                      <a:pt x="10901" y="1082"/>
                    </a:lnTo>
                    <a:lnTo>
                      <a:pt x="10548" y="1082"/>
                    </a:lnTo>
                    <a:lnTo>
                      <a:pt x="10548" y="723"/>
                    </a:lnTo>
                    <a:close/>
                    <a:moveTo>
                      <a:pt x="11328" y="723"/>
                    </a:moveTo>
                    <a:lnTo>
                      <a:pt x="11328" y="1082"/>
                    </a:lnTo>
                    <a:lnTo>
                      <a:pt x="10975" y="1082"/>
                    </a:lnTo>
                    <a:lnTo>
                      <a:pt x="10975" y="723"/>
                    </a:lnTo>
                    <a:close/>
                    <a:moveTo>
                      <a:pt x="11755" y="723"/>
                    </a:moveTo>
                    <a:lnTo>
                      <a:pt x="11755" y="1082"/>
                    </a:lnTo>
                    <a:lnTo>
                      <a:pt x="11402" y="1082"/>
                    </a:lnTo>
                    <a:lnTo>
                      <a:pt x="11402" y="723"/>
                    </a:lnTo>
                    <a:close/>
                    <a:moveTo>
                      <a:pt x="649" y="1151"/>
                    </a:moveTo>
                    <a:lnTo>
                      <a:pt x="649" y="1509"/>
                    </a:lnTo>
                    <a:lnTo>
                      <a:pt x="296" y="1509"/>
                    </a:lnTo>
                    <a:lnTo>
                      <a:pt x="296" y="1151"/>
                    </a:lnTo>
                    <a:close/>
                    <a:moveTo>
                      <a:pt x="1076" y="1151"/>
                    </a:moveTo>
                    <a:lnTo>
                      <a:pt x="1076" y="1509"/>
                    </a:lnTo>
                    <a:lnTo>
                      <a:pt x="723" y="1509"/>
                    </a:lnTo>
                    <a:lnTo>
                      <a:pt x="723" y="1151"/>
                    </a:lnTo>
                    <a:close/>
                    <a:moveTo>
                      <a:pt x="1504" y="1151"/>
                    </a:moveTo>
                    <a:lnTo>
                      <a:pt x="1504" y="1509"/>
                    </a:lnTo>
                    <a:lnTo>
                      <a:pt x="1151" y="1509"/>
                    </a:lnTo>
                    <a:lnTo>
                      <a:pt x="1151" y="1151"/>
                    </a:lnTo>
                    <a:close/>
                    <a:moveTo>
                      <a:pt x="1931" y="1151"/>
                    </a:moveTo>
                    <a:lnTo>
                      <a:pt x="1931" y="1509"/>
                    </a:lnTo>
                    <a:lnTo>
                      <a:pt x="1578" y="1509"/>
                    </a:lnTo>
                    <a:lnTo>
                      <a:pt x="1578" y="1151"/>
                    </a:lnTo>
                    <a:close/>
                    <a:moveTo>
                      <a:pt x="2358" y="1151"/>
                    </a:moveTo>
                    <a:lnTo>
                      <a:pt x="2358" y="1509"/>
                    </a:lnTo>
                    <a:lnTo>
                      <a:pt x="2005" y="1509"/>
                    </a:lnTo>
                    <a:lnTo>
                      <a:pt x="2005" y="1151"/>
                    </a:lnTo>
                    <a:close/>
                    <a:moveTo>
                      <a:pt x="2785" y="1151"/>
                    </a:moveTo>
                    <a:lnTo>
                      <a:pt x="2785" y="1509"/>
                    </a:lnTo>
                    <a:lnTo>
                      <a:pt x="2432" y="1509"/>
                    </a:lnTo>
                    <a:lnTo>
                      <a:pt x="2432" y="1151"/>
                    </a:lnTo>
                    <a:close/>
                    <a:moveTo>
                      <a:pt x="3212" y="1151"/>
                    </a:moveTo>
                    <a:lnTo>
                      <a:pt x="3212" y="1509"/>
                    </a:lnTo>
                    <a:lnTo>
                      <a:pt x="2859" y="1509"/>
                    </a:lnTo>
                    <a:lnTo>
                      <a:pt x="2859" y="1151"/>
                    </a:lnTo>
                    <a:close/>
                    <a:moveTo>
                      <a:pt x="3639" y="1151"/>
                    </a:moveTo>
                    <a:lnTo>
                      <a:pt x="3639" y="1509"/>
                    </a:lnTo>
                    <a:lnTo>
                      <a:pt x="3286" y="1509"/>
                    </a:lnTo>
                    <a:lnTo>
                      <a:pt x="3286" y="1151"/>
                    </a:lnTo>
                    <a:close/>
                    <a:moveTo>
                      <a:pt x="4066" y="1151"/>
                    </a:moveTo>
                    <a:lnTo>
                      <a:pt x="4066" y="1509"/>
                    </a:lnTo>
                    <a:lnTo>
                      <a:pt x="3713" y="1509"/>
                    </a:lnTo>
                    <a:lnTo>
                      <a:pt x="3713" y="1151"/>
                    </a:lnTo>
                    <a:close/>
                    <a:moveTo>
                      <a:pt x="4494" y="1151"/>
                    </a:moveTo>
                    <a:lnTo>
                      <a:pt x="4494" y="1509"/>
                    </a:lnTo>
                    <a:lnTo>
                      <a:pt x="4140" y="1509"/>
                    </a:lnTo>
                    <a:lnTo>
                      <a:pt x="4140" y="1151"/>
                    </a:lnTo>
                    <a:close/>
                    <a:moveTo>
                      <a:pt x="4921" y="1151"/>
                    </a:moveTo>
                    <a:lnTo>
                      <a:pt x="4921" y="1509"/>
                    </a:lnTo>
                    <a:lnTo>
                      <a:pt x="4568" y="1509"/>
                    </a:lnTo>
                    <a:lnTo>
                      <a:pt x="4568" y="1151"/>
                    </a:lnTo>
                    <a:close/>
                    <a:moveTo>
                      <a:pt x="5348" y="1151"/>
                    </a:moveTo>
                    <a:lnTo>
                      <a:pt x="5348" y="1509"/>
                    </a:lnTo>
                    <a:lnTo>
                      <a:pt x="4995" y="1509"/>
                    </a:lnTo>
                    <a:lnTo>
                      <a:pt x="4995" y="1151"/>
                    </a:lnTo>
                    <a:close/>
                    <a:moveTo>
                      <a:pt x="5775" y="1151"/>
                    </a:moveTo>
                    <a:lnTo>
                      <a:pt x="5775" y="1509"/>
                    </a:lnTo>
                    <a:lnTo>
                      <a:pt x="5422" y="1509"/>
                    </a:lnTo>
                    <a:lnTo>
                      <a:pt x="5422" y="1151"/>
                    </a:lnTo>
                    <a:close/>
                    <a:moveTo>
                      <a:pt x="6202" y="1151"/>
                    </a:moveTo>
                    <a:lnTo>
                      <a:pt x="6202" y="1509"/>
                    </a:lnTo>
                    <a:lnTo>
                      <a:pt x="5849" y="1509"/>
                    </a:lnTo>
                    <a:lnTo>
                      <a:pt x="5849" y="1151"/>
                    </a:lnTo>
                    <a:close/>
                    <a:moveTo>
                      <a:pt x="6629" y="1151"/>
                    </a:moveTo>
                    <a:lnTo>
                      <a:pt x="6629" y="1509"/>
                    </a:lnTo>
                    <a:lnTo>
                      <a:pt x="6276" y="1509"/>
                    </a:lnTo>
                    <a:lnTo>
                      <a:pt x="6276" y="1151"/>
                    </a:lnTo>
                    <a:close/>
                    <a:moveTo>
                      <a:pt x="7056" y="1151"/>
                    </a:moveTo>
                    <a:lnTo>
                      <a:pt x="7056" y="1509"/>
                    </a:lnTo>
                    <a:lnTo>
                      <a:pt x="6703" y="1509"/>
                    </a:lnTo>
                    <a:lnTo>
                      <a:pt x="6703" y="1151"/>
                    </a:lnTo>
                    <a:close/>
                    <a:moveTo>
                      <a:pt x="7484" y="1151"/>
                    </a:moveTo>
                    <a:lnTo>
                      <a:pt x="7484" y="1509"/>
                    </a:lnTo>
                    <a:lnTo>
                      <a:pt x="7130" y="1509"/>
                    </a:lnTo>
                    <a:lnTo>
                      <a:pt x="7130" y="1151"/>
                    </a:lnTo>
                    <a:close/>
                    <a:moveTo>
                      <a:pt x="7911" y="1151"/>
                    </a:moveTo>
                    <a:lnTo>
                      <a:pt x="7911" y="1509"/>
                    </a:lnTo>
                    <a:lnTo>
                      <a:pt x="7558" y="1509"/>
                    </a:lnTo>
                    <a:lnTo>
                      <a:pt x="7558" y="1151"/>
                    </a:lnTo>
                    <a:close/>
                    <a:moveTo>
                      <a:pt x="8338" y="1151"/>
                    </a:moveTo>
                    <a:lnTo>
                      <a:pt x="8338" y="1509"/>
                    </a:lnTo>
                    <a:lnTo>
                      <a:pt x="7985" y="1509"/>
                    </a:lnTo>
                    <a:lnTo>
                      <a:pt x="7985" y="1151"/>
                    </a:lnTo>
                    <a:close/>
                    <a:moveTo>
                      <a:pt x="8765" y="1151"/>
                    </a:moveTo>
                    <a:lnTo>
                      <a:pt x="8765" y="1509"/>
                    </a:lnTo>
                    <a:lnTo>
                      <a:pt x="8412" y="1509"/>
                    </a:lnTo>
                    <a:lnTo>
                      <a:pt x="8412" y="1151"/>
                    </a:lnTo>
                    <a:close/>
                    <a:moveTo>
                      <a:pt x="9192" y="1151"/>
                    </a:moveTo>
                    <a:lnTo>
                      <a:pt x="9192" y="1509"/>
                    </a:lnTo>
                    <a:lnTo>
                      <a:pt x="8839" y="1509"/>
                    </a:lnTo>
                    <a:lnTo>
                      <a:pt x="8839" y="1151"/>
                    </a:lnTo>
                    <a:close/>
                    <a:moveTo>
                      <a:pt x="9619" y="1151"/>
                    </a:moveTo>
                    <a:lnTo>
                      <a:pt x="9619" y="1509"/>
                    </a:lnTo>
                    <a:lnTo>
                      <a:pt x="9266" y="1509"/>
                    </a:lnTo>
                    <a:lnTo>
                      <a:pt x="9266" y="1151"/>
                    </a:lnTo>
                    <a:close/>
                    <a:moveTo>
                      <a:pt x="10046" y="1151"/>
                    </a:moveTo>
                    <a:lnTo>
                      <a:pt x="10046" y="1509"/>
                    </a:lnTo>
                    <a:lnTo>
                      <a:pt x="9693" y="1509"/>
                    </a:lnTo>
                    <a:lnTo>
                      <a:pt x="9693" y="1151"/>
                    </a:lnTo>
                    <a:close/>
                    <a:moveTo>
                      <a:pt x="10474" y="1151"/>
                    </a:moveTo>
                    <a:lnTo>
                      <a:pt x="10474" y="1509"/>
                    </a:lnTo>
                    <a:lnTo>
                      <a:pt x="10120" y="1509"/>
                    </a:lnTo>
                    <a:lnTo>
                      <a:pt x="10120" y="1151"/>
                    </a:lnTo>
                    <a:close/>
                    <a:moveTo>
                      <a:pt x="10901" y="1151"/>
                    </a:moveTo>
                    <a:lnTo>
                      <a:pt x="10901" y="1509"/>
                    </a:lnTo>
                    <a:lnTo>
                      <a:pt x="10548" y="1509"/>
                    </a:lnTo>
                    <a:lnTo>
                      <a:pt x="10548" y="1151"/>
                    </a:lnTo>
                    <a:close/>
                    <a:moveTo>
                      <a:pt x="11328" y="1151"/>
                    </a:moveTo>
                    <a:lnTo>
                      <a:pt x="11328" y="1509"/>
                    </a:lnTo>
                    <a:lnTo>
                      <a:pt x="10975" y="1509"/>
                    </a:lnTo>
                    <a:lnTo>
                      <a:pt x="10975" y="1151"/>
                    </a:lnTo>
                    <a:close/>
                    <a:moveTo>
                      <a:pt x="11755" y="1151"/>
                    </a:moveTo>
                    <a:lnTo>
                      <a:pt x="11755" y="1509"/>
                    </a:lnTo>
                    <a:lnTo>
                      <a:pt x="11402" y="1509"/>
                    </a:lnTo>
                    <a:lnTo>
                      <a:pt x="11402" y="1151"/>
                    </a:lnTo>
                    <a:close/>
                    <a:moveTo>
                      <a:pt x="649" y="1578"/>
                    </a:moveTo>
                    <a:lnTo>
                      <a:pt x="649" y="1937"/>
                    </a:lnTo>
                    <a:lnTo>
                      <a:pt x="296" y="1937"/>
                    </a:lnTo>
                    <a:lnTo>
                      <a:pt x="296" y="1578"/>
                    </a:lnTo>
                    <a:close/>
                    <a:moveTo>
                      <a:pt x="1076" y="1578"/>
                    </a:moveTo>
                    <a:lnTo>
                      <a:pt x="1076" y="1937"/>
                    </a:lnTo>
                    <a:lnTo>
                      <a:pt x="723" y="1937"/>
                    </a:lnTo>
                    <a:lnTo>
                      <a:pt x="723" y="1578"/>
                    </a:lnTo>
                    <a:close/>
                    <a:moveTo>
                      <a:pt x="1504" y="1578"/>
                    </a:moveTo>
                    <a:lnTo>
                      <a:pt x="1504" y="1937"/>
                    </a:lnTo>
                    <a:lnTo>
                      <a:pt x="1151" y="1937"/>
                    </a:lnTo>
                    <a:lnTo>
                      <a:pt x="1151" y="1578"/>
                    </a:lnTo>
                    <a:close/>
                    <a:moveTo>
                      <a:pt x="1931" y="1578"/>
                    </a:moveTo>
                    <a:lnTo>
                      <a:pt x="1931" y="1937"/>
                    </a:lnTo>
                    <a:lnTo>
                      <a:pt x="1578" y="1937"/>
                    </a:lnTo>
                    <a:lnTo>
                      <a:pt x="1578" y="1578"/>
                    </a:lnTo>
                    <a:close/>
                    <a:moveTo>
                      <a:pt x="2358" y="1578"/>
                    </a:moveTo>
                    <a:lnTo>
                      <a:pt x="2358" y="1937"/>
                    </a:lnTo>
                    <a:lnTo>
                      <a:pt x="2005" y="1937"/>
                    </a:lnTo>
                    <a:lnTo>
                      <a:pt x="2005" y="1578"/>
                    </a:lnTo>
                    <a:close/>
                    <a:moveTo>
                      <a:pt x="2785" y="1578"/>
                    </a:moveTo>
                    <a:lnTo>
                      <a:pt x="2785" y="1937"/>
                    </a:lnTo>
                    <a:lnTo>
                      <a:pt x="2432" y="1937"/>
                    </a:lnTo>
                    <a:lnTo>
                      <a:pt x="2432" y="1578"/>
                    </a:lnTo>
                    <a:close/>
                    <a:moveTo>
                      <a:pt x="3212" y="1578"/>
                    </a:moveTo>
                    <a:lnTo>
                      <a:pt x="3212" y="1937"/>
                    </a:lnTo>
                    <a:lnTo>
                      <a:pt x="2859" y="1937"/>
                    </a:lnTo>
                    <a:lnTo>
                      <a:pt x="2859" y="1578"/>
                    </a:lnTo>
                    <a:close/>
                    <a:moveTo>
                      <a:pt x="3639" y="1578"/>
                    </a:moveTo>
                    <a:lnTo>
                      <a:pt x="3639" y="1937"/>
                    </a:lnTo>
                    <a:lnTo>
                      <a:pt x="3286" y="1937"/>
                    </a:lnTo>
                    <a:lnTo>
                      <a:pt x="3286" y="1578"/>
                    </a:lnTo>
                    <a:close/>
                    <a:moveTo>
                      <a:pt x="4066" y="1578"/>
                    </a:moveTo>
                    <a:lnTo>
                      <a:pt x="4066" y="1937"/>
                    </a:lnTo>
                    <a:lnTo>
                      <a:pt x="3713" y="1937"/>
                    </a:lnTo>
                    <a:lnTo>
                      <a:pt x="3713" y="1578"/>
                    </a:lnTo>
                    <a:close/>
                    <a:moveTo>
                      <a:pt x="4494" y="1578"/>
                    </a:moveTo>
                    <a:lnTo>
                      <a:pt x="4494" y="1937"/>
                    </a:lnTo>
                    <a:lnTo>
                      <a:pt x="4140" y="1937"/>
                    </a:lnTo>
                    <a:lnTo>
                      <a:pt x="4140" y="1578"/>
                    </a:lnTo>
                    <a:close/>
                    <a:moveTo>
                      <a:pt x="4921" y="1578"/>
                    </a:moveTo>
                    <a:lnTo>
                      <a:pt x="4921" y="1937"/>
                    </a:lnTo>
                    <a:lnTo>
                      <a:pt x="4568" y="1937"/>
                    </a:lnTo>
                    <a:lnTo>
                      <a:pt x="4568" y="1578"/>
                    </a:lnTo>
                    <a:close/>
                    <a:moveTo>
                      <a:pt x="5348" y="1578"/>
                    </a:moveTo>
                    <a:lnTo>
                      <a:pt x="5348" y="1937"/>
                    </a:lnTo>
                    <a:lnTo>
                      <a:pt x="4995" y="1937"/>
                    </a:lnTo>
                    <a:lnTo>
                      <a:pt x="4995" y="1578"/>
                    </a:lnTo>
                    <a:close/>
                    <a:moveTo>
                      <a:pt x="5775" y="1578"/>
                    </a:moveTo>
                    <a:lnTo>
                      <a:pt x="5775" y="1937"/>
                    </a:lnTo>
                    <a:lnTo>
                      <a:pt x="5422" y="1937"/>
                    </a:lnTo>
                    <a:lnTo>
                      <a:pt x="5422" y="1578"/>
                    </a:lnTo>
                    <a:close/>
                    <a:moveTo>
                      <a:pt x="6202" y="1578"/>
                    </a:moveTo>
                    <a:lnTo>
                      <a:pt x="6202" y="1937"/>
                    </a:lnTo>
                    <a:lnTo>
                      <a:pt x="5849" y="1937"/>
                    </a:lnTo>
                    <a:lnTo>
                      <a:pt x="5849" y="1578"/>
                    </a:lnTo>
                    <a:close/>
                    <a:moveTo>
                      <a:pt x="6629" y="1578"/>
                    </a:moveTo>
                    <a:lnTo>
                      <a:pt x="6629" y="1937"/>
                    </a:lnTo>
                    <a:lnTo>
                      <a:pt x="6276" y="1937"/>
                    </a:lnTo>
                    <a:lnTo>
                      <a:pt x="6276" y="1578"/>
                    </a:lnTo>
                    <a:close/>
                    <a:moveTo>
                      <a:pt x="7056" y="1578"/>
                    </a:moveTo>
                    <a:lnTo>
                      <a:pt x="7056" y="1937"/>
                    </a:lnTo>
                    <a:lnTo>
                      <a:pt x="6703" y="1937"/>
                    </a:lnTo>
                    <a:lnTo>
                      <a:pt x="6703" y="1578"/>
                    </a:lnTo>
                    <a:close/>
                    <a:moveTo>
                      <a:pt x="7484" y="1578"/>
                    </a:moveTo>
                    <a:lnTo>
                      <a:pt x="7484" y="1937"/>
                    </a:lnTo>
                    <a:lnTo>
                      <a:pt x="7130" y="1937"/>
                    </a:lnTo>
                    <a:lnTo>
                      <a:pt x="7130" y="1578"/>
                    </a:lnTo>
                    <a:close/>
                    <a:moveTo>
                      <a:pt x="7911" y="1578"/>
                    </a:moveTo>
                    <a:lnTo>
                      <a:pt x="7911" y="1937"/>
                    </a:lnTo>
                    <a:lnTo>
                      <a:pt x="7558" y="1937"/>
                    </a:lnTo>
                    <a:lnTo>
                      <a:pt x="7558" y="1578"/>
                    </a:lnTo>
                    <a:close/>
                    <a:moveTo>
                      <a:pt x="8338" y="1578"/>
                    </a:moveTo>
                    <a:lnTo>
                      <a:pt x="8338" y="1937"/>
                    </a:lnTo>
                    <a:lnTo>
                      <a:pt x="7985" y="1937"/>
                    </a:lnTo>
                    <a:lnTo>
                      <a:pt x="7985" y="1578"/>
                    </a:lnTo>
                    <a:close/>
                    <a:moveTo>
                      <a:pt x="8765" y="1578"/>
                    </a:moveTo>
                    <a:lnTo>
                      <a:pt x="8765" y="1937"/>
                    </a:lnTo>
                    <a:lnTo>
                      <a:pt x="8412" y="1937"/>
                    </a:lnTo>
                    <a:lnTo>
                      <a:pt x="8412" y="1578"/>
                    </a:lnTo>
                    <a:close/>
                    <a:moveTo>
                      <a:pt x="9192" y="1578"/>
                    </a:moveTo>
                    <a:lnTo>
                      <a:pt x="9192" y="1937"/>
                    </a:lnTo>
                    <a:lnTo>
                      <a:pt x="8839" y="1937"/>
                    </a:lnTo>
                    <a:lnTo>
                      <a:pt x="8839" y="1578"/>
                    </a:lnTo>
                    <a:close/>
                    <a:moveTo>
                      <a:pt x="9619" y="1578"/>
                    </a:moveTo>
                    <a:lnTo>
                      <a:pt x="9619" y="1937"/>
                    </a:lnTo>
                    <a:lnTo>
                      <a:pt x="9266" y="1937"/>
                    </a:lnTo>
                    <a:lnTo>
                      <a:pt x="9266" y="1578"/>
                    </a:lnTo>
                    <a:close/>
                    <a:moveTo>
                      <a:pt x="10046" y="1578"/>
                    </a:moveTo>
                    <a:lnTo>
                      <a:pt x="10046" y="1937"/>
                    </a:lnTo>
                    <a:lnTo>
                      <a:pt x="9693" y="1937"/>
                    </a:lnTo>
                    <a:lnTo>
                      <a:pt x="9693" y="1578"/>
                    </a:lnTo>
                    <a:close/>
                    <a:moveTo>
                      <a:pt x="10474" y="1578"/>
                    </a:moveTo>
                    <a:lnTo>
                      <a:pt x="10474" y="1937"/>
                    </a:lnTo>
                    <a:lnTo>
                      <a:pt x="10120" y="1937"/>
                    </a:lnTo>
                    <a:lnTo>
                      <a:pt x="10120" y="1578"/>
                    </a:lnTo>
                    <a:close/>
                    <a:moveTo>
                      <a:pt x="10901" y="1578"/>
                    </a:moveTo>
                    <a:lnTo>
                      <a:pt x="10901" y="1937"/>
                    </a:lnTo>
                    <a:lnTo>
                      <a:pt x="10548" y="1937"/>
                    </a:lnTo>
                    <a:lnTo>
                      <a:pt x="10548" y="1578"/>
                    </a:lnTo>
                    <a:close/>
                    <a:moveTo>
                      <a:pt x="11328" y="1578"/>
                    </a:moveTo>
                    <a:lnTo>
                      <a:pt x="11328" y="1937"/>
                    </a:lnTo>
                    <a:lnTo>
                      <a:pt x="10975" y="1937"/>
                    </a:lnTo>
                    <a:lnTo>
                      <a:pt x="10975" y="1578"/>
                    </a:lnTo>
                    <a:close/>
                    <a:moveTo>
                      <a:pt x="11755" y="1578"/>
                    </a:moveTo>
                    <a:lnTo>
                      <a:pt x="11755" y="1937"/>
                    </a:lnTo>
                    <a:lnTo>
                      <a:pt x="11402" y="1937"/>
                    </a:lnTo>
                    <a:lnTo>
                      <a:pt x="11402" y="1578"/>
                    </a:lnTo>
                    <a:close/>
                    <a:moveTo>
                      <a:pt x="649" y="2005"/>
                    </a:moveTo>
                    <a:lnTo>
                      <a:pt x="649" y="2364"/>
                    </a:lnTo>
                    <a:lnTo>
                      <a:pt x="296" y="2364"/>
                    </a:lnTo>
                    <a:lnTo>
                      <a:pt x="296" y="2005"/>
                    </a:lnTo>
                    <a:close/>
                    <a:moveTo>
                      <a:pt x="1076" y="2005"/>
                    </a:moveTo>
                    <a:lnTo>
                      <a:pt x="1076" y="2364"/>
                    </a:lnTo>
                    <a:lnTo>
                      <a:pt x="723" y="2364"/>
                    </a:lnTo>
                    <a:lnTo>
                      <a:pt x="723" y="2005"/>
                    </a:lnTo>
                    <a:close/>
                    <a:moveTo>
                      <a:pt x="1504" y="2005"/>
                    </a:moveTo>
                    <a:lnTo>
                      <a:pt x="1504" y="2364"/>
                    </a:lnTo>
                    <a:lnTo>
                      <a:pt x="1151" y="2364"/>
                    </a:lnTo>
                    <a:lnTo>
                      <a:pt x="1151" y="2005"/>
                    </a:lnTo>
                    <a:close/>
                    <a:moveTo>
                      <a:pt x="1931" y="2005"/>
                    </a:moveTo>
                    <a:lnTo>
                      <a:pt x="1931" y="2364"/>
                    </a:lnTo>
                    <a:lnTo>
                      <a:pt x="1578" y="2364"/>
                    </a:lnTo>
                    <a:lnTo>
                      <a:pt x="1578" y="2005"/>
                    </a:lnTo>
                    <a:close/>
                    <a:moveTo>
                      <a:pt x="2358" y="2005"/>
                    </a:moveTo>
                    <a:lnTo>
                      <a:pt x="2358" y="2364"/>
                    </a:lnTo>
                    <a:lnTo>
                      <a:pt x="2005" y="2364"/>
                    </a:lnTo>
                    <a:lnTo>
                      <a:pt x="2005" y="2005"/>
                    </a:lnTo>
                    <a:close/>
                    <a:moveTo>
                      <a:pt x="2785" y="2005"/>
                    </a:moveTo>
                    <a:lnTo>
                      <a:pt x="2785" y="2364"/>
                    </a:lnTo>
                    <a:lnTo>
                      <a:pt x="2432" y="2364"/>
                    </a:lnTo>
                    <a:lnTo>
                      <a:pt x="2432" y="2005"/>
                    </a:lnTo>
                    <a:close/>
                    <a:moveTo>
                      <a:pt x="3212" y="2005"/>
                    </a:moveTo>
                    <a:lnTo>
                      <a:pt x="3212" y="2364"/>
                    </a:lnTo>
                    <a:lnTo>
                      <a:pt x="2859" y="2364"/>
                    </a:lnTo>
                    <a:lnTo>
                      <a:pt x="2859" y="2005"/>
                    </a:lnTo>
                    <a:close/>
                    <a:moveTo>
                      <a:pt x="3639" y="2005"/>
                    </a:moveTo>
                    <a:lnTo>
                      <a:pt x="3639" y="2364"/>
                    </a:lnTo>
                    <a:lnTo>
                      <a:pt x="3286" y="2364"/>
                    </a:lnTo>
                    <a:lnTo>
                      <a:pt x="3286" y="2005"/>
                    </a:lnTo>
                    <a:close/>
                    <a:moveTo>
                      <a:pt x="4066" y="2005"/>
                    </a:moveTo>
                    <a:lnTo>
                      <a:pt x="4066" y="2364"/>
                    </a:lnTo>
                    <a:lnTo>
                      <a:pt x="3713" y="2364"/>
                    </a:lnTo>
                    <a:lnTo>
                      <a:pt x="3713" y="2005"/>
                    </a:lnTo>
                    <a:close/>
                    <a:moveTo>
                      <a:pt x="4494" y="2005"/>
                    </a:moveTo>
                    <a:lnTo>
                      <a:pt x="4494" y="2364"/>
                    </a:lnTo>
                    <a:lnTo>
                      <a:pt x="4140" y="2364"/>
                    </a:lnTo>
                    <a:lnTo>
                      <a:pt x="4140" y="2005"/>
                    </a:lnTo>
                    <a:close/>
                    <a:moveTo>
                      <a:pt x="4921" y="2005"/>
                    </a:moveTo>
                    <a:lnTo>
                      <a:pt x="4921" y="2364"/>
                    </a:lnTo>
                    <a:lnTo>
                      <a:pt x="4568" y="2364"/>
                    </a:lnTo>
                    <a:lnTo>
                      <a:pt x="4568" y="2005"/>
                    </a:lnTo>
                    <a:close/>
                    <a:moveTo>
                      <a:pt x="5348" y="2005"/>
                    </a:moveTo>
                    <a:lnTo>
                      <a:pt x="5348" y="2364"/>
                    </a:lnTo>
                    <a:lnTo>
                      <a:pt x="4995" y="2364"/>
                    </a:lnTo>
                    <a:lnTo>
                      <a:pt x="4995" y="2005"/>
                    </a:lnTo>
                    <a:close/>
                    <a:moveTo>
                      <a:pt x="5775" y="2005"/>
                    </a:moveTo>
                    <a:lnTo>
                      <a:pt x="5775" y="2364"/>
                    </a:lnTo>
                    <a:lnTo>
                      <a:pt x="5422" y="2364"/>
                    </a:lnTo>
                    <a:lnTo>
                      <a:pt x="5422" y="2005"/>
                    </a:lnTo>
                    <a:close/>
                    <a:moveTo>
                      <a:pt x="6202" y="2005"/>
                    </a:moveTo>
                    <a:lnTo>
                      <a:pt x="6202" y="2364"/>
                    </a:lnTo>
                    <a:lnTo>
                      <a:pt x="5849" y="2364"/>
                    </a:lnTo>
                    <a:lnTo>
                      <a:pt x="5849" y="2005"/>
                    </a:lnTo>
                    <a:close/>
                    <a:moveTo>
                      <a:pt x="6629" y="2005"/>
                    </a:moveTo>
                    <a:lnTo>
                      <a:pt x="6629" y="2364"/>
                    </a:lnTo>
                    <a:lnTo>
                      <a:pt x="6276" y="2364"/>
                    </a:lnTo>
                    <a:lnTo>
                      <a:pt x="6276" y="2005"/>
                    </a:lnTo>
                    <a:close/>
                    <a:moveTo>
                      <a:pt x="7056" y="2005"/>
                    </a:moveTo>
                    <a:lnTo>
                      <a:pt x="7056" y="2364"/>
                    </a:lnTo>
                    <a:lnTo>
                      <a:pt x="6703" y="2364"/>
                    </a:lnTo>
                    <a:lnTo>
                      <a:pt x="6703" y="2005"/>
                    </a:lnTo>
                    <a:close/>
                    <a:moveTo>
                      <a:pt x="7484" y="2005"/>
                    </a:moveTo>
                    <a:lnTo>
                      <a:pt x="7484" y="2364"/>
                    </a:lnTo>
                    <a:lnTo>
                      <a:pt x="7130" y="2364"/>
                    </a:lnTo>
                    <a:lnTo>
                      <a:pt x="7130" y="2005"/>
                    </a:lnTo>
                    <a:close/>
                    <a:moveTo>
                      <a:pt x="7911" y="2005"/>
                    </a:moveTo>
                    <a:lnTo>
                      <a:pt x="7911" y="2364"/>
                    </a:lnTo>
                    <a:lnTo>
                      <a:pt x="7558" y="2364"/>
                    </a:lnTo>
                    <a:lnTo>
                      <a:pt x="7558" y="2005"/>
                    </a:lnTo>
                    <a:close/>
                    <a:moveTo>
                      <a:pt x="8338" y="2005"/>
                    </a:moveTo>
                    <a:lnTo>
                      <a:pt x="8338" y="2364"/>
                    </a:lnTo>
                    <a:lnTo>
                      <a:pt x="7985" y="2364"/>
                    </a:lnTo>
                    <a:lnTo>
                      <a:pt x="7985" y="2005"/>
                    </a:lnTo>
                    <a:close/>
                    <a:moveTo>
                      <a:pt x="8765" y="2005"/>
                    </a:moveTo>
                    <a:lnTo>
                      <a:pt x="8765" y="2364"/>
                    </a:lnTo>
                    <a:lnTo>
                      <a:pt x="8412" y="2364"/>
                    </a:lnTo>
                    <a:lnTo>
                      <a:pt x="8412" y="2005"/>
                    </a:lnTo>
                    <a:close/>
                    <a:moveTo>
                      <a:pt x="9192" y="2005"/>
                    </a:moveTo>
                    <a:lnTo>
                      <a:pt x="9192" y="2364"/>
                    </a:lnTo>
                    <a:lnTo>
                      <a:pt x="8839" y="2364"/>
                    </a:lnTo>
                    <a:lnTo>
                      <a:pt x="8839" y="2005"/>
                    </a:lnTo>
                    <a:close/>
                    <a:moveTo>
                      <a:pt x="9619" y="2005"/>
                    </a:moveTo>
                    <a:lnTo>
                      <a:pt x="9619" y="2364"/>
                    </a:lnTo>
                    <a:lnTo>
                      <a:pt x="9266" y="2364"/>
                    </a:lnTo>
                    <a:lnTo>
                      <a:pt x="9266" y="2005"/>
                    </a:lnTo>
                    <a:close/>
                    <a:moveTo>
                      <a:pt x="10046" y="2005"/>
                    </a:moveTo>
                    <a:lnTo>
                      <a:pt x="10046" y="2364"/>
                    </a:lnTo>
                    <a:lnTo>
                      <a:pt x="9693" y="2364"/>
                    </a:lnTo>
                    <a:lnTo>
                      <a:pt x="9693" y="2005"/>
                    </a:lnTo>
                    <a:close/>
                    <a:moveTo>
                      <a:pt x="10474" y="2005"/>
                    </a:moveTo>
                    <a:lnTo>
                      <a:pt x="10474" y="2364"/>
                    </a:lnTo>
                    <a:lnTo>
                      <a:pt x="10120" y="2364"/>
                    </a:lnTo>
                    <a:lnTo>
                      <a:pt x="10120" y="2005"/>
                    </a:lnTo>
                    <a:close/>
                    <a:moveTo>
                      <a:pt x="10901" y="2005"/>
                    </a:moveTo>
                    <a:lnTo>
                      <a:pt x="10901" y="2364"/>
                    </a:lnTo>
                    <a:lnTo>
                      <a:pt x="10548" y="2364"/>
                    </a:lnTo>
                    <a:lnTo>
                      <a:pt x="10548" y="2005"/>
                    </a:lnTo>
                    <a:close/>
                    <a:moveTo>
                      <a:pt x="11328" y="2005"/>
                    </a:moveTo>
                    <a:lnTo>
                      <a:pt x="11328" y="2364"/>
                    </a:lnTo>
                    <a:lnTo>
                      <a:pt x="10975" y="2364"/>
                    </a:lnTo>
                    <a:lnTo>
                      <a:pt x="10975" y="2005"/>
                    </a:lnTo>
                    <a:close/>
                    <a:moveTo>
                      <a:pt x="11755" y="2005"/>
                    </a:moveTo>
                    <a:lnTo>
                      <a:pt x="11755" y="2364"/>
                    </a:lnTo>
                    <a:lnTo>
                      <a:pt x="11402" y="2364"/>
                    </a:lnTo>
                    <a:lnTo>
                      <a:pt x="11402" y="2005"/>
                    </a:lnTo>
                    <a:close/>
                    <a:moveTo>
                      <a:pt x="649" y="2432"/>
                    </a:moveTo>
                    <a:lnTo>
                      <a:pt x="649" y="2791"/>
                    </a:lnTo>
                    <a:lnTo>
                      <a:pt x="296" y="2791"/>
                    </a:lnTo>
                    <a:lnTo>
                      <a:pt x="296" y="2432"/>
                    </a:lnTo>
                    <a:close/>
                    <a:moveTo>
                      <a:pt x="1076" y="2432"/>
                    </a:moveTo>
                    <a:lnTo>
                      <a:pt x="1076" y="2791"/>
                    </a:lnTo>
                    <a:lnTo>
                      <a:pt x="723" y="2791"/>
                    </a:lnTo>
                    <a:lnTo>
                      <a:pt x="723" y="2432"/>
                    </a:lnTo>
                    <a:close/>
                    <a:moveTo>
                      <a:pt x="1504" y="2432"/>
                    </a:moveTo>
                    <a:lnTo>
                      <a:pt x="1504" y="2791"/>
                    </a:lnTo>
                    <a:lnTo>
                      <a:pt x="1151" y="2791"/>
                    </a:lnTo>
                    <a:lnTo>
                      <a:pt x="1151" y="2432"/>
                    </a:lnTo>
                    <a:close/>
                    <a:moveTo>
                      <a:pt x="1931" y="2432"/>
                    </a:moveTo>
                    <a:lnTo>
                      <a:pt x="1931" y="2791"/>
                    </a:lnTo>
                    <a:lnTo>
                      <a:pt x="1578" y="2791"/>
                    </a:lnTo>
                    <a:lnTo>
                      <a:pt x="1578" y="2432"/>
                    </a:lnTo>
                    <a:close/>
                    <a:moveTo>
                      <a:pt x="2358" y="2432"/>
                    </a:moveTo>
                    <a:lnTo>
                      <a:pt x="2358" y="2791"/>
                    </a:lnTo>
                    <a:lnTo>
                      <a:pt x="2005" y="2791"/>
                    </a:lnTo>
                    <a:lnTo>
                      <a:pt x="2005" y="2432"/>
                    </a:lnTo>
                    <a:close/>
                    <a:moveTo>
                      <a:pt x="2785" y="2432"/>
                    </a:moveTo>
                    <a:lnTo>
                      <a:pt x="2785" y="2791"/>
                    </a:lnTo>
                    <a:lnTo>
                      <a:pt x="2432" y="2791"/>
                    </a:lnTo>
                    <a:lnTo>
                      <a:pt x="2432" y="2432"/>
                    </a:lnTo>
                    <a:close/>
                    <a:moveTo>
                      <a:pt x="3212" y="2432"/>
                    </a:moveTo>
                    <a:lnTo>
                      <a:pt x="3212" y="2791"/>
                    </a:lnTo>
                    <a:lnTo>
                      <a:pt x="2859" y="2791"/>
                    </a:lnTo>
                    <a:lnTo>
                      <a:pt x="2859" y="2432"/>
                    </a:lnTo>
                    <a:close/>
                    <a:moveTo>
                      <a:pt x="3639" y="2432"/>
                    </a:moveTo>
                    <a:lnTo>
                      <a:pt x="3639" y="2791"/>
                    </a:lnTo>
                    <a:lnTo>
                      <a:pt x="3286" y="2791"/>
                    </a:lnTo>
                    <a:lnTo>
                      <a:pt x="3286" y="2432"/>
                    </a:lnTo>
                    <a:close/>
                    <a:moveTo>
                      <a:pt x="4066" y="2432"/>
                    </a:moveTo>
                    <a:lnTo>
                      <a:pt x="4066" y="2791"/>
                    </a:lnTo>
                    <a:lnTo>
                      <a:pt x="3713" y="2791"/>
                    </a:lnTo>
                    <a:lnTo>
                      <a:pt x="3713" y="2432"/>
                    </a:lnTo>
                    <a:close/>
                    <a:moveTo>
                      <a:pt x="4494" y="2432"/>
                    </a:moveTo>
                    <a:lnTo>
                      <a:pt x="4494" y="2791"/>
                    </a:lnTo>
                    <a:lnTo>
                      <a:pt x="4140" y="2791"/>
                    </a:lnTo>
                    <a:lnTo>
                      <a:pt x="4140" y="2432"/>
                    </a:lnTo>
                    <a:close/>
                    <a:moveTo>
                      <a:pt x="4921" y="2432"/>
                    </a:moveTo>
                    <a:lnTo>
                      <a:pt x="4921" y="2791"/>
                    </a:lnTo>
                    <a:lnTo>
                      <a:pt x="4568" y="2791"/>
                    </a:lnTo>
                    <a:lnTo>
                      <a:pt x="4568" y="2432"/>
                    </a:lnTo>
                    <a:close/>
                    <a:moveTo>
                      <a:pt x="5348" y="2432"/>
                    </a:moveTo>
                    <a:lnTo>
                      <a:pt x="5348" y="2791"/>
                    </a:lnTo>
                    <a:lnTo>
                      <a:pt x="4995" y="2791"/>
                    </a:lnTo>
                    <a:lnTo>
                      <a:pt x="4995" y="2432"/>
                    </a:lnTo>
                    <a:close/>
                    <a:moveTo>
                      <a:pt x="5775" y="2432"/>
                    </a:moveTo>
                    <a:lnTo>
                      <a:pt x="5775" y="2791"/>
                    </a:lnTo>
                    <a:lnTo>
                      <a:pt x="5422" y="2791"/>
                    </a:lnTo>
                    <a:lnTo>
                      <a:pt x="5422" y="2432"/>
                    </a:lnTo>
                    <a:close/>
                    <a:moveTo>
                      <a:pt x="6202" y="2432"/>
                    </a:moveTo>
                    <a:lnTo>
                      <a:pt x="6202" y="2791"/>
                    </a:lnTo>
                    <a:lnTo>
                      <a:pt x="5849" y="2791"/>
                    </a:lnTo>
                    <a:lnTo>
                      <a:pt x="5849" y="2432"/>
                    </a:lnTo>
                    <a:close/>
                    <a:moveTo>
                      <a:pt x="6629" y="2432"/>
                    </a:moveTo>
                    <a:lnTo>
                      <a:pt x="6629" y="2791"/>
                    </a:lnTo>
                    <a:lnTo>
                      <a:pt x="6276" y="2791"/>
                    </a:lnTo>
                    <a:lnTo>
                      <a:pt x="6276" y="2432"/>
                    </a:lnTo>
                    <a:close/>
                    <a:moveTo>
                      <a:pt x="7056" y="2432"/>
                    </a:moveTo>
                    <a:lnTo>
                      <a:pt x="7056" y="2791"/>
                    </a:lnTo>
                    <a:lnTo>
                      <a:pt x="6703" y="2791"/>
                    </a:lnTo>
                    <a:lnTo>
                      <a:pt x="6703" y="2432"/>
                    </a:lnTo>
                    <a:close/>
                    <a:moveTo>
                      <a:pt x="7484" y="2432"/>
                    </a:moveTo>
                    <a:lnTo>
                      <a:pt x="7484" y="2791"/>
                    </a:lnTo>
                    <a:lnTo>
                      <a:pt x="7130" y="2791"/>
                    </a:lnTo>
                    <a:lnTo>
                      <a:pt x="7130" y="2432"/>
                    </a:lnTo>
                    <a:close/>
                    <a:moveTo>
                      <a:pt x="7911" y="2432"/>
                    </a:moveTo>
                    <a:lnTo>
                      <a:pt x="7911" y="2791"/>
                    </a:lnTo>
                    <a:lnTo>
                      <a:pt x="7558" y="2791"/>
                    </a:lnTo>
                    <a:lnTo>
                      <a:pt x="7558" y="2432"/>
                    </a:lnTo>
                    <a:close/>
                    <a:moveTo>
                      <a:pt x="8338" y="2432"/>
                    </a:moveTo>
                    <a:lnTo>
                      <a:pt x="8338" y="2791"/>
                    </a:lnTo>
                    <a:lnTo>
                      <a:pt x="7985" y="2791"/>
                    </a:lnTo>
                    <a:lnTo>
                      <a:pt x="7985" y="2432"/>
                    </a:lnTo>
                    <a:close/>
                    <a:moveTo>
                      <a:pt x="8765" y="2432"/>
                    </a:moveTo>
                    <a:lnTo>
                      <a:pt x="8765" y="2791"/>
                    </a:lnTo>
                    <a:lnTo>
                      <a:pt x="8412" y="2791"/>
                    </a:lnTo>
                    <a:lnTo>
                      <a:pt x="8412" y="2432"/>
                    </a:lnTo>
                    <a:close/>
                    <a:moveTo>
                      <a:pt x="9192" y="2432"/>
                    </a:moveTo>
                    <a:lnTo>
                      <a:pt x="9192" y="2791"/>
                    </a:lnTo>
                    <a:lnTo>
                      <a:pt x="8839" y="2791"/>
                    </a:lnTo>
                    <a:lnTo>
                      <a:pt x="8839" y="2432"/>
                    </a:lnTo>
                    <a:close/>
                    <a:moveTo>
                      <a:pt x="9619" y="2432"/>
                    </a:moveTo>
                    <a:lnTo>
                      <a:pt x="9619" y="2791"/>
                    </a:lnTo>
                    <a:lnTo>
                      <a:pt x="9266" y="2791"/>
                    </a:lnTo>
                    <a:lnTo>
                      <a:pt x="9266" y="2432"/>
                    </a:lnTo>
                    <a:close/>
                    <a:moveTo>
                      <a:pt x="10046" y="2432"/>
                    </a:moveTo>
                    <a:lnTo>
                      <a:pt x="10046" y="2791"/>
                    </a:lnTo>
                    <a:lnTo>
                      <a:pt x="9693" y="2791"/>
                    </a:lnTo>
                    <a:lnTo>
                      <a:pt x="9693" y="2432"/>
                    </a:lnTo>
                    <a:close/>
                    <a:moveTo>
                      <a:pt x="10474" y="2432"/>
                    </a:moveTo>
                    <a:lnTo>
                      <a:pt x="10474" y="2791"/>
                    </a:lnTo>
                    <a:lnTo>
                      <a:pt x="10120" y="2791"/>
                    </a:lnTo>
                    <a:lnTo>
                      <a:pt x="10120" y="2432"/>
                    </a:lnTo>
                    <a:close/>
                    <a:moveTo>
                      <a:pt x="10901" y="2432"/>
                    </a:moveTo>
                    <a:lnTo>
                      <a:pt x="10901" y="2791"/>
                    </a:lnTo>
                    <a:lnTo>
                      <a:pt x="10548" y="2791"/>
                    </a:lnTo>
                    <a:lnTo>
                      <a:pt x="10548" y="2432"/>
                    </a:lnTo>
                    <a:close/>
                    <a:moveTo>
                      <a:pt x="11328" y="2432"/>
                    </a:moveTo>
                    <a:lnTo>
                      <a:pt x="11328" y="2791"/>
                    </a:lnTo>
                    <a:lnTo>
                      <a:pt x="10975" y="2791"/>
                    </a:lnTo>
                    <a:lnTo>
                      <a:pt x="10975" y="2432"/>
                    </a:lnTo>
                    <a:close/>
                    <a:moveTo>
                      <a:pt x="11755" y="2432"/>
                    </a:moveTo>
                    <a:lnTo>
                      <a:pt x="11755" y="2791"/>
                    </a:lnTo>
                    <a:lnTo>
                      <a:pt x="11402" y="2791"/>
                    </a:lnTo>
                    <a:lnTo>
                      <a:pt x="11402" y="2432"/>
                    </a:lnTo>
                    <a:close/>
                    <a:moveTo>
                      <a:pt x="649" y="2859"/>
                    </a:moveTo>
                    <a:lnTo>
                      <a:pt x="649" y="3218"/>
                    </a:lnTo>
                    <a:lnTo>
                      <a:pt x="296" y="3218"/>
                    </a:lnTo>
                    <a:lnTo>
                      <a:pt x="296" y="2859"/>
                    </a:lnTo>
                    <a:close/>
                    <a:moveTo>
                      <a:pt x="1076" y="2859"/>
                    </a:moveTo>
                    <a:lnTo>
                      <a:pt x="1076" y="3218"/>
                    </a:lnTo>
                    <a:lnTo>
                      <a:pt x="723" y="3218"/>
                    </a:lnTo>
                    <a:lnTo>
                      <a:pt x="723" y="2859"/>
                    </a:lnTo>
                    <a:close/>
                    <a:moveTo>
                      <a:pt x="1504" y="2859"/>
                    </a:moveTo>
                    <a:lnTo>
                      <a:pt x="1504" y="3218"/>
                    </a:lnTo>
                    <a:lnTo>
                      <a:pt x="1151" y="3218"/>
                    </a:lnTo>
                    <a:lnTo>
                      <a:pt x="1151" y="2859"/>
                    </a:lnTo>
                    <a:close/>
                    <a:moveTo>
                      <a:pt x="1931" y="2859"/>
                    </a:moveTo>
                    <a:lnTo>
                      <a:pt x="1931" y="3218"/>
                    </a:lnTo>
                    <a:lnTo>
                      <a:pt x="1578" y="3218"/>
                    </a:lnTo>
                    <a:lnTo>
                      <a:pt x="1578" y="2859"/>
                    </a:lnTo>
                    <a:close/>
                    <a:moveTo>
                      <a:pt x="2358" y="2859"/>
                    </a:moveTo>
                    <a:lnTo>
                      <a:pt x="2358" y="3218"/>
                    </a:lnTo>
                    <a:lnTo>
                      <a:pt x="2005" y="3218"/>
                    </a:lnTo>
                    <a:lnTo>
                      <a:pt x="2005" y="2859"/>
                    </a:lnTo>
                    <a:close/>
                    <a:moveTo>
                      <a:pt x="2785" y="2859"/>
                    </a:moveTo>
                    <a:lnTo>
                      <a:pt x="2785" y="3218"/>
                    </a:lnTo>
                    <a:lnTo>
                      <a:pt x="2432" y="3218"/>
                    </a:lnTo>
                    <a:lnTo>
                      <a:pt x="2432" y="2859"/>
                    </a:lnTo>
                    <a:close/>
                    <a:moveTo>
                      <a:pt x="3212" y="2859"/>
                    </a:moveTo>
                    <a:lnTo>
                      <a:pt x="3212" y="3218"/>
                    </a:lnTo>
                    <a:lnTo>
                      <a:pt x="2859" y="3218"/>
                    </a:lnTo>
                    <a:lnTo>
                      <a:pt x="2859" y="2859"/>
                    </a:lnTo>
                    <a:close/>
                    <a:moveTo>
                      <a:pt x="3639" y="2859"/>
                    </a:moveTo>
                    <a:lnTo>
                      <a:pt x="3639" y="3218"/>
                    </a:lnTo>
                    <a:lnTo>
                      <a:pt x="3286" y="3218"/>
                    </a:lnTo>
                    <a:lnTo>
                      <a:pt x="3286" y="2859"/>
                    </a:lnTo>
                    <a:close/>
                    <a:moveTo>
                      <a:pt x="4066" y="2859"/>
                    </a:moveTo>
                    <a:lnTo>
                      <a:pt x="4066" y="3218"/>
                    </a:lnTo>
                    <a:lnTo>
                      <a:pt x="3713" y="3218"/>
                    </a:lnTo>
                    <a:lnTo>
                      <a:pt x="3713" y="2859"/>
                    </a:lnTo>
                    <a:close/>
                    <a:moveTo>
                      <a:pt x="4494" y="2859"/>
                    </a:moveTo>
                    <a:lnTo>
                      <a:pt x="4494" y="3218"/>
                    </a:lnTo>
                    <a:lnTo>
                      <a:pt x="4140" y="3218"/>
                    </a:lnTo>
                    <a:lnTo>
                      <a:pt x="4140" y="2859"/>
                    </a:lnTo>
                    <a:close/>
                    <a:moveTo>
                      <a:pt x="4921" y="2859"/>
                    </a:moveTo>
                    <a:lnTo>
                      <a:pt x="4921" y="3218"/>
                    </a:lnTo>
                    <a:lnTo>
                      <a:pt x="4568" y="3218"/>
                    </a:lnTo>
                    <a:lnTo>
                      <a:pt x="4568" y="2859"/>
                    </a:lnTo>
                    <a:close/>
                    <a:moveTo>
                      <a:pt x="5348" y="2859"/>
                    </a:moveTo>
                    <a:lnTo>
                      <a:pt x="5348" y="3218"/>
                    </a:lnTo>
                    <a:lnTo>
                      <a:pt x="4995" y="3218"/>
                    </a:lnTo>
                    <a:lnTo>
                      <a:pt x="4995" y="2859"/>
                    </a:lnTo>
                    <a:close/>
                    <a:moveTo>
                      <a:pt x="5775" y="2859"/>
                    </a:moveTo>
                    <a:lnTo>
                      <a:pt x="5775" y="3218"/>
                    </a:lnTo>
                    <a:lnTo>
                      <a:pt x="5422" y="3218"/>
                    </a:lnTo>
                    <a:lnTo>
                      <a:pt x="5422" y="2859"/>
                    </a:lnTo>
                    <a:close/>
                    <a:moveTo>
                      <a:pt x="6202" y="2859"/>
                    </a:moveTo>
                    <a:lnTo>
                      <a:pt x="6202" y="3218"/>
                    </a:lnTo>
                    <a:lnTo>
                      <a:pt x="5849" y="3218"/>
                    </a:lnTo>
                    <a:lnTo>
                      <a:pt x="5849" y="2859"/>
                    </a:lnTo>
                    <a:close/>
                    <a:moveTo>
                      <a:pt x="6629" y="2859"/>
                    </a:moveTo>
                    <a:lnTo>
                      <a:pt x="6629" y="3218"/>
                    </a:lnTo>
                    <a:lnTo>
                      <a:pt x="6276" y="3218"/>
                    </a:lnTo>
                    <a:lnTo>
                      <a:pt x="6276" y="2859"/>
                    </a:lnTo>
                    <a:close/>
                    <a:moveTo>
                      <a:pt x="7056" y="2859"/>
                    </a:moveTo>
                    <a:lnTo>
                      <a:pt x="7056" y="3218"/>
                    </a:lnTo>
                    <a:lnTo>
                      <a:pt x="6703" y="3218"/>
                    </a:lnTo>
                    <a:lnTo>
                      <a:pt x="6703" y="2859"/>
                    </a:lnTo>
                    <a:close/>
                    <a:moveTo>
                      <a:pt x="7484" y="2859"/>
                    </a:moveTo>
                    <a:lnTo>
                      <a:pt x="7484" y="3218"/>
                    </a:lnTo>
                    <a:lnTo>
                      <a:pt x="7130" y="3218"/>
                    </a:lnTo>
                    <a:lnTo>
                      <a:pt x="7130" y="2859"/>
                    </a:lnTo>
                    <a:close/>
                    <a:moveTo>
                      <a:pt x="7911" y="2859"/>
                    </a:moveTo>
                    <a:lnTo>
                      <a:pt x="7911" y="3218"/>
                    </a:lnTo>
                    <a:lnTo>
                      <a:pt x="7558" y="3218"/>
                    </a:lnTo>
                    <a:lnTo>
                      <a:pt x="7558" y="2859"/>
                    </a:lnTo>
                    <a:close/>
                    <a:moveTo>
                      <a:pt x="8338" y="2859"/>
                    </a:moveTo>
                    <a:lnTo>
                      <a:pt x="8338" y="3218"/>
                    </a:lnTo>
                    <a:lnTo>
                      <a:pt x="7985" y="3218"/>
                    </a:lnTo>
                    <a:lnTo>
                      <a:pt x="7985" y="2859"/>
                    </a:lnTo>
                    <a:close/>
                    <a:moveTo>
                      <a:pt x="8765" y="2859"/>
                    </a:moveTo>
                    <a:lnTo>
                      <a:pt x="8765" y="3218"/>
                    </a:lnTo>
                    <a:lnTo>
                      <a:pt x="8412" y="3218"/>
                    </a:lnTo>
                    <a:lnTo>
                      <a:pt x="8412" y="2859"/>
                    </a:lnTo>
                    <a:close/>
                    <a:moveTo>
                      <a:pt x="9192" y="2859"/>
                    </a:moveTo>
                    <a:lnTo>
                      <a:pt x="9192" y="3218"/>
                    </a:lnTo>
                    <a:lnTo>
                      <a:pt x="8839" y="3218"/>
                    </a:lnTo>
                    <a:lnTo>
                      <a:pt x="8839" y="2859"/>
                    </a:lnTo>
                    <a:close/>
                    <a:moveTo>
                      <a:pt x="9619" y="2859"/>
                    </a:moveTo>
                    <a:lnTo>
                      <a:pt x="9619" y="3218"/>
                    </a:lnTo>
                    <a:lnTo>
                      <a:pt x="9266" y="3218"/>
                    </a:lnTo>
                    <a:lnTo>
                      <a:pt x="9266" y="2859"/>
                    </a:lnTo>
                    <a:close/>
                    <a:moveTo>
                      <a:pt x="10046" y="2859"/>
                    </a:moveTo>
                    <a:lnTo>
                      <a:pt x="10046" y="3218"/>
                    </a:lnTo>
                    <a:lnTo>
                      <a:pt x="9693" y="3218"/>
                    </a:lnTo>
                    <a:lnTo>
                      <a:pt x="9693" y="2859"/>
                    </a:lnTo>
                    <a:close/>
                    <a:moveTo>
                      <a:pt x="10474" y="2859"/>
                    </a:moveTo>
                    <a:lnTo>
                      <a:pt x="10474" y="3218"/>
                    </a:lnTo>
                    <a:lnTo>
                      <a:pt x="10120" y="3218"/>
                    </a:lnTo>
                    <a:lnTo>
                      <a:pt x="10120" y="2859"/>
                    </a:lnTo>
                    <a:close/>
                    <a:moveTo>
                      <a:pt x="10901" y="2859"/>
                    </a:moveTo>
                    <a:lnTo>
                      <a:pt x="10901" y="3218"/>
                    </a:lnTo>
                    <a:lnTo>
                      <a:pt x="10548" y="3218"/>
                    </a:lnTo>
                    <a:lnTo>
                      <a:pt x="10548" y="2859"/>
                    </a:lnTo>
                    <a:close/>
                    <a:moveTo>
                      <a:pt x="11328" y="2859"/>
                    </a:moveTo>
                    <a:lnTo>
                      <a:pt x="11328" y="3218"/>
                    </a:lnTo>
                    <a:lnTo>
                      <a:pt x="10975" y="3218"/>
                    </a:lnTo>
                    <a:lnTo>
                      <a:pt x="10975" y="2859"/>
                    </a:lnTo>
                    <a:close/>
                    <a:moveTo>
                      <a:pt x="11755" y="2859"/>
                    </a:moveTo>
                    <a:lnTo>
                      <a:pt x="11755" y="3218"/>
                    </a:lnTo>
                    <a:lnTo>
                      <a:pt x="11402" y="3218"/>
                    </a:lnTo>
                    <a:lnTo>
                      <a:pt x="11402" y="2859"/>
                    </a:lnTo>
                    <a:close/>
                    <a:moveTo>
                      <a:pt x="649" y="3286"/>
                    </a:moveTo>
                    <a:lnTo>
                      <a:pt x="649" y="3645"/>
                    </a:lnTo>
                    <a:lnTo>
                      <a:pt x="296" y="3645"/>
                    </a:lnTo>
                    <a:lnTo>
                      <a:pt x="296" y="3286"/>
                    </a:lnTo>
                    <a:close/>
                    <a:moveTo>
                      <a:pt x="1076" y="3286"/>
                    </a:moveTo>
                    <a:lnTo>
                      <a:pt x="1076" y="3645"/>
                    </a:lnTo>
                    <a:lnTo>
                      <a:pt x="723" y="3645"/>
                    </a:lnTo>
                    <a:lnTo>
                      <a:pt x="723" y="3286"/>
                    </a:lnTo>
                    <a:close/>
                    <a:moveTo>
                      <a:pt x="1504" y="3286"/>
                    </a:moveTo>
                    <a:lnTo>
                      <a:pt x="1504" y="3645"/>
                    </a:lnTo>
                    <a:lnTo>
                      <a:pt x="1151" y="3645"/>
                    </a:lnTo>
                    <a:lnTo>
                      <a:pt x="1151" y="3286"/>
                    </a:lnTo>
                    <a:close/>
                    <a:moveTo>
                      <a:pt x="1931" y="3286"/>
                    </a:moveTo>
                    <a:lnTo>
                      <a:pt x="1931" y="3645"/>
                    </a:lnTo>
                    <a:lnTo>
                      <a:pt x="1578" y="3645"/>
                    </a:lnTo>
                    <a:lnTo>
                      <a:pt x="1578" y="3286"/>
                    </a:lnTo>
                    <a:close/>
                    <a:moveTo>
                      <a:pt x="2358" y="3286"/>
                    </a:moveTo>
                    <a:lnTo>
                      <a:pt x="2358" y="3645"/>
                    </a:lnTo>
                    <a:lnTo>
                      <a:pt x="2005" y="3645"/>
                    </a:lnTo>
                    <a:lnTo>
                      <a:pt x="2005" y="3286"/>
                    </a:lnTo>
                    <a:close/>
                    <a:moveTo>
                      <a:pt x="2785" y="3286"/>
                    </a:moveTo>
                    <a:lnTo>
                      <a:pt x="2785" y="3645"/>
                    </a:lnTo>
                    <a:lnTo>
                      <a:pt x="2432" y="3645"/>
                    </a:lnTo>
                    <a:lnTo>
                      <a:pt x="2432" y="3286"/>
                    </a:lnTo>
                    <a:close/>
                    <a:moveTo>
                      <a:pt x="3212" y="3286"/>
                    </a:moveTo>
                    <a:lnTo>
                      <a:pt x="3212" y="3645"/>
                    </a:lnTo>
                    <a:lnTo>
                      <a:pt x="2859" y="3645"/>
                    </a:lnTo>
                    <a:lnTo>
                      <a:pt x="2859" y="3286"/>
                    </a:lnTo>
                    <a:close/>
                    <a:moveTo>
                      <a:pt x="3639" y="3286"/>
                    </a:moveTo>
                    <a:lnTo>
                      <a:pt x="3639" y="3645"/>
                    </a:lnTo>
                    <a:lnTo>
                      <a:pt x="3286" y="3645"/>
                    </a:lnTo>
                    <a:lnTo>
                      <a:pt x="3286" y="3286"/>
                    </a:lnTo>
                    <a:close/>
                    <a:moveTo>
                      <a:pt x="4066" y="3286"/>
                    </a:moveTo>
                    <a:lnTo>
                      <a:pt x="4066" y="3645"/>
                    </a:lnTo>
                    <a:lnTo>
                      <a:pt x="3713" y="3645"/>
                    </a:lnTo>
                    <a:lnTo>
                      <a:pt x="3713" y="3286"/>
                    </a:lnTo>
                    <a:close/>
                    <a:moveTo>
                      <a:pt x="4494" y="3286"/>
                    </a:moveTo>
                    <a:lnTo>
                      <a:pt x="4494" y="3645"/>
                    </a:lnTo>
                    <a:lnTo>
                      <a:pt x="4140" y="3645"/>
                    </a:lnTo>
                    <a:lnTo>
                      <a:pt x="4140" y="3286"/>
                    </a:lnTo>
                    <a:close/>
                    <a:moveTo>
                      <a:pt x="4921" y="3286"/>
                    </a:moveTo>
                    <a:lnTo>
                      <a:pt x="4921" y="3645"/>
                    </a:lnTo>
                    <a:lnTo>
                      <a:pt x="4568" y="3645"/>
                    </a:lnTo>
                    <a:lnTo>
                      <a:pt x="4568" y="3286"/>
                    </a:lnTo>
                    <a:close/>
                    <a:moveTo>
                      <a:pt x="5348" y="3286"/>
                    </a:moveTo>
                    <a:lnTo>
                      <a:pt x="5348" y="3645"/>
                    </a:lnTo>
                    <a:lnTo>
                      <a:pt x="4995" y="3645"/>
                    </a:lnTo>
                    <a:lnTo>
                      <a:pt x="4995" y="3286"/>
                    </a:lnTo>
                    <a:close/>
                    <a:moveTo>
                      <a:pt x="5775" y="3286"/>
                    </a:moveTo>
                    <a:lnTo>
                      <a:pt x="5775" y="3645"/>
                    </a:lnTo>
                    <a:lnTo>
                      <a:pt x="5422" y="3645"/>
                    </a:lnTo>
                    <a:lnTo>
                      <a:pt x="5422" y="3286"/>
                    </a:lnTo>
                    <a:close/>
                    <a:moveTo>
                      <a:pt x="6202" y="3286"/>
                    </a:moveTo>
                    <a:lnTo>
                      <a:pt x="6202" y="3645"/>
                    </a:lnTo>
                    <a:lnTo>
                      <a:pt x="5849" y="3645"/>
                    </a:lnTo>
                    <a:lnTo>
                      <a:pt x="5849" y="3286"/>
                    </a:lnTo>
                    <a:close/>
                    <a:moveTo>
                      <a:pt x="6629" y="3286"/>
                    </a:moveTo>
                    <a:lnTo>
                      <a:pt x="6629" y="3645"/>
                    </a:lnTo>
                    <a:lnTo>
                      <a:pt x="6276" y="3645"/>
                    </a:lnTo>
                    <a:lnTo>
                      <a:pt x="6276" y="3286"/>
                    </a:lnTo>
                    <a:close/>
                    <a:moveTo>
                      <a:pt x="7056" y="3286"/>
                    </a:moveTo>
                    <a:lnTo>
                      <a:pt x="7056" y="3645"/>
                    </a:lnTo>
                    <a:lnTo>
                      <a:pt x="6703" y="3645"/>
                    </a:lnTo>
                    <a:lnTo>
                      <a:pt x="6703" y="3286"/>
                    </a:lnTo>
                    <a:close/>
                    <a:moveTo>
                      <a:pt x="7484" y="3286"/>
                    </a:moveTo>
                    <a:lnTo>
                      <a:pt x="7484" y="3645"/>
                    </a:lnTo>
                    <a:lnTo>
                      <a:pt x="7130" y="3645"/>
                    </a:lnTo>
                    <a:lnTo>
                      <a:pt x="7130" y="3286"/>
                    </a:lnTo>
                    <a:close/>
                    <a:moveTo>
                      <a:pt x="7911" y="3286"/>
                    </a:moveTo>
                    <a:lnTo>
                      <a:pt x="7911" y="3645"/>
                    </a:lnTo>
                    <a:lnTo>
                      <a:pt x="7558" y="3645"/>
                    </a:lnTo>
                    <a:lnTo>
                      <a:pt x="7558" y="3286"/>
                    </a:lnTo>
                    <a:close/>
                    <a:moveTo>
                      <a:pt x="8338" y="3286"/>
                    </a:moveTo>
                    <a:lnTo>
                      <a:pt x="8338" y="3645"/>
                    </a:lnTo>
                    <a:lnTo>
                      <a:pt x="7985" y="3645"/>
                    </a:lnTo>
                    <a:lnTo>
                      <a:pt x="7985" y="3286"/>
                    </a:lnTo>
                    <a:close/>
                    <a:moveTo>
                      <a:pt x="8765" y="3286"/>
                    </a:moveTo>
                    <a:lnTo>
                      <a:pt x="8765" y="3645"/>
                    </a:lnTo>
                    <a:lnTo>
                      <a:pt x="8412" y="3645"/>
                    </a:lnTo>
                    <a:lnTo>
                      <a:pt x="8412" y="3286"/>
                    </a:lnTo>
                    <a:close/>
                    <a:moveTo>
                      <a:pt x="9192" y="3286"/>
                    </a:moveTo>
                    <a:lnTo>
                      <a:pt x="9192" y="3645"/>
                    </a:lnTo>
                    <a:lnTo>
                      <a:pt x="8839" y="3645"/>
                    </a:lnTo>
                    <a:lnTo>
                      <a:pt x="8839" y="3286"/>
                    </a:lnTo>
                    <a:close/>
                    <a:moveTo>
                      <a:pt x="9619" y="3286"/>
                    </a:moveTo>
                    <a:lnTo>
                      <a:pt x="9619" y="3645"/>
                    </a:lnTo>
                    <a:lnTo>
                      <a:pt x="9266" y="3645"/>
                    </a:lnTo>
                    <a:lnTo>
                      <a:pt x="9266" y="3286"/>
                    </a:lnTo>
                    <a:close/>
                    <a:moveTo>
                      <a:pt x="10046" y="3286"/>
                    </a:moveTo>
                    <a:lnTo>
                      <a:pt x="10046" y="3645"/>
                    </a:lnTo>
                    <a:lnTo>
                      <a:pt x="9693" y="3645"/>
                    </a:lnTo>
                    <a:lnTo>
                      <a:pt x="9693" y="3286"/>
                    </a:lnTo>
                    <a:close/>
                    <a:moveTo>
                      <a:pt x="10474" y="3286"/>
                    </a:moveTo>
                    <a:lnTo>
                      <a:pt x="10474" y="3645"/>
                    </a:lnTo>
                    <a:lnTo>
                      <a:pt x="10120" y="3645"/>
                    </a:lnTo>
                    <a:lnTo>
                      <a:pt x="10120" y="3286"/>
                    </a:lnTo>
                    <a:close/>
                    <a:moveTo>
                      <a:pt x="10901" y="3286"/>
                    </a:moveTo>
                    <a:lnTo>
                      <a:pt x="10901" y="3645"/>
                    </a:lnTo>
                    <a:lnTo>
                      <a:pt x="10548" y="3645"/>
                    </a:lnTo>
                    <a:lnTo>
                      <a:pt x="10548" y="3286"/>
                    </a:lnTo>
                    <a:close/>
                    <a:moveTo>
                      <a:pt x="11328" y="3286"/>
                    </a:moveTo>
                    <a:lnTo>
                      <a:pt x="11328" y="3645"/>
                    </a:lnTo>
                    <a:lnTo>
                      <a:pt x="10975" y="3645"/>
                    </a:lnTo>
                    <a:lnTo>
                      <a:pt x="10975" y="3286"/>
                    </a:lnTo>
                    <a:close/>
                    <a:moveTo>
                      <a:pt x="11755" y="3286"/>
                    </a:moveTo>
                    <a:lnTo>
                      <a:pt x="11755" y="3645"/>
                    </a:lnTo>
                    <a:lnTo>
                      <a:pt x="11402" y="3645"/>
                    </a:lnTo>
                    <a:lnTo>
                      <a:pt x="11402" y="3286"/>
                    </a:lnTo>
                    <a:close/>
                    <a:moveTo>
                      <a:pt x="649" y="3713"/>
                    </a:moveTo>
                    <a:lnTo>
                      <a:pt x="649" y="4072"/>
                    </a:lnTo>
                    <a:lnTo>
                      <a:pt x="296" y="4072"/>
                    </a:lnTo>
                    <a:lnTo>
                      <a:pt x="296" y="3713"/>
                    </a:lnTo>
                    <a:close/>
                    <a:moveTo>
                      <a:pt x="1076" y="3713"/>
                    </a:moveTo>
                    <a:lnTo>
                      <a:pt x="1076" y="4072"/>
                    </a:lnTo>
                    <a:lnTo>
                      <a:pt x="723" y="4072"/>
                    </a:lnTo>
                    <a:lnTo>
                      <a:pt x="723" y="3713"/>
                    </a:lnTo>
                    <a:close/>
                    <a:moveTo>
                      <a:pt x="1504" y="3713"/>
                    </a:moveTo>
                    <a:lnTo>
                      <a:pt x="1504" y="4072"/>
                    </a:lnTo>
                    <a:lnTo>
                      <a:pt x="1151" y="4072"/>
                    </a:lnTo>
                    <a:lnTo>
                      <a:pt x="1151" y="3713"/>
                    </a:lnTo>
                    <a:close/>
                    <a:moveTo>
                      <a:pt x="1931" y="3713"/>
                    </a:moveTo>
                    <a:lnTo>
                      <a:pt x="1931" y="4072"/>
                    </a:lnTo>
                    <a:lnTo>
                      <a:pt x="1578" y="4072"/>
                    </a:lnTo>
                    <a:lnTo>
                      <a:pt x="1578" y="3713"/>
                    </a:lnTo>
                    <a:close/>
                    <a:moveTo>
                      <a:pt x="2358" y="3713"/>
                    </a:moveTo>
                    <a:lnTo>
                      <a:pt x="2358" y="4072"/>
                    </a:lnTo>
                    <a:lnTo>
                      <a:pt x="2005" y="4072"/>
                    </a:lnTo>
                    <a:lnTo>
                      <a:pt x="2005" y="3713"/>
                    </a:lnTo>
                    <a:close/>
                    <a:moveTo>
                      <a:pt x="2785" y="3713"/>
                    </a:moveTo>
                    <a:lnTo>
                      <a:pt x="2785" y="4072"/>
                    </a:lnTo>
                    <a:lnTo>
                      <a:pt x="2432" y="4072"/>
                    </a:lnTo>
                    <a:lnTo>
                      <a:pt x="2432" y="3713"/>
                    </a:lnTo>
                    <a:close/>
                    <a:moveTo>
                      <a:pt x="3212" y="3713"/>
                    </a:moveTo>
                    <a:lnTo>
                      <a:pt x="3212" y="4072"/>
                    </a:lnTo>
                    <a:lnTo>
                      <a:pt x="2859" y="4072"/>
                    </a:lnTo>
                    <a:lnTo>
                      <a:pt x="2859" y="3713"/>
                    </a:lnTo>
                    <a:close/>
                    <a:moveTo>
                      <a:pt x="3639" y="3713"/>
                    </a:moveTo>
                    <a:lnTo>
                      <a:pt x="3639" y="4072"/>
                    </a:lnTo>
                    <a:lnTo>
                      <a:pt x="3286" y="4072"/>
                    </a:lnTo>
                    <a:lnTo>
                      <a:pt x="3286" y="3713"/>
                    </a:lnTo>
                    <a:close/>
                    <a:moveTo>
                      <a:pt x="4066" y="3713"/>
                    </a:moveTo>
                    <a:lnTo>
                      <a:pt x="4066" y="4072"/>
                    </a:lnTo>
                    <a:lnTo>
                      <a:pt x="3713" y="4072"/>
                    </a:lnTo>
                    <a:lnTo>
                      <a:pt x="3713" y="3713"/>
                    </a:lnTo>
                    <a:close/>
                    <a:moveTo>
                      <a:pt x="4494" y="3713"/>
                    </a:moveTo>
                    <a:lnTo>
                      <a:pt x="4494" y="4072"/>
                    </a:lnTo>
                    <a:lnTo>
                      <a:pt x="4140" y="4072"/>
                    </a:lnTo>
                    <a:lnTo>
                      <a:pt x="4140" y="3713"/>
                    </a:lnTo>
                    <a:close/>
                    <a:moveTo>
                      <a:pt x="4921" y="3713"/>
                    </a:moveTo>
                    <a:lnTo>
                      <a:pt x="4921" y="4072"/>
                    </a:lnTo>
                    <a:lnTo>
                      <a:pt x="4568" y="4072"/>
                    </a:lnTo>
                    <a:lnTo>
                      <a:pt x="4568" y="3713"/>
                    </a:lnTo>
                    <a:close/>
                    <a:moveTo>
                      <a:pt x="5348" y="3713"/>
                    </a:moveTo>
                    <a:lnTo>
                      <a:pt x="5348" y="4072"/>
                    </a:lnTo>
                    <a:lnTo>
                      <a:pt x="4995" y="4072"/>
                    </a:lnTo>
                    <a:lnTo>
                      <a:pt x="4995" y="3713"/>
                    </a:lnTo>
                    <a:close/>
                    <a:moveTo>
                      <a:pt x="5775" y="3713"/>
                    </a:moveTo>
                    <a:lnTo>
                      <a:pt x="5775" y="4072"/>
                    </a:lnTo>
                    <a:lnTo>
                      <a:pt x="5422" y="4072"/>
                    </a:lnTo>
                    <a:lnTo>
                      <a:pt x="5422" y="3713"/>
                    </a:lnTo>
                    <a:close/>
                    <a:moveTo>
                      <a:pt x="6202" y="3713"/>
                    </a:moveTo>
                    <a:lnTo>
                      <a:pt x="6202" y="4072"/>
                    </a:lnTo>
                    <a:lnTo>
                      <a:pt x="5849" y="4072"/>
                    </a:lnTo>
                    <a:lnTo>
                      <a:pt x="5849" y="3713"/>
                    </a:lnTo>
                    <a:close/>
                    <a:moveTo>
                      <a:pt x="6629" y="3713"/>
                    </a:moveTo>
                    <a:lnTo>
                      <a:pt x="6629" y="4072"/>
                    </a:lnTo>
                    <a:lnTo>
                      <a:pt x="6276" y="4072"/>
                    </a:lnTo>
                    <a:lnTo>
                      <a:pt x="6276" y="3713"/>
                    </a:lnTo>
                    <a:close/>
                    <a:moveTo>
                      <a:pt x="7056" y="3713"/>
                    </a:moveTo>
                    <a:lnTo>
                      <a:pt x="7056" y="4072"/>
                    </a:lnTo>
                    <a:lnTo>
                      <a:pt x="6703" y="4072"/>
                    </a:lnTo>
                    <a:lnTo>
                      <a:pt x="6703" y="3713"/>
                    </a:lnTo>
                    <a:close/>
                    <a:moveTo>
                      <a:pt x="7484" y="3713"/>
                    </a:moveTo>
                    <a:lnTo>
                      <a:pt x="7484" y="4072"/>
                    </a:lnTo>
                    <a:lnTo>
                      <a:pt x="7130" y="4072"/>
                    </a:lnTo>
                    <a:lnTo>
                      <a:pt x="7130" y="3713"/>
                    </a:lnTo>
                    <a:close/>
                    <a:moveTo>
                      <a:pt x="7911" y="3713"/>
                    </a:moveTo>
                    <a:lnTo>
                      <a:pt x="7911" y="4072"/>
                    </a:lnTo>
                    <a:lnTo>
                      <a:pt x="7558" y="4072"/>
                    </a:lnTo>
                    <a:lnTo>
                      <a:pt x="7558" y="3713"/>
                    </a:lnTo>
                    <a:close/>
                    <a:moveTo>
                      <a:pt x="8338" y="3713"/>
                    </a:moveTo>
                    <a:lnTo>
                      <a:pt x="8338" y="4072"/>
                    </a:lnTo>
                    <a:lnTo>
                      <a:pt x="7985" y="4072"/>
                    </a:lnTo>
                    <a:lnTo>
                      <a:pt x="7985" y="3713"/>
                    </a:lnTo>
                    <a:close/>
                    <a:moveTo>
                      <a:pt x="8765" y="3713"/>
                    </a:moveTo>
                    <a:lnTo>
                      <a:pt x="8765" y="4072"/>
                    </a:lnTo>
                    <a:lnTo>
                      <a:pt x="8412" y="4072"/>
                    </a:lnTo>
                    <a:lnTo>
                      <a:pt x="8412" y="3713"/>
                    </a:lnTo>
                    <a:close/>
                    <a:moveTo>
                      <a:pt x="9192" y="3713"/>
                    </a:moveTo>
                    <a:lnTo>
                      <a:pt x="9192" y="4072"/>
                    </a:lnTo>
                    <a:lnTo>
                      <a:pt x="8839" y="4072"/>
                    </a:lnTo>
                    <a:lnTo>
                      <a:pt x="8839" y="3713"/>
                    </a:lnTo>
                    <a:close/>
                    <a:moveTo>
                      <a:pt x="9619" y="3713"/>
                    </a:moveTo>
                    <a:lnTo>
                      <a:pt x="9619" y="4072"/>
                    </a:lnTo>
                    <a:lnTo>
                      <a:pt x="9266" y="4072"/>
                    </a:lnTo>
                    <a:lnTo>
                      <a:pt x="9266" y="3713"/>
                    </a:lnTo>
                    <a:close/>
                    <a:moveTo>
                      <a:pt x="10046" y="3713"/>
                    </a:moveTo>
                    <a:lnTo>
                      <a:pt x="10046" y="4072"/>
                    </a:lnTo>
                    <a:lnTo>
                      <a:pt x="9693" y="4072"/>
                    </a:lnTo>
                    <a:lnTo>
                      <a:pt x="9693" y="3713"/>
                    </a:lnTo>
                    <a:close/>
                    <a:moveTo>
                      <a:pt x="10474" y="3713"/>
                    </a:moveTo>
                    <a:lnTo>
                      <a:pt x="10474" y="4072"/>
                    </a:lnTo>
                    <a:lnTo>
                      <a:pt x="10120" y="4072"/>
                    </a:lnTo>
                    <a:lnTo>
                      <a:pt x="10120" y="3713"/>
                    </a:lnTo>
                    <a:close/>
                    <a:moveTo>
                      <a:pt x="10901" y="3713"/>
                    </a:moveTo>
                    <a:lnTo>
                      <a:pt x="10901" y="4072"/>
                    </a:lnTo>
                    <a:lnTo>
                      <a:pt x="10548" y="4072"/>
                    </a:lnTo>
                    <a:lnTo>
                      <a:pt x="10548" y="3713"/>
                    </a:lnTo>
                    <a:close/>
                    <a:moveTo>
                      <a:pt x="11328" y="3713"/>
                    </a:moveTo>
                    <a:lnTo>
                      <a:pt x="11328" y="4072"/>
                    </a:lnTo>
                    <a:lnTo>
                      <a:pt x="10975" y="4072"/>
                    </a:lnTo>
                    <a:lnTo>
                      <a:pt x="10975" y="3713"/>
                    </a:lnTo>
                    <a:close/>
                    <a:moveTo>
                      <a:pt x="11755" y="3713"/>
                    </a:moveTo>
                    <a:lnTo>
                      <a:pt x="11755" y="4072"/>
                    </a:lnTo>
                    <a:lnTo>
                      <a:pt x="11402" y="4072"/>
                    </a:lnTo>
                    <a:lnTo>
                      <a:pt x="11402" y="3713"/>
                    </a:lnTo>
                    <a:close/>
                    <a:moveTo>
                      <a:pt x="649" y="4141"/>
                    </a:moveTo>
                    <a:lnTo>
                      <a:pt x="649" y="4499"/>
                    </a:lnTo>
                    <a:lnTo>
                      <a:pt x="296" y="4499"/>
                    </a:lnTo>
                    <a:lnTo>
                      <a:pt x="296" y="4141"/>
                    </a:lnTo>
                    <a:close/>
                    <a:moveTo>
                      <a:pt x="1076" y="4141"/>
                    </a:moveTo>
                    <a:lnTo>
                      <a:pt x="1076" y="4499"/>
                    </a:lnTo>
                    <a:lnTo>
                      <a:pt x="723" y="4499"/>
                    </a:lnTo>
                    <a:lnTo>
                      <a:pt x="723" y="4141"/>
                    </a:lnTo>
                    <a:close/>
                    <a:moveTo>
                      <a:pt x="1504" y="4141"/>
                    </a:moveTo>
                    <a:lnTo>
                      <a:pt x="1504" y="4499"/>
                    </a:lnTo>
                    <a:lnTo>
                      <a:pt x="1151" y="4499"/>
                    </a:lnTo>
                    <a:lnTo>
                      <a:pt x="1151" y="4141"/>
                    </a:lnTo>
                    <a:close/>
                    <a:moveTo>
                      <a:pt x="1931" y="4141"/>
                    </a:moveTo>
                    <a:lnTo>
                      <a:pt x="1931" y="4499"/>
                    </a:lnTo>
                    <a:lnTo>
                      <a:pt x="1578" y="4499"/>
                    </a:lnTo>
                    <a:lnTo>
                      <a:pt x="1578" y="4141"/>
                    </a:lnTo>
                    <a:close/>
                    <a:moveTo>
                      <a:pt x="2358" y="4141"/>
                    </a:moveTo>
                    <a:lnTo>
                      <a:pt x="2358" y="4499"/>
                    </a:lnTo>
                    <a:lnTo>
                      <a:pt x="2005" y="4499"/>
                    </a:lnTo>
                    <a:lnTo>
                      <a:pt x="2005" y="4141"/>
                    </a:lnTo>
                    <a:close/>
                    <a:moveTo>
                      <a:pt x="2785" y="4141"/>
                    </a:moveTo>
                    <a:lnTo>
                      <a:pt x="2785" y="4499"/>
                    </a:lnTo>
                    <a:lnTo>
                      <a:pt x="2432" y="4499"/>
                    </a:lnTo>
                    <a:lnTo>
                      <a:pt x="2432" y="4141"/>
                    </a:lnTo>
                    <a:close/>
                    <a:moveTo>
                      <a:pt x="3212" y="4141"/>
                    </a:moveTo>
                    <a:lnTo>
                      <a:pt x="3212" y="4499"/>
                    </a:lnTo>
                    <a:lnTo>
                      <a:pt x="2859" y="4499"/>
                    </a:lnTo>
                    <a:lnTo>
                      <a:pt x="2859" y="4141"/>
                    </a:lnTo>
                    <a:close/>
                    <a:moveTo>
                      <a:pt x="3639" y="4141"/>
                    </a:moveTo>
                    <a:lnTo>
                      <a:pt x="3639" y="4499"/>
                    </a:lnTo>
                    <a:lnTo>
                      <a:pt x="3286" y="4499"/>
                    </a:lnTo>
                    <a:lnTo>
                      <a:pt x="3286" y="4141"/>
                    </a:lnTo>
                    <a:close/>
                    <a:moveTo>
                      <a:pt x="4066" y="4141"/>
                    </a:moveTo>
                    <a:lnTo>
                      <a:pt x="4066" y="4499"/>
                    </a:lnTo>
                    <a:lnTo>
                      <a:pt x="3713" y="4499"/>
                    </a:lnTo>
                    <a:lnTo>
                      <a:pt x="3713" y="4141"/>
                    </a:lnTo>
                    <a:close/>
                    <a:moveTo>
                      <a:pt x="4494" y="4141"/>
                    </a:moveTo>
                    <a:lnTo>
                      <a:pt x="4494" y="4499"/>
                    </a:lnTo>
                    <a:lnTo>
                      <a:pt x="4140" y="4499"/>
                    </a:lnTo>
                    <a:lnTo>
                      <a:pt x="4140" y="4141"/>
                    </a:lnTo>
                    <a:close/>
                    <a:moveTo>
                      <a:pt x="4921" y="4141"/>
                    </a:moveTo>
                    <a:lnTo>
                      <a:pt x="4921" y="4499"/>
                    </a:lnTo>
                    <a:lnTo>
                      <a:pt x="4568" y="4499"/>
                    </a:lnTo>
                    <a:lnTo>
                      <a:pt x="4568" y="4141"/>
                    </a:lnTo>
                    <a:close/>
                    <a:moveTo>
                      <a:pt x="5348" y="4141"/>
                    </a:moveTo>
                    <a:lnTo>
                      <a:pt x="5348" y="4499"/>
                    </a:lnTo>
                    <a:lnTo>
                      <a:pt x="4995" y="4499"/>
                    </a:lnTo>
                    <a:lnTo>
                      <a:pt x="4995" y="4141"/>
                    </a:lnTo>
                    <a:close/>
                    <a:moveTo>
                      <a:pt x="5775" y="4141"/>
                    </a:moveTo>
                    <a:lnTo>
                      <a:pt x="5775" y="4499"/>
                    </a:lnTo>
                    <a:lnTo>
                      <a:pt x="5422" y="4499"/>
                    </a:lnTo>
                    <a:lnTo>
                      <a:pt x="5422" y="4141"/>
                    </a:lnTo>
                    <a:close/>
                    <a:moveTo>
                      <a:pt x="6202" y="4141"/>
                    </a:moveTo>
                    <a:lnTo>
                      <a:pt x="6202" y="4499"/>
                    </a:lnTo>
                    <a:lnTo>
                      <a:pt x="5849" y="4499"/>
                    </a:lnTo>
                    <a:lnTo>
                      <a:pt x="5849" y="4141"/>
                    </a:lnTo>
                    <a:close/>
                    <a:moveTo>
                      <a:pt x="6629" y="4141"/>
                    </a:moveTo>
                    <a:lnTo>
                      <a:pt x="6629" y="4499"/>
                    </a:lnTo>
                    <a:lnTo>
                      <a:pt x="6276" y="4499"/>
                    </a:lnTo>
                    <a:lnTo>
                      <a:pt x="6276" y="4141"/>
                    </a:lnTo>
                    <a:close/>
                    <a:moveTo>
                      <a:pt x="7056" y="4141"/>
                    </a:moveTo>
                    <a:lnTo>
                      <a:pt x="7056" y="4499"/>
                    </a:lnTo>
                    <a:lnTo>
                      <a:pt x="6703" y="4499"/>
                    </a:lnTo>
                    <a:lnTo>
                      <a:pt x="6703" y="4141"/>
                    </a:lnTo>
                    <a:close/>
                    <a:moveTo>
                      <a:pt x="7484" y="4141"/>
                    </a:moveTo>
                    <a:lnTo>
                      <a:pt x="7484" y="4499"/>
                    </a:lnTo>
                    <a:lnTo>
                      <a:pt x="7130" y="4499"/>
                    </a:lnTo>
                    <a:lnTo>
                      <a:pt x="7130" y="4141"/>
                    </a:lnTo>
                    <a:close/>
                    <a:moveTo>
                      <a:pt x="7911" y="4141"/>
                    </a:moveTo>
                    <a:lnTo>
                      <a:pt x="7911" y="4499"/>
                    </a:lnTo>
                    <a:lnTo>
                      <a:pt x="7558" y="4499"/>
                    </a:lnTo>
                    <a:lnTo>
                      <a:pt x="7558" y="4141"/>
                    </a:lnTo>
                    <a:close/>
                    <a:moveTo>
                      <a:pt x="8338" y="4141"/>
                    </a:moveTo>
                    <a:lnTo>
                      <a:pt x="8338" y="4499"/>
                    </a:lnTo>
                    <a:lnTo>
                      <a:pt x="7985" y="4499"/>
                    </a:lnTo>
                    <a:lnTo>
                      <a:pt x="7985" y="4141"/>
                    </a:lnTo>
                    <a:close/>
                    <a:moveTo>
                      <a:pt x="8765" y="4141"/>
                    </a:moveTo>
                    <a:lnTo>
                      <a:pt x="8765" y="4499"/>
                    </a:lnTo>
                    <a:lnTo>
                      <a:pt x="8412" y="4499"/>
                    </a:lnTo>
                    <a:lnTo>
                      <a:pt x="8412" y="4141"/>
                    </a:lnTo>
                    <a:close/>
                    <a:moveTo>
                      <a:pt x="9192" y="4141"/>
                    </a:moveTo>
                    <a:lnTo>
                      <a:pt x="9192" y="4499"/>
                    </a:lnTo>
                    <a:lnTo>
                      <a:pt x="8839" y="4499"/>
                    </a:lnTo>
                    <a:lnTo>
                      <a:pt x="8839" y="4141"/>
                    </a:lnTo>
                    <a:close/>
                    <a:moveTo>
                      <a:pt x="9619" y="4141"/>
                    </a:moveTo>
                    <a:lnTo>
                      <a:pt x="9619" y="4499"/>
                    </a:lnTo>
                    <a:lnTo>
                      <a:pt x="9266" y="4499"/>
                    </a:lnTo>
                    <a:lnTo>
                      <a:pt x="9266" y="4141"/>
                    </a:lnTo>
                    <a:close/>
                    <a:moveTo>
                      <a:pt x="10046" y="4141"/>
                    </a:moveTo>
                    <a:lnTo>
                      <a:pt x="10046" y="4499"/>
                    </a:lnTo>
                    <a:lnTo>
                      <a:pt x="9693" y="4499"/>
                    </a:lnTo>
                    <a:lnTo>
                      <a:pt x="9693" y="4141"/>
                    </a:lnTo>
                    <a:close/>
                    <a:moveTo>
                      <a:pt x="10474" y="4141"/>
                    </a:moveTo>
                    <a:lnTo>
                      <a:pt x="10474" y="4499"/>
                    </a:lnTo>
                    <a:lnTo>
                      <a:pt x="10120" y="4499"/>
                    </a:lnTo>
                    <a:lnTo>
                      <a:pt x="10120" y="4141"/>
                    </a:lnTo>
                    <a:close/>
                    <a:moveTo>
                      <a:pt x="10901" y="4141"/>
                    </a:moveTo>
                    <a:lnTo>
                      <a:pt x="10901" y="4499"/>
                    </a:lnTo>
                    <a:lnTo>
                      <a:pt x="10548" y="4499"/>
                    </a:lnTo>
                    <a:lnTo>
                      <a:pt x="10548" y="4141"/>
                    </a:lnTo>
                    <a:close/>
                    <a:moveTo>
                      <a:pt x="11328" y="4141"/>
                    </a:moveTo>
                    <a:lnTo>
                      <a:pt x="11328" y="4499"/>
                    </a:lnTo>
                    <a:lnTo>
                      <a:pt x="10975" y="4499"/>
                    </a:lnTo>
                    <a:lnTo>
                      <a:pt x="10975" y="4141"/>
                    </a:lnTo>
                    <a:close/>
                    <a:moveTo>
                      <a:pt x="11755" y="4141"/>
                    </a:moveTo>
                    <a:lnTo>
                      <a:pt x="11755" y="4499"/>
                    </a:lnTo>
                    <a:lnTo>
                      <a:pt x="11402" y="4499"/>
                    </a:lnTo>
                    <a:lnTo>
                      <a:pt x="11402" y="4141"/>
                    </a:lnTo>
                    <a:close/>
                    <a:moveTo>
                      <a:pt x="649" y="4568"/>
                    </a:moveTo>
                    <a:lnTo>
                      <a:pt x="649" y="4926"/>
                    </a:lnTo>
                    <a:lnTo>
                      <a:pt x="296" y="4926"/>
                    </a:lnTo>
                    <a:lnTo>
                      <a:pt x="296" y="4568"/>
                    </a:lnTo>
                    <a:close/>
                    <a:moveTo>
                      <a:pt x="1076" y="4568"/>
                    </a:moveTo>
                    <a:lnTo>
                      <a:pt x="1076" y="4926"/>
                    </a:lnTo>
                    <a:lnTo>
                      <a:pt x="723" y="4926"/>
                    </a:lnTo>
                    <a:lnTo>
                      <a:pt x="723" y="4568"/>
                    </a:lnTo>
                    <a:close/>
                    <a:moveTo>
                      <a:pt x="1504" y="4568"/>
                    </a:moveTo>
                    <a:lnTo>
                      <a:pt x="1504" y="4926"/>
                    </a:lnTo>
                    <a:lnTo>
                      <a:pt x="1151" y="4926"/>
                    </a:lnTo>
                    <a:lnTo>
                      <a:pt x="1151" y="4568"/>
                    </a:lnTo>
                    <a:close/>
                    <a:moveTo>
                      <a:pt x="1931" y="4568"/>
                    </a:moveTo>
                    <a:lnTo>
                      <a:pt x="1931" y="4926"/>
                    </a:lnTo>
                    <a:lnTo>
                      <a:pt x="1578" y="4926"/>
                    </a:lnTo>
                    <a:lnTo>
                      <a:pt x="1578" y="4568"/>
                    </a:lnTo>
                    <a:close/>
                    <a:moveTo>
                      <a:pt x="2358" y="4568"/>
                    </a:moveTo>
                    <a:lnTo>
                      <a:pt x="2358" y="4926"/>
                    </a:lnTo>
                    <a:lnTo>
                      <a:pt x="2005" y="4926"/>
                    </a:lnTo>
                    <a:lnTo>
                      <a:pt x="2005" y="4568"/>
                    </a:lnTo>
                    <a:close/>
                    <a:moveTo>
                      <a:pt x="2785" y="4568"/>
                    </a:moveTo>
                    <a:lnTo>
                      <a:pt x="2785" y="4926"/>
                    </a:lnTo>
                    <a:lnTo>
                      <a:pt x="2432" y="4926"/>
                    </a:lnTo>
                    <a:lnTo>
                      <a:pt x="2432" y="4568"/>
                    </a:lnTo>
                    <a:close/>
                    <a:moveTo>
                      <a:pt x="3212" y="4568"/>
                    </a:moveTo>
                    <a:lnTo>
                      <a:pt x="3212" y="4926"/>
                    </a:lnTo>
                    <a:lnTo>
                      <a:pt x="2859" y="4926"/>
                    </a:lnTo>
                    <a:lnTo>
                      <a:pt x="2859" y="4568"/>
                    </a:lnTo>
                    <a:close/>
                    <a:moveTo>
                      <a:pt x="3639" y="4568"/>
                    </a:moveTo>
                    <a:lnTo>
                      <a:pt x="3639" y="4926"/>
                    </a:lnTo>
                    <a:lnTo>
                      <a:pt x="3286" y="4926"/>
                    </a:lnTo>
                    <a:lnTo>
                      <a:pt x="3286" y="4568"/>
                    </a:lnTo>
                    <a:close/>
                    <a:moveTo>
                      <a:pt x="4066" y="4568"/>
                    </a:moveTo>
                    <a:lnTo>
                      <a:pt x="4066" y="4926"/>
                    </a:lnTo>
                    <a:lnTo>
                      <a:pt x="3713" y="4926"/>
                    </a:lnTo>
                    <a:lnTo>
                      <a:pt x="3713" y="4568"/>
                    </a:lnTo>
                    <a:close/>
                    <a:moveTo>
                      <a:pt x="4494" y="4568"/>
                    </a:moveTo>
                    <a:lnTo>
                      <a:pt x="4494" y="4926"/>
                    </a:lnTo>
                    <a:lnTo>
                      <a:pt x="4140" y="4926"/>
                    </a:lnTo>
                    <a:lnTo>
                      <a:pt x="4140" y="4568"/>
                    </a:lnTo>
                    <a:close/>
                    <a:moveTo>
                      <a:pt x="4921" y="4568"/>
                    </a:moveTo>
                    <a:lnTo>
                      <a:pt x="4921" y="4926"/>
                    </a:lnTo>
                    <a:lnTo>
                      <a:pt x="4568" y="4926"/>
                    </a:lnTo>
                    <a:lnTo>
                      <a:pt x="4568" y="4568"/>
                    </a:lnTo>
                    <a:close/>
                    <a:moveTo>
                      <a:pt x="5348" y="4568"/>
                    </a:moveTo>
                    <a:lnTo>
                      <a:pt x="5348" y="4926"/>
                    </a:lnTo>
                    <a:lnTo>
                      <a:pt x="4995" y="4926"/>
                    </a:lnTo>
                    <a:lnTo>
                      <a:pt x="4995" y="4568"/>
                    </a:lnTo>
                    <a:close/>
                    <a:moveTo>
                      <a:pt x="5775" y="4568"/>
                    </a:moveTo>
                    <a:lnTo>
                      <a:pt x="5775" y="4926"/>
                    </a:lnTo>
                    <a:lnTo>
                      <a:pt x="5422" y="4926"/>
                    </a:lnTo>
                    <a:lnTo>
                      <a:pt x="5422" y="4568"/>
                    </a:lnTo>
                    <a:close/>
                    <a:moveTo>
                      <a:pt x="6202" y="4568"/>
                    </a:moveTo>
                    <a:lnTo>
                      <a:pt x="6202" y="4926"/>
                    </a:lnTo>
                    <a:lnTo>
                      <a:pt x="5849" y="4926"/>
                    </a:lnTo>
                    <a:lnTo>
                      <a:pt x="5849" y="4568"/>
                    </a:lnTo>
                    <a:close/>
                    <a:moveTo>
                      <a:pt x="6629" y="4568"/>
                    </a:moveTo>
                    <a:lnTo>
                      <a:pt x="6629" y="4926"/>
                    </a:lnTo>
                    <a:lnTo>
                      <a:pt x="6276" y="4926"/>
                    </a:lnTo>
                    <a:lnTo>
                      <a:pt x="6276" y="4568"/>
                    </a:lnTo>
                    <a:close/>
                    <a:moveTo>
                      <a:pt x="7056" y="4568"/>
                    </a:moveTo>
                    <a:lnTo>
                      <a:pt x="7056" y="4926"/>
                    </a:lnTo>
                    <a:lnTo>
                      <a:pt x="6703" y="4926"/>
                    </a:lnTo>
                    <a:lnTo>
                      <a:pt x="6703" y="4568"/>
                    </a:lnTo>
                    <a:close/>
                    <a:moveTo>
                      <a:pt x="7484" y="4568"/>
                    </a:moveTo>
                    <a:lnTo>
                      <a:pt x="7484" y="4926"/>
                    </a:lnTo>
                    <a:lnTo>
                      <a:pt x="7130" y="4926"/>
                    </a:lnTo>
                    <a:lnTo>
                      <a:pt x="7130" y="4568"/>
                    </a:lnTo>
                    <a:close/>
                    <a:moveTo>
                      <a:pt x="7911" y="4568"/>
                    </a:moveTo>
                    <a:lnTo>
                      <a:pt x="7911" y="4926"/>
                    </a:lnTo>
                    <a:lnTo>
                      <a:pt x="7558" y="4926"/>
                    </a:lnTo>
                    <a:lnTo>
                      <a:pt x="7558" y="4568"/>
                    </a:lnTo>
                    <a:close/>
                    <a:moveTo>
                      <a:pt x="8338" y="4568"/>
                    </a:moveTo>
                    <a:lnTo>
                      <a:pt x="8338" y="4926"/>
                    </a:lnTo>
                    <a:lnTo>
                      <a:pt x="7985" y="4926"/>
                    </a:lnTo>
                    <a:lnTo>
                      <a:pt x="7985" y="4568"/>
                    </a:lnTo>
                    <a:close/>
                    <a:moveTo>
                      <a:pt x="8765" y="4568"/>
                    </a:moveTo>
                    <a:lnTo>
                      <a:pt x="8765" y="4926"/>
                    </a:lnTo>
                    <a:lnTo>
                      <a:pt x="8412" y="4926"/>
                    </a:lnTo>
                    <a:lnTo>
                      <a:pt x="8412" y="4568"/>
                    </a:lnTo>
                    <a:close/>
                    <a:moveTo>
                      <a:pt x="9192" y="4568"/>
                    </a:moveTo>
                    <a:lnTo>
                      <a:pt x="9192" y="4926"/>
                    </a:lnTo>
                    <a:lnTo>
                      <a:pt x="8839" y="4926"/>
                    </a:lnTo>
                    <a:lnTo>
                      <a:pt x="8839" y="4568"/>
                    </a:lnTo>
                    <a:close/>
                    <a:moveTo>
                      <a:pt x="9619" y="4568"/>
                    </a:moveTo>
                    <a:lnTo>
                      <a:pt x="9619" y="4926"/>
                    </a:lnTo>
                    <a:lnTo>
                      <a:pt x="9266" y="4926"/>
                    </a:lnTo>
                    <a:lnTo>
                      <a:pt x="9266" y="4568"/>
                    </a:lnTo>
                    <a:close/>
                    <a:moveTo>
                      <a:pt x="10046" y="4568"/>
                    </a:moveTo>
                    <a:lnTo>
                      <a:pt x="10046" y="4926"/>
                    </a:lnTo>
                    <a:lnTo>
                      <a:pt x="9693" y="4926"/>
                    </a:lnTo>
                    <a:lnTo>
                      <a:pt x="9693" y="4568"/>
                    </a:lnTo>
                    <a:close/>
                    <a:moveTo>
                      <a:pt x="10474" y="4568"/>
                    </a:moveTo>
                    <a:lnTo>
                      <a:pt x="10474" y="4926"/>
                    </a:lnTo>
                    <a:lnTo>
                      <a:pt x="10120" y="4926"/>
                    </a:lnTo>
                    <a:lnTo>
                      <a:pt x="10120" y="4568"/>
                    </a:lnTo>
                    <a:close/>
                    <a:moveTo>
                      <a:pt x="10901" y="4568"/>
                    </a:moveTo>
                    <a:lnTo>
                      <a:pt x="10901" y="4926"/>
                    </a:lnTo>
                    <a:lnTo>
                      <a:pt x="10548" y="4926"/>
                    </a:lnTo>
                    <a:lnTo>
                      <a:pt x="10548" y="4568"/>
                    </a:lnTo>
                    <a:close/>
                    <a:moveTo>
                      <a:pt x="11328" y="4568"/>
                    </a:moveTo>
                    <a:lnTo>
                      <a:pt x="11328" y="4926"/>
                    </a:lnTo>
                    <a:lnTo>
                      <a:pt x="10975" y="4926"/>
                    </a:lnTo>
                    <a:lnTo>
                      <a:pt x="10975" y="4568"/>
                    </a:lnTo>
                    <a:close/>
                    <a:moveTo>
                      <a:pt x="11755" y="4568"/>
                    </a:moveTo>
                    <a:lnTo>
                      <a:pt x="11755" y="4926"/>
                    </a:lnTo>
                    <a:lnTo>
                      <a:pt x="11402" y="4926"/>
                    </a:lnTo>
                    <a:lnTo>
                      <a:pt x="11402" y="4568"/>
                    </a:lnTo>
                    <a:close/>
                    <a:moveTo>
                      <a:pt x="649" y="4995"/>
                    </a:moveTo>
                    <a:lnTo>
                      <a:pt x="649" y="5354"/>
                    </a:lnTo>
                    <a:lnTo>
                      <a:pt x="296" y="5354"/>
                    </a:lnTo>
                    <a:lnTo>
                      <a:pt x="296" y="4995"/>
                    </a:lnTo>
                    <a:close/>
                    <a:moveTo>
                      <a:pt x="1076" y="4995"/>
                    </a:moveTo>
                    <a:lnTo>
                      <a:pt x="1076" y="5354"/>
                    </a:lnTo>
                    <a:lnTo>
                      <a:pt x="723" y="5354"/>
                    </a:lnTo>
                    <a:lnTo>
                      <a:pt x="723" y="4995"/>
                    </a:lnTo>
                    <a:close/>
                    <a:moveTo>
                      <a:pt x="1504" y="4995"/>
                    </a:moveTo>
                    <a:lnTo>
                      <a:pt x="1504" y="5354"/>
                    </a:lnTo>
                    <a:lnTo>
                      <a:pt x="1151" y="5354"/>
                    </a:lnTo>
                    <a:lnTo>
                      <a:pt x="1151" y="4995"/>
                    </a:lnTo>
                    <a:close/>
                    <a:moveTo>
                      <a:pt x="1931" y="4995"/>
                    </a:moveTo>
                    <a:lnTo>
                      <a:pt x="1931" y="5354"/>
                    </a:lnTo>
                    <a:lnTo>
                      <a:pt x="1578" y="5354"/>
                    </a:lnTo>
                    <a:lnTo>
                      <a:pt x="1578" y="4995"/>
                    </a:lnTo>
                    <a:close/>
                    <a:moveTo>
                      <a:pt x="2358" y="4995"/>
                    </a:moveTo>
                    <a:lnTo>
                      <a:pt x="2358" y="5354"/>
                    </a:lnTo>
                    <a:lnTo>
                      <a:pt x="2005" y="5354"/>
                    </a:lnTo>
                    <a:lnTo>
                      <a:pt x="2005" y="4995"/>
                    </a:lnTo>
                    <a:close/>
                    <a:moveTo>
                      <a:pt x="2785" y="4995"/>
                    </a:moveTo>
                    <a:lnTo>
                      <a:pt x="2785" y="5354"/>
                    </a:lnTo>
                    <a:lnTo>
                      <a:pt x="2432" y="5354"/>
                    </a:lnTo>
                    <a:lnTo>
                      <a:pt x="2432" y="4995"/>
                    </a:lnTo>
                    <a:close/>
                    <a:moveTo>
                      <a:pt x="3212" y="4995"/>
                    </a:moveTo>
                    <a:lnTo>
                      <a:pt x="3212" y="5354"/>
                    </a:lnTo>
                    <a:lnTo>
                      <a:pt x="2859" y="5354"/>
                    </a:lnTo>
                    <a:lnTo>
                      <a:pt x="2859" y="4995"/>
                    </a:lnTo>
                    <a:close/>
                    <a:moveTo>
                      <a:pt x="3639" y="4995"/>
                    </a:moveTo>
                    <a:lnTo>
                      <a:pt x="3639" y="5354"/>
                    </a:lnTo>
                    <a:lnTo>
                      <a:pt x="3286" y="5354"/>
                    </a:lnTo>
                    <a:lnTo>
                      <a:pt x="3286" y="4995"/>
                    </a:lnTo>
                    <a:close/>
                    <a:moveTo>
                      <a:pt x="4066" y="4995"/>
                    </a:moveTo>
                    <a:lnTo>
                      <a:pt x="4066" y="5354"/>
                    </a:lnTo>
                    <a:lnTo>
                      <a:pt x="3713" y="5354"/>
                    </a:lnTo>
                    <a:lnTo>
                      <a:pt x="3713" y="4995"/>
                    </a:lnTo>
                    <a:close/>
                    <a:moveTo>
                      <a:pt x="4494" y="4995"/>
                    </a:moveTo>
                    <a:lnTo>
                      <a:pt x="4494" y="5354"/>
                    </a:lnTo>
                    <a:lnTo>
                      <a:pt x="4140" y="5354"/>
                    </a:lnTo>
                    <a:lnTo>
                      <a:pt x="4140" y="4995"/>
                    </a:lnTo>
                    <a:close/>
                    <a:moveTo>
                      <a:pt x="4921" y="4995"/>
                    </a:moveTo>
                    <a:lnTo>
                      <a:pt x="4921" y="5354"/>
                    </a:lnTo>
                    <a:lnTo>
                      <a:pt x="4568" y="5354"/>
                    </a:lnTo>
                    <a:lnTo>
                      <a:pt x="4568" y="4995"/>
                    </a:lnTo>
                    <a:close/>
                    <a:moveTo>
                      <a:pt x="5348" y="4995"/>
                    </a:moveTo>
                    <a:lnTo>
                      <a:pt x="5348" y="5354"/>
                    </a:lnTo>
                    <a:lnTo>
                      <a:pt x="4995" y="5354"/>
                    </a:lnTo>
                    <a:lnTo>
                      <a:pt x="4995" y="4995"/>
                    </a:lnTo>
                    <a:close/>
                    <a:moveTo>
                      <a:pt x="5775" y="4995"/>
                    </a:moveTo>
                    <a:lnTo>
                      <a:pt x="5775" y="5354"/>
                    </a:lnTo>
                    <a:lnTo>
                      <a:pt x="5422" y="5354"/>
                    </a:lnTo>
                    <a:lnTo>
                      <a:pt x="5422" y="4995"/>
                    </a:lnTo>
                    <a:close/>
                    <a:moveTo>
                      <a:pt x="6202" y="4995"/>
                    </a:moveTo>
                    <a:lnTo>
                      <a:pt x="6202" y="5354"/>
                    </a:lnTo>
                    <a:lnTo>
                      <a:pt x="5849" y="5354"/>
                    </a:lnTo>
                    <a:lnTo>
                      <a:pt x="5849" y="4995"/>
                    </a:lnTo>
                    <a:close/>
                    <a:moveTo>
                      <a:pt x="6629" y="4995"/>
                    </a:moveTo>
                    <a:lnTo>
                      <a:pt x="6629" y="5354"/>
                    </a:lnTo>
                    <a:lnTo>
                      <a:pt x="6276" y="5354"/>
                    </a:lnTo>
                    <a:lnTo>
                      <a:pt x="6276" y="4995"/>
                    </a:lnTo>
                    <a:close/>
                    <a:moveTo>
                      <a:pt x="7056" y="4995"/>
                    </a:moveTo>
                    <a:lnTo>
                      <a:pt x="7056" y="5354"/>
                    </a:lnTo>
                    <a:lnTo>
                      <a:pt x="6703" y="5354"/>
                    </a:lnTo>
                    <a:lnTo>
                      <a:pt x="6703" y="4995"/>
                    </a:lnTo>
                    <a:close/>
                    <a:moveTo>
                      <a:pt x="7484" y="4995"/>
                    </a:moveTo>
                    <a:lnTo>
                      <a:pt x="7484" y="5354"/>
                    </a:lnTo>
                    <a:lnTo>
                      <a:pt x="7130" y="5354"/>
                    </a:lnTo>
                    <a:lnTo>
                      <a:pt x="7130" y="4995"/>
                    </a:lnTo>
                    <a:close/>
                    <a:moveTo>
                      <a:pt x="7911" y="4995"/>
                    </a:moveTo>
                    <a:lnTo>
                      <a:pt x="7911" y="5354"/>
                    </a:lnTo>
                    <a:lnTo>
                      <a:pt x="7558" y="5354"/>
                    </a:lnTo>
                    <a:lnTo>
                      <a:pt x="7558" y="4995"/>
                    </a:lnTo>
                    <a:close/>
                    <a:moveTo>
                      <a:pt x="8338" y="4995"/>
                    </a:moveTo>
                    <a:lnTo>
                      <a:pt x="8338" y="5354"/>
                    </a:lnTo>
                    <a:lnTo>
                      <a:pt x="7985" y="5354"/>
                    </a:lnTo>
                    <a:lnTo>
                      <a:pt x="7985" y="4995"/>
                    </a:lnTo>
                    <a:close/>
                    <a:moveTo>
                      <a:pt x="8765" y="4995"/>
                    </a:moveTo>
                    <a:lnTo>
                      <a:pt x="8765" y="5354"/>
                    </a:lnTo>
                    <a:lnTo>
                      <a:pt x="8412" y="5354"/>
                    </a:lnTo>
                    <a:lnTo>
                      <a:pt x="8412" y="4995"/>
                    </a:lnTo>
                    <a:close/>
                    <a:moveTo>
                      <a:pt x="9192" y="4995"/>
                    </a:moveTo>
                    <a:lnTo>
                      <a:pt x="9192" y="5354"/>
                    </a:lnTo>
                    <a:lnTo>
                      <a:pt x="8839" y="5354"/>
                    </a:lnTo>
                    <a:lnTo>
                      <a:pt x="8839" y="4995"/>
                    </a:lnTo>
                    <a:close/>
                    <a:moveTo>
                      <a:pt x="9619" y="4995"/>
                    </a:moveTo>
                    <a:lnTo>
                      <a:pt x="9619" y="5354"/>
                    </a:lnTo>
                    <a:lnTo>
                      <a:pt x="9266" y="5354"/>
                    </a:lnTo>
                    <a:lnTo>
                      <a:pt x="9266" y="4995"/>
                    </a:lnTo>
                    <a:close/>
                    <a:moveTo>
                      <a:pt x="10046" y="4995"/>
                    </a:moveTo>
                    <a:lnTo>
                      <a:pt x="10046" y="5354"/>
                    </a:lnTo>
                    <a:lnTo>
                      <a:pt x="9693" y="5354"/>
                    </a:lnTo>
                    <a:lnTo>
                      <a:pt x="9693" y="4995"/>
                    </a:lnTo>
                    <a:close/>
                    <a:moveTo>
                      <a:pt x="10474" y="4995"/>
                    </a:moveTo>
                    <a:lnTo>
                      <a:pt x="10474" y="5354"/>
                    </a:lnTo>
                    <a:lnTo>
                      <a:pt x="10120" y="5354"/>
                    </a:lnTo>
                    <a:lnTo>
                      <a:pt x="10120" y="4995"/>
                    </a:lnTo>
                    <a:close/>
                    <a:moveTo>
                      <a:pt x="10901" y="4995"/>
                    </a:moveTo>
                    <a:lnTo>
                      <a:pt x="10901" y="5354"/>
                    </a:lnTo>
                    <a:lnTo>
                      <a:pt x="10548" y="5354"/>
                    </a:lnTo>
                    <a:lnTo>
                      <a:pt x="10548" y="4995"/>
                    </a:lnTo>
                    <a:close/>
                    <a:moveTo>
                      <a:pt x="11328" y="4995"/>
                    </a:moveTo>
                    <a:lnTo>
                      <a:pt x="11328" y="5354"/>
                    </a:lnTo>
                    <a:lnTo>
                      <a:pt x="10975" y="5354"/>
                    </a:lnTo>
                    <a:lnTo>
                      <a:pt x="10975" y="4995"/>
                    </a:lnTo>
                    <a:close/>
                    <a:moveTo>
                      <a:pt x="11755" y="4995"/>
                    </a:moveTo>
                    <a:lnTo>
                      <a:pt x="11755" y="5354"/>
                    </a:lnTo>
                    <a:lnTo>
                      <a:pt x="11402" y="5354"/>
                    </a:lnTo>
                    <a:lnTo>
                      <a:pt x="11402" y="4995"/>
                    </a:lnTo>
                    <a:close/>
                    <a:moveTo>
                      <a:pt x="649" y="5422"/>
                    </a:moveTo>
                    <a:lnTo>
                      <a:pt x="649" y="5781"/>
                    </a:lnTo>
                    <a:lnTo>
                      <a:pt x="296" y="5781"/>
                    </a:lnTo>
                    <a:lnTo>
                      <a:pt x="296" y="5422"/>
                    </a:lnTo>
                    <a:close/>
                    <a:moveTo>
                      <a:pt x="1076" y="5422"/>
                    </a:moveTo>
                    <a:lnTo>
                      <a:pt x="1076" y="5781"/>
                    </a:lnTo>
                    <a:lnTo>
                      <a:pt x="723" y="5781"/>
                    </a:lnTo>
                    <a:lnTo>
                      <a:pt x="723" y="5422"/>
                    </a:lnTo>
                    <a:close/>
                    <a:moveTo>
                      <a:pt x="1504" y="5422"/>
                    </a:moveTo>
                    <a:lnTo>
                      <a:pt x="1504" y="5781"/>
                    </a:lnTo>
                    <a:lnTo>
                      <a:pt x="1151" y="5781"/>
                    </a:lnTo>
                    <a:lnTo>
                      <a:pt x="1151" y="5422"/>
                    </a:lnTo>
                    <a:close/>
                    <a:moveTo>
                      <a:pt x="1931" y="5422"/>
                    </a:moveTo>
                    <a:lnTo>
                      <a:pt x="1931" y="5781"/>
                    </a:lnTo>
                    <a:lnTo>
                      <a:pt x="1578" y="5781"/>
                    </a:lnTo>
                    <a:lnTo>
                      <a:pt x="1578" y="5422"/>
                    </a:lnTo>
                    <a:close/>
                    <a:moveTo>
                      <a:pt x="2358" y="5422"/>
                    </a:moveTo>
                    <a:lnTo>
                      <a:pt x="2358" y="5781"/>
                    </a:lnTo>
                    <a:lnTo>
                      <a:pt x="2005" y="5781"/>
                    </a:lnTo>
                    <a:lnTo>
                      <a:pt x="2005" y="5422"/>
                    </a:lnTo>
                    <a:close/>
                    <a:moveTo>
                      <a:pt x="2785" y="5422"/>
                    </a:moveTo>
                    <a:lnTo>
                      <a:pt x="2785" y="5781"/>
                    </a:lnTo>
                    <a:lnTo>
                      <a:pt x="2432" y="5781"/>
                    </a:lnTo>
                    <a:lnTo>
                      <a:pt x="2432" y="5422"/>
                    </a:lnTo>
                    <a:close/>
                    <a:moveTo>
                      <a:pt x="3212" y="5422"/>
                    </a:moveTo>
                    <a:lnTo>
                      <a:pt x="3212" y="5781"/>
                    </a:lnTo>
                    <a:lnTo>
                      <a:pt x="2859" y="5781"/>
                    </a:lnTo>
                    <a:lnTo>
                      <a:pt x="2859" y="5422"/>
                    </a:lnTo>
                    <a:close/>
                    <a:moveTo>
                      <a:pt x="3639" y="5422"/>
                    </a:moveTo>
                    <a:lnTo>
                      <a:pt x="3639" y="5781"/>
                    </a:lnTo>
                    <a:lnTo>
                      <a:pt x="3286" y="5781"/>
                    </a:lnTo>
                    <a:lnTo>
                      <a:pt x="3286" y="5422"/>
                    </a:lnTo>
                    <a:close/>
                    <a:moveTo>
                      <a:pt x="4066" y="5422"/>
                    </a:moveTo>
                    <a:lnTo>
                      <a:pt x="4066" y="5781"/>
                    </a:lnTo>
                    <a:lnTo>
                      <a:pt x="3713" y="5781"/>
                    </a:lnTo>
                    <a:lnTo>
                      <a:pt x="3713" y="5422"/>
                    </a:lnTo>
                    <a:close/>
                    <a:moveTo>
                      <a:pt x="4494" y="5422"/>
                    </a:moveTo>
                    <a:lnTo>
                      <a:pt x="4494" y="5781"/>
                    </a:lnTo>
                    <a:lnTo>
                      <a:pt x="4140" y="5781"/>
                    </a:lnTo>
                    <a:lnTo>
                      <a:pt x="4140" y="5422"/>
                    </a:lnTo>
                    <a:close/>
                    <a:moveTo>
                      <a:pt x="4921" y="5422"/>
                    </a:moveTo>
                    <a:lnTo>
                      <a:pt x="4921" y="5781"/>
                    </a:lnTo>
                    <a:lnTo>
                      <a:pt x="4568" y="5781"/>
                    </a:lnTo>
                    <a:lnTo>
                      <a:pt x="4568" y="5422"/>
                    </a:lnTo>
                    <a:close/>
                    <a:moveTo>
                      <a:pt x="5348" y="5422"/>
                    </a:moveTo>
                    <a:lnTo>
                      <a:pt x="5348" y="5781"/>
                    </a:lnTo>
                    <a:lnTo>
                      <a:pt x="4995" y="5781"/>
                    </a:lnTo>
                    <a:lnTo>
                      <a:pt x="4995" y="5422"/>
                    </a:lnTo>
                    <a:close/>
                    <a:moveTo>
                      <a:pt x="5775" y="5422"/>
                    </a:moveTo>
                    <a:lnTo>
                      <a:pt x="5775" y="5781"/>
                    </a:lnTo>
                    <a:lnTo>
                      <a:pt x="5422" y="5781"/>
                    </a:lnTo>
                    <a:lnTo>
                      <a:pt x="5422" y="5422"/>
                    </a:lnTo>
                    <a:close/>
                    <a:moveTo>
                      <a:pt x="6202" y="5422"/>
                    </a:moveTo>
                    <a:lnTo>
                      <a:pt x="6202" y="5781"/>
                    </a:lnTo>
                    <a:lnTo>
                      <a:pt x="5849" y="5781"/>
                    </a:lnTo>
                    <a:lnTo>
                      <a:pt x="5849" y="5422"/>
                    </a:lnTo>
                    <a:close/>
                    <a:moveTo>
                      <a:pt x="6629" y="5422"/>
                    </a:moveTo>
                    <a:lnTo>
                      <a:pt x="6629" y="5781"/>
                    </a:lnTo>
                    <a:lnTo>
                      <a:pt x="6276" y="5781"/>
                    </a:lnTo>
                    <a:lnTo>
                      <a:pt x="6276" y="5422"/>
                    </a:lnTo>
                    <a:close/>
                    <a:moveTo>
                      <a:pt x="7056" y="5422"/>
                    </a:moveTo>
                    <a:lnTo>
                      <a:pt x="7056" y="5781"/>
                    </a:lnTo>
                    <a:lnTo>
                      <a:pt x="6703" y="5781"/>
                    </a:lnTo>
                    <a:lnTo>
                      <a:pt x="6703" y="5422"/>
                    </a:lnTo>
                    <a:close/>
                    <a:moveTo>
                      <a:pt x="7484" y="5422"/>
                    </a:moveTo>
                    <a:lnTo>
                      <a:pt x="7484" y="5781"/>
                    </a:lnTo>
                    <a:lnTo>
                      <a:pt x="7130" y="5781"/>
                    </a:lnTo>
                    <a:lnTo>
                      <a:pt x="7130" y="5422"/>
                    </a:lnTo>
                    <a:close/>
                    <a:moveTo>
                      <a:pt x="7911" y="5422"/>
                    </a:moveTo>
                    <a:lnTo>
                      <a:pt x="7911" y="5781"/>
                    </a:lnTo>
                    <a:lnTo>
                      <a:pt x="7558" y="5781"/>
                    </a:lnTo>
                    <a:lnTo>
                      <a:pt x="7558" y="5422"/>
                    </a:lnTo>
                    <a:close/>
                    <a:moveTo>
                      <a:pt x="8338" y="5422"/>
                    </a:moveTo>
                    <a:lnTo>
                      <a:pt x="8338" y="5781"/>
                    </a:lnTo>
                    <a:lnTo>
                      <a:pt x="7985" y="5781"/>
                    </a:lnTo>
                    <a:lnTo>
                      <a:pt x="7985" y="5422"/>
                    </a:lnTo>
                    <a:close/>
                    <a:moveTo>
                      <a:pt x="8765" y="5422"/>
                    </a:moveTo>
                    <a:lnTo>
                      <a:pt x="8765" y="5781"/>
                    </a:lnTo>
                    <a:lnTo>
                      <a:pt x="8412" y="5781"/>
                    </a:lnTo>
                    <a:lnTo>
                      <a:pt x="8412" y="5422"/>
                    </a:lnTo>
                    <a:close/>
                    <a:moveTo>
                      <a:pt x="9192" y="5422"/>
                    </a:moveTo>
                    <a:lnTo>
                      <a:pt x="9192" y="5781"/>
                    </a:lnTo>
                    <a:lnTo>
                      <a:pt x="8839" y="5781"/>
                    </a:lnTo>
                    <a:lnTo>
                      <a:pt x="8839" y="5422"/>
                    </a:lnTo>
                    <a:close/>
                    <a:moveTo>
                      <a:pt x="9619" y="5422"/>
                    </a:moveTo>
                    <a:lnTo>
                      <a:pt x="9619" y="5781"/>
                    </a:lnTo>
                    <a:lnTo>
                      <a:pt x="9266" y="5781"/>
                    </a:lnTo>
                    <a:lnTo>
                      <a:pt x="9266" y="5422"/>
                    </a:lnTo>
                    <a:close/>
                    <a:moveTo>
                      <a:pt x="10046" y="5422"/>
                    </a:moveTo>
                    <a:lnTo>
                      <a:pt x="10046" y="5781"/>
                    </a:lnTo>
                    <a:lnTo>
                      <a:pt x="9693" y="5781"/>
                    </a:lnTo>
                    <a:lnTo>
                      <a:pt x="9693" y="5422"/>
                    </a:lnTo>
                    <a:close/>
                    <a:moveTo>
                      <a:pt x="10474" y="5422"/>
                    </a:moveTo>
                    <a:lnTo>
                      <a:pt x="10474" y="5781"/>
                    </a:lnTo>
                    <a:lnTo>
                      <a:pt x="10120" y="5781"/>
                    </a:lnTo>
                    <a:lnTo>
                      <a:pt x="10120" y="5422"/>
                    </a:lnTo>
                    <a:close/>
                    <a:moveTo>
                      <a:pt x="10901" y="5422"/>
                    </a:moveTo>
                    <a:lnTo>
                      <a:pt x="10901" y="5781"/>
                    </a:lnTo>
                    <a:lnTo>
                      <a:pt x="10548" y="5781"/>
                    </a:lnTo>
                    <a:lnTo>
                      <a:pt x="10548" y="5422"/>
                    </a:lnTo>
                    <a:close/>
                    <a:moveTo>
                      <a:pt x="11328" y="5422"/>
                    </a:moveTo>
                    <a:lnTo>
                      <a:pt x="11328" y="5781"/>
                    </a:lnTo>
                    <a:lnTo>
                      <a:pt x="10975" y="5781"/>
                    </a:lnTo>
                    <a:lnTo>
                      <a:pt x="10975" y="5422"/>
                    </a:lnTo>
                    <a:close/>
                    <a:moveTo>
                      <a:pt x="11755" y="5422"/>
                    </a:moveTo>
                    <a:lnTo>
                      <a:pt x="11755" y="5781"/>
                    </a:lnTo>
                    <a:lnTo>
                      <a:pt x="11402" y="5781"/>
                    </a:lnTo>
                    <a:lnTo>
                      <a:pt x="11402" y="5422"/>
                    </a:lnTo>
                    <a:close/>
                    <a:moveTo>
                      <a:pt x="649" y="5849"/>
                    </a:moveTo>
                    <a:lnTo>
                      <a:pt x="649" y="6208"/>
                    </a:lnTo>
                    <a:lnTo>
                      <a:pt x="296" y="6208"/>
                    </a:lnTo>
                    <a:lnTo>
                      <a:pt x="296" y="5849"/>
                    </a:lnTo>
                    <a:close/>
                    <a:moveTo>
                      <a:pt x="1076" y="5849"/>
                    </a:moveTo>
                    <a:lnTo>
                      <a:pt x="1076" y="6208"/>
                    </a:lnTo>
                    <a:lnTo>
                      <a:pt x="723" y="6208"/>
                    </a:lnTo>
                    <a:lnTo>
                      <a:pt x="723" y="5849"/>
                    </a:lnTo>
                    <a:close/>
                    <a:moveTo>
                      <a:pt x="1504" y="5849"/>
                    </a:moveTo>
                    <a:lnTo>
                      <a:pt x="1504" y="6208"/>
                    </a:lnTo>
                    <a:lnTo>
                      <a:pt x="1151" y="6208"/>
                    </a:lnTo>
                    <a:lnTo>
                      <a:pt x="1151" y="5849"/>
                    </a:lnTo>
                    <a:close/>
                    <a:moveTo>
                      <a:pt x="1931" y="5849"/>
                    </a:moveTo>
                    <a:lnTo>
                      <a:pt x="1931" y="6208"/>
                    </a:lnTo>
                    <a:lnTo>
                      <a:pt x="1578" y="6208"/>
                    </a:lnTo>
                    <a:lnTo>
                      <a:pt x="1578" y="5849"/>
                    </a:lnTo>
                    <a:close/>
                    <a:moveTo>
                      <a:pt x="2358" y="5849"/>
                    </a:moveTo>
                    <a:lnTo>
                      <a:pt x="2358" y="6208"/>
                    </a:lnTo>
                    <a:lnTo>
                      <a:pt x="2005" y="6208"/>
                    </a:lnTo>
                    <a:lnTo>
                      <a:pt x="2005" y="5849"/>
                    </a:lnTo>
                    <a:close/>
                    <a:moveTo>
                      <a:pt x="2785" y="5849"/>
                    </a:moveTo>
                    <a:lnTo>
                      <a:pt x="2785" y="6208"/>
                    </a:lnTo>
                    <a:lnTo>
                      <a:pt x="2432" y="6208"/>
                    </a:lnTo>
                    <a:lnTo>
                      <a:pt x="2432" y="5849"/>
                    </a:lnTo>
                    <a:close/>
                    <a:moveTo>
                      <a:pt x="3212" y="5849"/>
                    </a:moveTo>
                    <a:lnTo>
                      <a:pt x="3212" y="6208"/>
                    </a:lnTo>
                    <a:lnTo>
                      <a:pt x="2859" y="6208"/>
                    </a:lnTo>
                    <a:lnTo>
                      <a:pt x="2859" y="5849"/>
                    </a:lnTo>
                    <a:close/>
                    <a:moveTo>
                      <a:pt x="3639" y="5849"/>
                    </a:moveTo>
                    <a:lnTo>
                      <a:pt x="3639" y="6208"/>
                    </a:lnTo>
                    <a:lnTo>
                      <a:pt x="3286" y="6208"/>
                    </a:lnTo>
                    <a:lnTo>
                      <a:pt x="3286" y="5849"/>
                    </a:lnTo>
                    <a:close/>
                    <a:moveTo>
                      <a:pt x="4066" y="5849"/>
                    </a:moveTo>
                    <a:lnTo>
                      <a:pt x="4066" y="6208"/>
                    </a:lnTo>
                    <a:lnTo>
                      <a:pt x="3713" y="6208"/>
                    </a:lnTo>
                    <a:lnTo>
                      <a:pt x="3713" y="5849"/>
                    </a:lnTo>
                    <a:close/>
                    <a:moveTo>
                      <a:pt x="4494" y="5849"/>
                    </a:moveTo>
                    <a:lnTo>
                      <a:pt x="4494" y="6208"/>
                    </a:lnTo>
                    <a:lnTo>
                      <a:pt x="4140" y="6208"/>
                    </a:lnTo>
                    <a:lnTo>
                      <a:pt x="4140" y="5849"/>
                    </a:lnTo>
                    <a:close/>
                    <a:moveTo>
                      <a:pt x="4921" y="5849"/>
                    </a:moveTo>
                    <a:lnTo>
                      <a:pt x="4921" y="6208"/>
                    </a:lnTo>
                    <a:lnTo>
                      <a:pt x="4568" y="6208"/>
                    </a:lnTo>
                    <a:lnTo>
                      <a:pt x="4568" y="5849"/>
                    </a:lnTo>
                    <a:close/>
                    <a:moveTo>
                      <a:pt x="5348" y="5849"/>
                    </a:moveTo>
                    <a:lnTo>
                      <a:pt x="5348" y="6208"/>
                    </a:lnTo>
                    <a:lnTo>
                      <a:pt x="4995" y="6208"/>
                    </a:lnTo>
                    <a:lnTo>
                      <a:pt x="4995" y="5849"/>
                    </a:lnTo>
                    <a:close/>
                    <a:moveTo>
                      <a:pt x="5775" y="5849"/>
                    </a:moveTo>
                    <a:lnTo>
                      <a:pt x="5775" y="6208"/>
                    </a:lnTo>
                    <a:lnTo>
                      <a:pt x="5422" y="6208"/>
                    </a:lnTo>
                    <a:lnTo>
                      <a:pt x="5422" y="5849"/>
                    </a:lnTo>
                    <a:close/>
                    <a:moveTo>
                      <a:pt x="6202" y="5849"/>
                    </a:moveTo>
                    <a:lnTo>
                      <a:pt x="6202" y="6208"/>
                    </a:lnTo>
                    <a:lnTo>
                      <a:pt x="5849" y="6208"/>
                    </a:lnTo>
                    <a:lnTo>
                      <a:pt x="5849" y="5849"/>
                    </a:lnTo>
                    <a:close/>
                    <a:moveTo>
                      <a:pt x="6629" y="5849"/>
                    </a:moveTo>
                    <a:lnTo>
                      <a:pt x="6629" y="6208"/>
                    </a:lnTo>
                    <a:lnTo>
                      <a:pt x="6276" y="6208"/>
                    </a:lnTo>
                    <a:lnTo>
                      <a:pt x="6276" y="5849"/>
                    </a:lnTo>
                    <a:close/>
                    <a:moveTo>
                      <a:pt x="7056" y="5849"/>
                    </a:moveTo>
                    <a:lnTo>
                      <a:pt x="7056" y="6208"/>
                    </a:lnTo>
                    <a:lnTo>
                      <a:pt x="6703" y="6208"/>
                    </a:lnTo>
                    <a:lnTo>
                      <a:pt x="6703" y="5849"/>
                    </a:lnTo>
                    <a:close/>
                    <a:moveTo>
                      <a:pt x="7484" y="5849"/>
                    </a:moveTo>
                    <a:lnTo>
                      <a:pt x="7484" y="6208"/>
                    </a:lnTo>
                    <a:lnTo>
                      <a:pt x="7130" y="6208"/>
                    </a:lnTo>
                    <a:lnTo>
                      <a:pt x="7130" y="5849"/>
                    </a:lnTo>
                    <a:close/>
                    <a:moveTo>
                      <a:pt x="7911" y="5849"/>
                    </a:moveTo>
                    <a:lnTo>
                      <a:pt x="7911" y="6208"/>
                    </a:lnTo>
                    <a:lnTo>
                      <a:pt x="7558" y="6208"/>
                    </a:lnTo>
                    <a:lnTo>
                      <a:pt x="7558" y="5849"/>
                    </a:lnTo>
                    <a:close/>
                    <a:moveTo>
                      <a:pt x="8338" y="5849"/>
                    </a:moveTo>
                    <a:lnTo>
                      <a:pt x="8338" y="6208"/>
                    </a:lnTo>
                    <a:lnTo>
                      <a:pt x="7985" y="6208"/>
                    </a:lnTo>
                    <a:lnTo>
                      <a:pt x="7985" y="5849"/>
                    </a:lnTo>
                    <a:close/>
                    <a:moveTo>
                      <a:pt x="8765" y="5849"/>
                    </a:moveTo>
                    <a:lnTo>
                      <a:pt x="8765" y="6208"/>
                    </a:lnTo>
                    <a:lnTo>
                      <a:pt x="8412" y="6208"/>
                    </a:lnTo>
                    <a:lnTo>
                      <a:pt x="8412" y="5849"/>
                    </a:lnTo>
                    <a:close/>
                    <a:moveTo>
                      <a:pt x="9192" y="5849"/>
                    </a:moveTo>
                    <a:lnTo>
                      <a:pt x="9192" y="6208"/>
                    </a:lnTo>
                    <a:lnTo>
                      <a:pt x="8839" y="6208"/>
                    </a:lnTo>
                    <a:lnTo>
                      <a:pt x="8839" y="5849"/>
                    </a:lnTo>
                    <a:close/>
                    <a:moveTo>
                      <a:pt x="9619" y="5849"/>
                    </a:moveTo>
                    <a:lnTo>
                      <a:pt x="9619" y="6208"/>
                    </a:lnTo>
                    <a:lnTo>
                      <a:pt x="9266" y="6208"/>
                    </a:lnTo>
                    <a:lnTo>
                      <a:pt x="9266" y="5849"/>
                    </a:lnTo>
                    <a:close/>
                    <a:moveTo>
                      <a:pt x="10046" y="5849"/>
                    </a:moveTo>
                    <a:lnTo>
                      <a:pt x="10046" y="6208"/>
                    </a:lnTo>
                    <a:lnTo>
                      <a:pt x="9693" y="6208"/>
                    </a:lnTo>
                    <a:lnTo>
                      <a:pt x="9693" y="5849"/>
                    </a:lnTo>
                    <a:close/>
                    <a:moveTo>
                      <a:pt x="10474" y="5849"/>
                    </a:moveTo>
                    <a:lnTo>
                      <a:pt x="10474" y="6208"/>
                    </a:lnTo>
                    <a:lnTo>
                      <a:pt x="10120" y="6208"/>
                    </a:lnTo>
                    <a:lnTo>
                      <a:pt x="10120" y="5849"/>
                    </a:lnTo>
                    <a:close/>
                    <a:moveTo>
                      <a:pt x="10901" y="5849"/>
                    </a:moveTo>
                    <a:lnTo>
                      <a:pt x="10901" y="6208"/>
                    </a:lnTo>
                    <a:lnTo>
                      <a:pt x="10548" y="6208"/>
                    </a:lnTo>
                    <a:lnTo>
                      <a:pt x="10548" y="5849"/>
                    </a:lnTo>
                    <a:close/>
                    <a:moveTo>
                      <a:pt x="11328" y="5849"/>
                    </a:moveTo>
                    <a:lnTo>
                      <a:pt x="11328" y="6208"/>
                    </a:lnTo>
                    <a:lnTo>
                      <a:pt x="10975" y="6208"/>
                    </a:lnTo>
                    <a:lnTo>
                      <a:pt x="10975" y="5849"/>
                    </a:lnTo>
                    <a:close/>
                    <a:moveTo>
                      <a:pt x="11755" y="5849"/>
                    </a:moveTo>
                    <a:lnTo>
                      <a:pt x="11755" y="6208"/>
                    </a:lnTo>
                    <a:lnTo>
                      <a:pt x="11402" y="6208"/>
                    </a:lnTo>
                    <a:lnTo>
                      <a:pt x="11402" y="5849"/>
                    </a:lnTo>
                    <a:close/>
                    <a:moveTo>
                      <a:pt x="649" y="6276"/>
                    </a:moveTo>
                    <a:lnTo>
                      <a:pt x="649" y="6635"/>
                    </a:lnTo>
                    <a:lnTo>
                      <a:pt x="296" y="6635"/>
                    </a:lnTo>
                    <a:lnTo>
                      <a:pt x="296" y="6276"/>
                    </a:lnTo>
                    <a:close/>
                    <a:moveTo>
                      <a:pt x="1076" y="6276"/>
                    </a:moveTo>
                    <a:lnTo>
                      <a:pt x="1076" y="6635"/>
                    </a:lnTo>
                    <a:lnTo>
                      <a:pt x="723" y="6635"/>
                    </a:lnTo>
                    <a:lnTo>
                      <a:pt x="723" y="6276"/>
                    </a:lnTo>
                    <a:close/>
                    <a:moveTo>
                      <a:pt x="1504" y="6276"/>
                    </a:moveTo>
                    <a:lnTo>
                      <a:pt x="1504" y="6635"/>
                    </a:lnTo>
                    <a:lnTo>
                      <a:pt x="1151" y="6635"/>
                    </a:lnTo>
                    <a:lnTo>
                      <a:pt x="1151" y="6276"/>
                    </a:lnTo>
                    <a:close/>
                    <a:moveTo>
                      <a:pt x="1931" y="6276"/>
                    </a:moveTo>
                    <a:lnTo>
                      <a:pt x="1931" y="6635"/>
                    </a:lnTo>
                    <a:lnTo>
                      <a:pt x="1578" y="6635"/>
                    </a:lnTo>
                    <a:lnTo>
                      <a:pt x="1578" y="6276"/>
                    </a:lnTo>
                    <a:close/>
                    <a:moveTo>
                      <a:pt x="2358" y="6276"/>
                    </a:moveTo>
                    <a:lnTo>
                      <a:pt x="2358" y="6635"/>
                    </a:lnTo>
                    <a:lnTo>
                      <a:pt x="2005" y="6635"/>
                    </a:lnTo>
                    <a:lnTo>
                      <a:pt x="2005" y="6276"/>
                    </a:lnTo>
                    <a:close/>
                    <a:moveTo>
                      <a:pt x="2785" y="6276"/>
                    </a:moveTo>
                    <a:lnTo>
                      <a:pt x="2785" y="6635"/>
                    </a:lnTo>
                    <a:lnTo>
                      <a:pt x="2432" y="6635"/>
                    </a:lnTo>
                    <a:lnTo>
                      <a:pt x="2432" y="6276"/>
                    </a:lnTo>
                    <a:close/>
                    <a:moveTo>
                      <a:pt x="3212" y="6276"/>
                    </a:moveTo>
                    <a:lnTo>
                      <a:pt x="3212" y="6635"/>
                    </a:lnTo>
                    <a:lnTo>
                      <a:pt x="2859" y="6635"/>
                    </a:lnTo>
                    <a:lnTo>
                      <a:pt x="2859" y="6276"/>
                    </a:lnTo>
                    <a:close/>
                    <a:moveTo>
                      <a:pt x="3639" y="6276"/>
                    </a:moveTo>
                    <a:lnTo>
                      <a:pt x="3639" y="6635"/>
                    </a:lnTo>
                    <a:lnTo>
                      <a:pt x="3286" y="6635"/>
                    </a:lnTo>
                    <a:lnTo>
                      <a:pt x="3286" y="6276"/>
                    </a:lnTo>
                    <a:close/>
                    <a:moveTo>
                      <a:pt x="4066" y="6276"/>
                    </a:moveTo>
                    <a:lnTo>
                      <a:pt x="4066" y="6635"/>
                    </a:lnTo>
                    <a:lnTo>
                      <a:pt x="3713" y="6635"/>
                    </a:lnTo>
                    <a:lnTo>
                      <a:pt x="3713" y="6276"/>
                    </a:lnTo>
                    <a:close/>
                    <a:moveTo>
                      <a:pt x="4494" y="6276"/>
                    </a:moveTo>
                    <a:lnTo>
                      <a:pt x="4494" y="6635"/>
                    </a:lnTo>
                    <a:lnTo>
                      <a:pt x="4140" y="6635"/>
                    </a:lnTo>
                    <a:lnTo>
                      <a:pt x="4140" y="6276"/>
                    </a:lnTo>
                    <a:close/>
                    <a:moveTo>
                      <a:pt x="4921" y="6276"/>
                    </a:moveTo>
                    <a:lnTo>
                      <a:pt x="4921" y="6635"/>
                    </a:lnTo>
                    <a:lnTo>
                      <a:pt x="4568" y="6635"/>
                    </a:lnTo>
                    <a:lnTo>
                      <a:pt x="4568" y="6276"/>
                    </a:lnTo>
                    <a:close/>
                    <a:moveTo>
                      <a:pt x="5348" y="6276"/>
                    </a:moveTo>
                    <a:lnTo>
                      <a:pt x="5348" y="6635"/>
                    </a:lnTo>
                    <a:lnTo>
                      <a:pt x="4995" y="6635"/>
                    </a:lnTo>
                    <a:lnTo>
                      <a:pt x="4995" y="6276"/>
                    </a:lnTo>
                    <a:close/>
                    <a:moveTo>
                      <a:pt x="5775" y="6276"/>
                    </a:moveTo>
                    <a:lnTo>
                      <a:pt x="5775" y="6635"/>
                    </a:lnTo>
                    <a:lnTo>
                      <a:pt x="5422" y="6635"/>
                    </a:lnTo>
                    <a:lnTo>
                      <a:pt x="5422" y="6276"/>
                    </a:lnTo>
                    <a:close/>
                    <a:moveTo>
                      <a:pt x="6202" y="6276"/>
                    </a:moveTo>
                    <a:lnTo>
                      <a:pt x="6202" y="6635"/>
                    </a:lnTo>
                    <a:lnTo>
                      <a:pt x="5849" y="6635"/>
                    </a:lnTo>
                    <a:lnTo>
                      <a:pt x="5849" y="6276"/>
                    </a:lnTo>
                    <a:close/>
                    <a:moveTo>
                      <a:pt x="6629" y="6276"/>
                    </a:moveTo>
                    <a:lnTo>
                      <a:pt x="6629" y="6635"/>
                    </a:lnTo>
                    <a:lnTo>
                      <a:pt x="6276" y="6635"/>
                    </a:lnTo>
                    <a:lnTo>
                      <a:pt x="6276" y="6276"/>
                    </a:lnTo>
                    <a:close/>
                    <a:moveTo>
                      <a:pt x="7056" y="6276"/>
                    </a:moveTo>
                    <a:lnTo>
                      <a:pt x="7056" y="6635"/>
                    </a:lnTo>
                    <a:lnTo>
                      <a:pt x="6703" y="6635"/>
                    </a:lnTo>
                    <a:lnTo>
                      <a:pt x="6703" y="6276"/>
                    </a:lnTo>
                    <a:close/>
                    <a:moveTo>
                      <a:pt x="7484" y="6276"/>
                    </a:moveTo>
                    <a:lnTo>
                      <a:pt x="7484" y="6635"/>
                    </a:lnTo>
                    <a:lnTo>
                      <a:pt x="7130" y="6635"/>
                    </a:lnTo>
                    <a:lnTo>
                      <a:pt x="7130" y="6276"/>
                    </a:lnTo>
                    <a:close/>
                    <a:moveTo>
                      <a:pt x="7911" y="6276"/>
                    </a:moveTo>
                    <a:lnTo>
                      <a:pt x="7911" y="6635"/>
                    </a:lnTo>
                    <a:lnTo>
                      <a:pt x="7558" y="6635"/>
                    </a:lnTo>
                    <a:lnTo>
                      <a:pt x="7558" y="6276"/>
                    </a:lnTo>
                    <a:close/>
                    <a:moveTo>
                      <a:pt x="8338" y="6276"/>
                    </a:moveTo>
                    <a:lnTo>
                      <a:pt x="8338" y="6635"/>
                    </a:lnTo>
                    <a:lnTo>
                      <a:pt x="7985" y="6635"/>
                    </a:lnTo>
                    <a:lnTo>
                      <a:pt x="7985" y="6276"/>
                    </a:lnTo>
                    <a:close/>
                    <a:moveTo>
                      <a:pt x="8765" y="6276"/>
                    </a:moveTo>
                    <a:lnTo>
                      <a:pt x="8765" y="6635"/>
                    </a:lnTo>
                    <a:lnTo>
                      <a:pt x="8412" y="6635"/>
                    </a:lnTo>
                    <a:lnTo>
                      <a:pt x="8412" y="6276"/>
                    </a:lnTo>
                    <a:close/>
                    <a:moveTo>
                      <a:pt x="9192" y="6276"/>
                    </a:moveTo>
                    <a:lnTo>
                      <a:pt x="9192" y="6635"/>
                    </a:lnTo>
                    <a:lnTo>
                      <a:pt x="8839" y="6635"/>
                    </a:lnTo>
                    <a:lnTo>
                      <a:pt x="8839" y="6276"/>
                    </a:lnTo>
                    <a:close/>
                    <a:moveTo>
                      <a:pt x="9619" y="6276"/>
                    </a:moveTo>
                    <a:lnTo>
                      <a:pt x="9619" y="6635"/>
                    </a:lnTo>
                    <a:lnTo>
                      <a:pt x="9266" y="6635"/>
                    </a:lnTo>
                    <a:lnTo>
                      <a:pt x="9266" y="6276"/>
                    </a:lnTo>
                    <a:close/>
                    <a:moveTo>
                      <a:pt x="10046" y="6276"/>
                    </a:moveTo>
                    <a:lnTo>
                      <a:pt x="10046" y="6635"/>
                    </a:lnTo>
                    <a:lnTo>
                      <a:pt x="9693" y="6635"/>
                    </a:lnTo>
                    <a:lnTo>
                      <a:pt x="9693" y="6276"/>
                    </a:lnTo>
                    <a:close/>
                    <a:moveTo>
                      <a:pt x="10474" y="6276"/>
                    </a:moveTo>
                    <a:lnTo>
                      <a:pt x="10474" y="6635"/>
                    </a:lnTo>
                    <a:lnTo>
                      <a:pt x="10120" y="6635"/>
                    </a:lnTo>
                    <a:lnTo>
                      <a:pt x="10120" y="6276"/>
                    </a:lnTo>
                    <a:close/>
                    <a:moveTo>
                      <a:pt x="10901" y="6276"/>
                    </a:moveTo>
                    <a:lnTo>
                      <a:pt x="10901" y="6635"/>
                    </a:lnTo>
                    <a:lnTo>
                      <a:pt x="10548" y="6635"/>
                    </a:lnTo>
                    <a:lnTo>
                      <a:pt x="10548" y="6276"/>
                    </a:lnTo>
                    <a:close/>
                    <a:moveTo>
                      <a:pt x="11328" y="6276"/>
                    </a:moveTo>
                    <a:lnTo>
                      <a:pt x="11328" y="6635"/>
                    </a:lnTo>
                    <a:lnTo>
                      <a:pt x="10975" y="6635"/>
                    </a:lnTo>
                    <a:lnTo>
                      <a:pt x="10975" y="6276"/>
                    </a:lnTo>
                    <a:close/>
                    <a:moveTo>
                      <a:pt x="11755" y="6276"/>
                    </a:moveTo>
                    <a:lnTo>
                      <a:pt x="11755" y="6635"/>
                    </a:lnTo>
                    <a:lnTo>
                      <a:pt x="11402" y="6635"/>
                    </a:lnTo>
                    <a:lnTo>
                      <a:pt x="11402" y="6276"/>
                    </a:lnTo>
                    <a:close/>
                    <a:moveTo>
                      <a:pt x="649" y="6703"/>
                    </a:moveTo>
                    <a:lnTo>
                      <a:pt x="649" y="7062"/>
                    </a:lnTo>
                    <a:lnTo>
                      <a:pt x="296" y="7062"/>
                    </a:lnTo>
                    <a:lnTo>
                      <a:pt x="296" y="6703"/>
                    </a:lnTo>
                    <a:close/>
                    <a:moveTo>
                      <a:pt x="1076" y="6703"/>
                    </a:moveTo>
                    <a:lnTo>
                      <a:pt x="1076" y="7062"/>
                    </a:lnTo>
                    <a:lnTo>
                      <a:pt x="723" y="7062"/>
                    </a:lnTo>
                    <a:lnTo>
                      <a:pt x="723" y="6703"/>
                    </a:lnTo>
                    <a:close/>
                    <a:moveTo>
                      <a:pt x="1504" y="6703"/>
                    </a:moveTo>
                    <a:lnTo>
                      <a:pt x="1504" y="7062"/>
                    </a:lnTo>
                    <a:lnTo>
                      <a:pt x="1151" y="7062"/>
                    </a:lnTo>
                    <a:lnTo>
                      <a:pt x="1151" y="6703"/>
                    </a:lnTo>
                    <a:close/>
                    <a:moveTo>
                      <a:pt x="1931" y="6703"/>
                    </a:moveTo>
                    <a:lnTo>
                      <a:pt x="1931" y="7062"/>
                    </a:lnTo>
                    <a:lnTo>
                      <a:pt x="1578" y="7062"/>
                    </a:lnTo>
                    <a:lnTo>
                      <a:pt x="1578" y="6703"/>
                    </a:lnTo>
                    <a:close/>
                    <a:moveTo>
                      <a:pt x="2358" y="6703"/>
                    </a:moveTo>
                    <a:lnTo>
                      <a:pt x="2358" y="7062"/>
                    </a:lnTo>
                    <a:lnTo>
                      <a:pt x="2005" y="7062"/>
                    </a:lnTo>
                    <a:lnTo>
                      <a:pt x="2005" y="6703"/>
                    </a:lnTo>
                    <a:close/>
                    <a:moveTo>
                      <a:pt x="2785" y="6703"/>
                    </a:moveTo>
                    <a:lnTo>
                      <a:pt x="2785" y="7062"/>
                    </a:lnTo>
                    <a:lnTo>
                      <a:pt x="2432" y="7062"/>
                    </a:lnTo>
                    <a:lnTo>
                      <a:pt x="2432" y="6703"/>
                    </a:lnTo>
                    <a:close/>
                    <a:moveTo>
                      <a:pt x="3212" y="6703"/>
                    </a:moveTo>
                    <a:lnTo>
                      <a:pt x="3212" y="7062"/>
                    </a:lnTo>
                    <a:lnTo>
                      <a:pt x="2859" y="7062"/>
                    </a:lnTo>
                    <a:lnTo>
                      <a:pt x="2859" y="6703"/>
                    </a:lnTo>
                    <a:close/>
                    <a:moveTo>
                      <a:pt x="3639" y="6703"/>
                    </a:moveTo>
                    <a:lnTo>
                      <a:pt x="3639" y="7062"/>
                    </a:lnTo>
                    <a:lnTo>
                      <a:pt x="3286" y="7062"/>
                    </a:lnTo>
                    <a:lnTo>
                      <a:pt x="3286" y="6703"/>
                    </a:lnTo>
                    <a:close/>
                    <a:moveTo>
                      <a:pt x="4066" y="6703"/>
                    </a:moveTo>
                    <a:lnTo>
                      <a:pt x="4066" y="7062"/>
                    </a:lnTo>
                    <a:lnTo>
                      <a:pt x="3713" y="7062"/>
                    </a:lnTo>
                    <a:lnTo>
                      <a:pt x="3713" y="6703"/>
                    </a:lnTo>
                    <a:close/>
                    <a:moveTo>
                      <a:pt x="4494" y="6703"/>
                    </a:moveTo>
                    <a:lnTo>
                      <a:pt x="4494" y="7062"/>
                    </a:lnTo>
                    <a:lnTo>
                      <a:pt x="4140" y="7062"/>
                    </a:lnTo>
                    <a:lnTo>
                      <a:pt x="4140" y="6703"/>
                    </a:lnTo>
                    <a:close/>
                    <a:moveTo>
                      <a:pt x="4921" y="6703"/>
                    </a:moveTo>
                    <a:lnTo>
                      <a:pt x="4921" y="7062"/>
                    </a:lnTo>
                    <a:lnTo>
                      <a:pt x="4568" y="7062"/>
                    </a:lnTo>
                    <a:lnTo>
                      <a:pt x="4568" y="6703"/>
                    </a:lnTo>
                    <a:close/>
                    <a:moveTo>
                      <a:pt x="5348" y="6703"/>
                    </a:moveTo>
                    <a:lnTo>
                      <a:pt x="5348" y="7062"/>
                    </a:lnTo>
                    <a:lnTo>
                      <a:pt x="4995" y="7062"/>
                    </a:lnTo>
                    <a:lnTo>
                      <a:pt x="4995" y="6703"/>
                    </a:lnTo>
                    <a:close/>
                    <a:moveTo>
                      <a:pt x="5775" y="6703"/>
                    </a:moveTo>
                    <a:lnTo>
                      <a:pt x="5775" y="7062"/>
                    </a:lnTo>
                    <a:lnTo>
                      <a:pt x="5422" y="7062"/>
                    </a:lnTo>
                    <a:lnTo>
                      <a:pt x="5422" y="6703"/>
                    </a:lnTo>
                    <a:close/>
                    <a:moveTo>
                      <a:pt x="6202" y="6703"/>
                    </a:moveTo>
                    <a:lnTo>
                      <a:pt x="6202" y="7062"/>
                    </a:lnTo>
                    <a:lnTo>
                      <a:pt x="5849" y="7062"/>
                    </a:lnTo>
                    <a:lnTo>
                      <a:pt x="5849" y="6703"/>
                    </a:lnTo>
                    <a:close/>
                    <a:moveTo>
                      <a:pt x="6629" y="6703"/>
                    </a:moveTo>
                    <a:lnTo>
                      <a:pt x="6629" y="7062"/>
                    </a:lnTo>
                    <a:lnTo>
                      <a:pt x="6276" y="7062"/>
                    </a:lnTo>
                    <a:lnTo>
                      <a:pt x="6276" y="6703"/>
                    </a:lnTo>
                    <a:close/>
                    <a:moveTo>
                      <a:pt x="7056" y="6703"/>
                    </a:moveTo>
                    <a:lnTo>
                      <a:pt x="7056" y="7062"/>
                    </a:lnTo>
                    <a:lnTo>
                      <a:pt x="6703" y="7062"/>
                    </a:lnTo>
                    <a:lnTo>
                      <a:pt x="6703" y="6703"/>
                    </a:lnTo>
                    <a:close/>
                    <a:moveTo>
                      <a:pt x="7484" y="6703"/>
                    </a:moveTo>
                    <a:lnTo>
                      <a:pt x="7484" y="7062"/>
                    </a:lnTo>
                    <a:lnTo>
                      <a:pt x="7130" y="7062"/>
                    </a:lnTo>
                    <a:lnTo>
                      <a:pt x="7130" y="6703"/>
                    </a:lnTo>
                    <a:close/>
                    <a:moveTo>
                      <a:pt x="7911" y="6703"/>
                    </a:moveTo>
                    <a:lnTo>
                      <a:pt x="7911" y="7062"/>
                    </a:lnTo>
                    <a:lnTo>
                      <a:pt x="7558" y="7062"/>
                    </a:lnTo>
                    <a:lnTo>
                      <a:pt x="7558" y="6703"/>
                    </a:lnTo>
                    <a:close/>
                    <a:moveTo>
                      <a:pt x="8338" y="6703"/>
                    </a:moveTo>
                    <a:lnTo>
                      <a:pt x="8338" y="7062"/>
                    </a:lnTo>
                    <a:lnTo>
                      <a:pt x="7985" y="7062"/>
                    </a:lnTo>
                    <a:lnTo>
                      <a:pt x="7985" y="6703"/>
                    </a:lnTo>
                    <a:close/>
                    <a:moveTo>
                      <a:pt x="8765" y="6703"/>
                    </a:moveTo>
                    <a:lnTo>
                      <a:pt x="8765" y="7062"/>
                    </a:lnTo>
                    <a:lnTo>
                      <a:pt x="8412" y="7062"/>
                    </a:lnTo>
                    <a:lnTo>
                      <a:pt x="8412" y="6703"/>
                    </a:lnTo>
                    <a:close/>
                    <a:moveTo>
                      <a:pt x="9192" y="6703"/>
                    </a:moveTo>
                    <a:lnTo>
                      <a:pt x="9192" y="7062"/>
                    </a:lnTo>
                    <a:lnTo>
                      <a:pt x="8839" y="7062"/>
                    </a:lnTo>
                    <a:lnTo>
                      <a:pt x="8839" y="6703"/>
                    </a:lnTo>
                    <a:close/>
                    <a:moveTo>
                      <a:pt x="9619" y="6703"/>
                    </a:moveTo>
                    <a:lnTo>
                      <a:pt x="9619" y="7062"/>
                    </a:lnTo>
                    <a:lnTo>
                      <a:pt x="9266" y="7062"/>
                    </a:lnTo>
                    <a:lnTo>
                      <a:pt x="9266" y="6703"/>
                    </a:lnTo>
                    <a:close/>
                    <a:moveTo>
                      <a:pt x="10046" y="6703"/>
                    </a:moveTo>
                    <a:lnTo>
                      <a:pt x="10046" y="7062"/>
                    </a:lnTo>
                    <a:lnTo>
                      <a:pt x="9693" y="7062"/>
                    </a:lnTo>
                    <a:lnTo>
                      <a:pt x="9693" y="6703"/>
                    </a:lnTo>
                    <a:close/>
                    <a:moveTo>
                      <a:pt x="10474" y="6703"/>
                    </a:moveTo>
                    <a:lnTo>
                      <a:pt x="10474" y="7062"/>
                    </a:lnTo>
                    <a:lnTo>
                      <a:pt x="10120" y="7062"/>
                    </a:lnTo>
                    <a:lnTo>
                      <a:pt x="10120" y="6703"/>
                    </a:lnTo>
                    <a:close/>
                    <a:moveTo>
                      <a:pt x="10901" y="6703"/>
                    </a:moveTo>
                    <a:lnTo>
                      <a:pt x="10901" y="7062"/>
                    </a:lnTo>
                    <a:lnTo>
                      <a:pt x="10548" y="7062"/>
                    </a:lnTo>
                    <a:lnTo>
                      <a:pt x="10548" y="6703"/>
                    </a:lnTo>
                    <a:close/>
                    <a:moveTo>
                      <a:pt x="11328" y="6703"/>
                    </a:moveTo>
                    <a:lnTo>
                      <a:pt x="11328" y="7062"/>
                    </a:lnTo>
                    <a:lnTo>
                      <a:pt x="10975" y="7062"/>
                    </a:lnTo>
                    <a:lnTo>
                      <a:pt x="10975" y="6703"/>
                    </a:lnTo>
                    <a:close/>
                    <a:moveTo>
                      <a:pt x="11755" y="6703"/>
                    </a:moveTo>
                    <a:lnTo>
                      <a:pt x="11755" y="7062"/>
                    </a:lnTo>
                    <a:lnTo>
                      <a:pt x="11402" y="7062"/>
                    </a:lnTo>
                    <a:lnTo>
                      <a:pt x="11402" y="6703"/>
                    </a:lnTo>
                    <a:close/>
                    <a:moveTo>
                      <a:pt x="649" y="7130"/>
                    </a:moveTo>
                    <a:lnTo>
                      <a:pt x="649" y="7489"/>
                    </a:lnTo>
                    <a:lnTo>
                      <a:pt x="296" y="7489"/>
                    </a:lnTo>
                    <a:lnTo>
                      <a:pt x="296" y="7130"/>
                    </a:lnTo>
                    <a:close/>
                    <a:moveTo>
                      <a:pt x="1076" y="7130"/>
                    </a:moveTo>
                    <a:lnTo>
                      <a:pt x="1076" y="7489"/>
                    </a:lnTo>
                    <a:lnTo>
                      <a:pt x="723" y="7489"/>
                    </a:lnTo>
                    <a:lnTo>
                      <a:pt x="723" y="7130"/>
                    </a:lnTo>
                    <a:close/>
                    <a:moveTo>
                      <a:pt x="1504" y="7130"/>
                    </a:moveTo>
                    <a:lnTo>
                      <a:pt x="1504" y="7489"/>
                    </a:lnTo>
                    <a:lnTo>
                      <a:pt x="1151" y="7489"/>
                    </a:lnTo>
                    <a:lnTo>
                      <a:pt x="1151" y="7130"/>
                    </a:lnTo>
                    <a:close/>
                    <a:moveTo>
                      <a:pt x="1931" y="7130"/>
                    </a:moveTo>
                    <a:lnTo>
                      <a:pt x="1931" y="7489"/>
                    </a:lnTo>
                    <a:lnTo>
                      <a:pt x="1578" y="7489"/>
                    </a:lnTo>
                    <a:lnTo>
                      <a:pt x="1578" y="7130"/>
                    </a:lnTo>
                    <a:close/>
                    <a:moveTo>
                      <a:pt x="2358" y="7130"/>
                    </a:moveTo>
                    <a:lnTo>
                      <a:pt x="2358" y="7489"/>
                    </a:lnTo>
                    <a:lnTo>
                      <a:pt x="2005" y="7489"/>
                    </a:lnTo>
                    <a:lnTo>
                      <a:pt x="2005" y="7130"/>
                    </a:lnTo>
                    <a:close/>
                    <a:moveTo>
                      <a:pt x="2785" y="7130"/>
                    </a:moveTo>
                    <a:lnTo>
                      <a:pt x="2785" y="7489"/>
                    </a:lnTo>
                    <a:lnTo>
                      <a:pt x="2432" y="7489"/>
                    </a:lnTo>
                    <a:lnTo>
                      <a:pt x="2432" y="7130"/>
                    </a:lnTo>
                    <a:close/>
                    <a:moveTo>
                      <a:pt x="3212" y="7130"/>
                    </a:moveTo>
                    <a:lnTo>
                      <a:pt x="3212" y="7489"/>
                    </a:lnTo>
                    <a:lnTo>
                      <a:pt x="2859" y="7489"/>
                    </a:lnTo>
                    <a:lnTo>
                      <a:pt x="2859" y="7130"/>
                    </a:lnTo>
                    <a:close/>
                    <a:moveTo>
                      <a:pt x="3639" y="7130"/>
                    </a:moveTo>
                    <a:lnTo>
                      <a:pt x="3639" y="7489"/>
                    </a:lnTo>
                    <a:lnTo>
                      <a:pt x="3286" y="7489"/>
                    </a:lnTo>
                    <a:lnTo>
                      <a:pt x="3286" y="7130"/>
                    </a:lnTo>
                    <a:close/>
                    <a:moveTo>
                      <a:pt x="4066" y="7130"/>
                    </a:moveTo>
                    <a:lnTo>
                      <a:pt x="4066" y="7489"/>
                    </a:lnTo>
                    <a:lnTo>
                      <a:pt x="3713" y="7489"/>
                    </a:lnTo>
                    <a:lnTo>
                      <a:pt x="3713" y="7130"/>
                    </a:lnTo>
                    <a:close/>
                    <a:moveTo>
                      <a:pt x="4494" y="7130"/>
                    </a:moveTo>
                    <a:lnTo>
                      <a:pt x="4494" y="7489"/>
                    </a:lnTo>
                    <a:lnTo>
                      <a:pt x="4140" y="7489"/>
                    </a:lnTo>
                    <a:lnTo>
                      <a:pt x="4140" y="7130"/>
                    </a:lnTo>
                    <a:close/>
                    <a:moveTo>
                      <a:pt x="4921" y="7130"/>
                    </a:moveTo>
                    <a:lnTo>
                      <a:pt x="4921" y="7489"/>
                    </a:lnTo>
                    <a:lnTo>
                      <a:pt x="4568" y="7489"/>
                    </a:lnTo>
                    <a:lnTo>
                      <a:pt x="4568" y="7130"/>
                    </a:lnTo>
                    <a:close/>
                    <a:moveTo>
                      <a:pt x="5348" y="7130"/>
                    </a:moveTo>
                    <a:lnTo>
                      <a:pt x="5348" y="7489"/>
                    </a:lnTo>
                    <a:lnTo>
                      <a:pt x="4995" y="7489"/>
                    </a:lnTo>
                    <a:lnTo>
                      <a:pt x="4995" y="7130"/>
                    </a:lnTo>
                    <a:close/>
                    <a:moveTo>
                      <a:pt x="5775" y="7130"/>
                    </a:moveTo>
                    <a:lnTo>
                      <a:pt x="5775" y="7489"/>
                    </a:lnTo>
                    <a:lnTo>
                      <a:pt x="5422" y="7489"/>
                    </a:lnTo>
                    <a:lnTo>
                      <a:pt x="5422" y="7130"/>
                    </a:lnTo>
                    <a:close/>
                    <a:moveTo>
                      <a:pt x="6202" y="7130"/>
                    </a:moveTo>
                    <a:lnTo>
                      <a:pt x="6202" y="7489"/>
                    </a:lnTo>
                    <a:lnTo>
                      <a:pt x="5849" y="7489"/>
                    </a:lnTo>
                    <a:lnTo>
                      <a:pt x="5849" y="7130"/>
                    </a:lnTo>
                    <a:close/>
                    <a:moveTo>
                      <a:pt x="6629" y="7130"/>
                    </a:moveTo>
                    <a:lnTo>
                      <a:pt x="6629" y="7489"/>
                    </a:lnTo>
                    <a:lnTo>
                      <a:pt x="6276" y="7489"/>
                    </a:lnTo>
                    <a:lnTo>
                      <a:pt x="6276" y="7130"/>
                    </a:lnTo>
                    <a:close/>
                    <a:moveTo>
                      <a:pt x="7056" y="7130"/>
                    </a:moveTo>
                    <a:lnTo>
                      <a:pt x="7056" y="7489"/>
                    </a:lnTo>
                    <a:lnTo>
                      <a:pt x="6703" y="7489"/>
                    </a:lnTo>
                    <a:lnTo>
                      <a:pt x="6703" y="7130"/>
                    </a:lnTo>
                    <a:close/>
                    <a:moveTo>
                      <a:pt x="7484" y="7130"/>
                    </a:moveTo>
                    <a:lnTo>
                      <a:pt x="7484" y="7489"/>
                    </a:lnTo>
                    <a:lnTo>
                      <a:pt x="7130" y="7489"/>
                    </a:lnTo>
                    <a:lnTo>
                      <a:pt x="7130" y="7130"/>
                    </a:lnTo>
                    <a:close/>
                    <a:moveTo>
                      <a:pt x="7911" y="7130"/>
                    </a:moveTo>
                    <a:lnTo>
                      <a:pt x="7911" y="7489"/>
                    </a:lnTo>
                    <a:lnTo>
                      <a:pt x="7558" y="7489"/>
                    </a:lnTo>
                    <a:lnTo>
                      <a:pt x="7558" y="7130"/>
                    </a:lnTo>
                    <a:close/>
                    <a:moveTo>
                      <a:pt x="8338" y="7130"/>
                    </a:moveTo>
                    <a:lnTo>
                      <a:pt x="8338" y="7489"/>
                    </a:lnTo>
                    <a:lnTo>
                      <a:pt x="7985" y="7489"/>
                    </a:lnTo>
                    <a:lnTo>
                      <a:pt x="7985" y="7130"/>
                    </a:lnTo>
                    <a:close/>
                    <a:moveTo>
                      <a:pt x="8765" y="7130"/>
                    </a:moveTo>
                    <a:lnTo>
                      <a:pt x="8765" y="7489"/>
                    </a:lnTo>
                    <a:lnTo>
                      <a:pt x="8412" y="7489"/>
                    </a:lnTo>
                    <a:lnTo>
                      <a:pt x="8412" y="7130"/>
                    </a:lnTo>
                    <a:close/>
                    <a:moveTo>
                      <a:pt x="9192" y="7130"/>
                    </a:moveTo>
                    <a:lnTo>
                      <a:pt x="9192" y="7489"/>
                    </a:lnTo>
                    <a:lnTo>
                      <a:pt x="8839" y="7489"/>
                    </a:lnTo>
                    <a:lnTo>
                      <a:pt x="8839" y="7130"/>
                    </a:lnTo>
                    <a:close/>
                    <a:moveTo>
                      <a:pt x="9619" y="7130"/>
                    </a:moveTo>
                    <a:lnTo>
                      <a:pt x="9619" y="7489"/>
                    </a:lnTo>
                    <a:lnTo>
                      <a:pt x="9266" y="7489"/>
                    </a:lnTo>
                    <a:lnTo>
                      <a:pt x="9266" y="7130"/>
                    </a:lnTo>
                    <a:close/>
                    <a:moveTo>
                      <a:pt x="10046" y="7130"/>
                    </a:moveTo>
                    <a:lnTo>
                      <a:pt x="10046" y="7489"/>
                    </a:lnTo>
                    <a:lnTo>
                      <a:pt x="9693" y="7489"/>
                    </a:lnTo>
                    <a:lnTo>
                      <a:pt x="9693" y="7130"/>
                    </a:lnTo>
                    <a:close/>
                    <a:moveTo>
                      <a:pt x="10474" y="7130"/>
                    </a:moveTo>
                    <a:lnTo>
                      <a:pt x="10474" y="7489"/>
                    </a:lnTo>
                    <a:lnTo>
                      <a:pt x="10120" y="7489"/>
                    </a:lnTo>
                    <a:lnTo>
                      <a:pt x="10120" y="7130"/>
                    </a:lnTo>
                    <a:close/>
                    <a:moveTo>
                      <a:pt x="10901" y="7130"/>
                    </a:moveTo>
                    <a:lnTo>
                      <a:pt x="10901" y="7489"/>
                    </a:lnTo>
                    <a:lnTo>
                      <a:pt x="10548" y="7489"/>
                    </a:lnTo>
                    <a:lnTo>
                      <a:pt x="10548" y="7130"/>
                    </a:lnTo>
                    <a:close/>
                    <a:moveTo>
                      <a:pt x="11328" y="7130"/>
                    </a:moveTo>
                    <a:lnTo>
                      <a:pt x="11328" y="7489"/>
                    </a:lnTo>
                    <a:lnTo>
                      <a:pt x="10975" y="7489"/>
                    </a:lnTo>
                    <a:lnTo>
                      <a:pt x="10975" y="7130"/>
                    </a:lnTo>
                    <a:close/>
                    <a:moveTo>
                      <a:pt x="11755" y="7130"/>
                    </a:moveTo>
                    <a:lnTo>
                      <a:pt x="11755" y="7489"/>
                    </a:lnTo>
                    <a:lnTo>
                      <a:pt x="11402" y="7489"/>
                    </a:lnTo>
                    <a:lnTo>
                      <a:pt x="11402" y="7130"/>
                    </a:lnTo>
                    <a:close/>
                    <a:moveTo>
                      <a:pt x="649" y="7558"/>
                    </a:moveTo>
                    <a:lnTo>
                      <a:pt x="649" y="7916"/>
                    </a:lnTo>
                    <a:lnTo>
                      <a:pt x="296" y="7916"/>
                    </a:lnTo>
                    <a:lnTo>
                      <a:pt x="296" y="7558"/>
                    </a:lnTo>
                    <a:close/>
                    <a:moveTo>
                      <a:pt x="1076" y="7558"/>
                    </a:moveTo>
                    <a:lnTo>
                      <a:pt x="1076" y="7916"/>
                    </a:lnTo>
                    <a:lnTo>
                      <a:pt x="723" y="7916"/>
                    </a:lnTo>
                    <a:lnTo>
                      <a:pt x="723" y="7558"/>
                    </a:lnTo>
                    <a:close/>
                    <a:moveTo>
                      <a:pt x="1504" y="7558"/>
                    </a:moveTo>
                    <a:lnTo>
                      <a:pt x="1504" y="7916"/>
                    </a:lnTo>
                    <a:lnTo>
                      <a:pt x="1151" y="7916"/>
                    </a:lnTo>
                    <a:lnTo>
                      <a:pt x="1151" y="7558"/>
                    </a:lnTo>
                    <a:close/>
                    <a:moveTo>
                      <a:pt x="1931" y="7558"/>
                    </a:moveTo>
                    <a:lnTo>
                      <a:pt x="1931" y="7916"/>
                    </a:lnTo>
                    <a:lnTo>
                      <a:pt x="1578" y="7916"/>
                    </a:lnTo>
                    <a:lnTo>
                      <a:pt x="1578" y="7558"/>
                    </a:lnTo>
                    <a:close/>
                    <a:moveTo>
                      <a:pt x="2358" y="7558"/>
                    </a:moveTo>
                    <a:lnTo>
                      <a:pt x="2358" y="7916"/>
                    </a:lnTo>
                    <a:lnTo>
                      <a:pt x="2005" y="7916"/>
                    </a:lnTo>
                    <a:lnTo>
                      <a:pt x="2005" y="7558"/>
                    </a:lnTo>
                    <a:close/>
                    <a:moveTo>
                      <a:pt x="2785" y="7558"/>
                    </a:moveTo>
                    <a:lnTo>
                      <a:pt x="2785" y="7916"/>
                    </a:lnTo>
                    <a:lnTo>
                      <a:pt x="2432" y="7916"/>
                    </a:lnTo>
                    <a:lnTo>
                      <a:pt x="2432" y="7558"/>
                    </a:lnTo>
                    <a:close/>
                    <a:moveTo>
                      <a:pt x="3212" y="7558"/>
                    </a:moveTo>
                    <a:lnTo>
                      <a:pt x="3212" y="7916"/>
                    </a:lnTo>
                    <a:lnTo>
                      <a:pt x="2859" y="7916"/>
                    </a:lnTo>
                    <a:lnTo>
                      <a:pt x="2859" y="7558"/>
                    </a:lnTo>
                    <a:close/>
                    <a:moveTo>
                      <a:pt x="3639" y="7558"/>
                    </a:moveTo>
                    <a:lnTo>
                      <a:pt x="3639" y="7916"/>
                    </a:lnTo>
                    <a:lnTo>
                      <a:pt x="3286" y="7916"/>
                    </a:lnTo>
                    <a:lnTo>
                      <a:pt x="3286" y="7558"/>
                    </a:lnTo>
                    <a:close/>
                    <a:moveTo>
                      <a:pt x="4066" y="7558"/>
                    </a:moveTo>
                    <a:lnTo>
                      <a:pt x="4066" y="7916"/>
                    </a:lnTo>
                    <a:lnTo>
                      <a:pt x="3713" y="7916"/>
                    </a:lnTo>
                    <a:lnTo>
                      <a:pt x="3713" y="7558"/>
                    </a:lnTo>
                    <a:close/>
                    <a:moveTo>
                      <a:pt x="4494" y="7558"/>
                    </a:moveTo>
                    <a:lnTo>
                      <a:pt x="4494" y="7916"/>
                    </a:lnTo>
                    <a:lnTo>
                      <a:pt x="4140" y="7916"/>
                    </a:lnTo>
                    <a:lnTo>
                      <a:pt x="4140" y="7558"/>
                    </a:lnTo>
                    <a:close/>
                    <a:moveTo>
                      <a:pt x="4921" y="7558"/>
                    </a:moveTo>
                    <a:lnTo>
                      <a:pt x="4921" y="7916"/>
                    </a:lnTo>
                    <a:lnTo>
                      <a:pt x="4568" y="7916"/>
                    </a:lnTo>
                    <a:lnTo>
                      <a:pt x="4568" y="7558"/>
                    </a:lnTo>
                    <a:close/>
                    <a:moveTo>
                      <a:pt x="5348" y="7558"/>
                    </a:moveTo>
                    <a:lnTo>
                      <a:pt x="5348" y="7916"/>
                    </a:lnTo>
                    <a:lnTo>
                      <a:pt x="4995" y="7916"/>
                    </a:lnTo>
                    <a:lnTo>
                      <a:pt x="4995" y="7558"/>
                    </a:lnTo>
                    <a:close/>
                    <a:moveTo>
                      <a:pt x="5775" y="7558"/>
                    </a:moveTo>
                    <a:lnTo>
                      <a:pt x="5775" y="7916"/>
                    </a:lnTo>
                    <a:lnTo>
                      <a:pt x="5422" y="7916"/>
                    </a:lnTo>
                    <a:lnTo>
                      <a:pt x="5422" y="7558"/>
                    </a:lnTo>
                    <a:close/>
                    <a:moveTo>
                      <a:pt x="6202" y="7558"/>
                    </a:moveTo>
                    <a:lnTo>
                      <a:pt x="6202" y="7916"/>
                    </a:lnTo>
                    <a:lnTo>
                      <a:pt x="5849" y="7916"/>
                    </a:lnTo>
                    <a:lnTo>
                      <a:pt x="5849" y="7558"/>
                    </a:lnTo>
                    <a:close/>
                    <a:moveTo>
                      <a:pt x="6629" y="7558"/>
                    </a:moveTo>
                    <a:lnTo>
                      <a:pt x="6629" y="7916"/>
                    </a:lnTo>
                    <a:lnTo>
                      <a:pt x="6276" y="7916"/>
                    </a:lnTo>
                    <a:lnTo>
                      <a:pt x="6276" y="7558"/>
                    </a:lnTo>
                    <a:close/>
                    <a:moveTo>
                      <a:pt x="7056" y="7558"/>
                    </a:moveTo>
                    <a:lnTo>
                      <a:pt x="7056" y="7916"/>
                    </a:lnTo>
                    <a:lnTo>
                      <a:pt x="6703" y="7916"/>
                    </a:lnTo>
                    <a:lnTo>
                      <a:pt x="6703" y="7558"/>
                    </a:lnTo>
                    <a:close/>
                    <a:moveTo>
                      <a:pt x="7484" y="7558"/>
                    </a:moveTo>
                    <a:lnTo>
                      <a:pt x="7484" y="7916"/>
                    </a:lnTo>
                    <a:lnTo>
                      <a:pt x="7130" y="7916"/>
                    </a:lnTo>
                    <a:lnTo>
                      <a:pt x="7130" y="7558"/>
                    </a:lnTo>
                    <a:close/>
                    <a:moveTo>
                      <a:pt x="7911" y="7558"/>
                    </a:moveTo>
                    <a:lnTo>
                      <a:pt x="7911" y="7916"/>
                    </a:lnTo>
                    <a:lnTo>
                      <a:pt x="7558" y="7916"/>
                    </a:lnTo>
                    <a:lnTo>
                      <a:pt x="7558" y="7558"/>
                    </a:lnTo>
                    <a:close/>
                    <a:moveTo>
                      <a:pt x="8338" y="7558"/>
                    </a:moveTo>
                    <a:lnTo>
                      <a:pt x="8338" y="7916"/>
                    </a:lnTo>
                    <a:lnTo>
                      <a:pt x="7985" y="7916"/>
                    </a:lnTo>
                    <a:lnTo>
                      <a:pt x="7985" y="7558"/>
                    </a:lnTo>
                    <a:close/>
                    <a:moveTo>
                      <a:pt x="8765" y="7558"/>
                    </a:moveTo>
                    <a:lnTo>
                      <a:pt x="8765" y="7916"/>
                    </a:lnTo>
                    <a:lnTo>
                      <a:pt x="8412" y="7916"/>
                    </a:lnTo>
                    <a:lnTo>
                      <a:pt x="8412" y="7558"/>
                    </a:lnTo>
                    <a:close/>
                    <a:moveTo>
                      <a:pt x="9192" y="7558"/>
                    </a:moveTo>
                    <a:lnTo>
                      <a:pt x="9192" y="7916"/>
                    </a:lnTo>
                    <a:lnTo>
                      <a:pt x="8839" y="7916"/>
                    </a:lnTo>
                    <a:lnTo>
                      <a:pt x="8839" y="7558"/>
                    </a:lnTo>
                    <a:close/>
                    <a:moveTo>
                      <a:pt x="9619" y="7558"/>
                    </a:moveTo>
                    <a:lnTo>
                      <a:pt x="9619" y="7916"/>
                    </a:lnTo>
                    <a:lnTo>
                      <a:pt x="9266" y="7916"/>
                    </a:lnTo>
                    <a:lnTo>
                      <a:pt x="9266" y="7558"/>
                    </a:lnTo>
                    <a:close/>
                    <a:moveTo>
                      <a:pt x="10046" y="7558"/>
                    </a:moveTo>
                    <a:lnTo>
                      <a:pt x="10046" y="7916"/>
                    </a:lnTo>
                    <a:lnTo>
                      <a:pt x="9693" y="7916"/>
                    </a:lnTo>
                    <a:lnTo>
                      <a:pt x="9693" y="7558"/>
                    </a:lnTo>
                    <a:close/>
                    <a:moveTo>
                      <a:pt x="10474" y="7558"/>
                    </a:moveTo>
                    <a:lnTo>
                      <a:pt x="10474" y="7916"/>
                    </a:lnTo>
                    <a:lnTo>
                      <a:pt x="10120" y="7916"/>
                    </a:lnTo>
                    <a:lnTo>
                      <a:pt x="10120" y="7558"/>
                    </a:lnTo>
                    <a:close/>
                    <a:moveTo>
                      <a:pt x="10901" y="7558"/>
                    </a:moveTo>
                    <a:lnTo>
                      <a:pt x="10901" y="7916"/>
                    </a:lnTo>
                    <a:lnTo>
                      <a:pt x="10548" y="7916"/>
                    </a:lnTo>
                    <a:lnTo>
                      <a:pt x="10548" y="7558"/>
                    </a:lnTo>
                    <a:close/>
                    <a:moveTo>
                      <a:pt x="11328" y="7558"/>
                    </a:moveTo>
                    <a:lnTo>
                      <a:pt x="11328" y="7916"/>
                    </a:lnTo>
                    <a:lnTo>
                      <a:pt x="10975" y="7916"/>
                    </a:lnTo>
                    <a:lnTo>
                      <a:pt x="10975" y="7558"/>
                    </a:lnTo>
                    <a:close/>
                    <a:moveTo>
                      <a:pt x="11755" y="7558"/>
                    </a:moveTo>
                    <a:lnTo>
                      <a:pt x="11755" y="7916"/>
                    </a:lnTo>
                    <a:lnTo>
                      <a:pt x="11402" y="7916"/>
                    </a:lnTo>
                    <a:lnTo>
                      <a:pt x="11402" y="7558"/>
                    </a:lnTo>
                    <a:close/>
                    <a:moveTo>
                      <a:pt x="649" y="7985"/>
                    </a:moveTo>
                    <a:lnTo>
                      <a:pt x="649" y="8344"/>
                    </a:lnTo>
                    <a:lnTo>
                      <a:pt x="296" y="8344"/>
                    </a:lnTo>
                    <a:lnTo>
                      <a:pt x="296" y="7985"/>
                    </a:lnTo>
                    <a:close/>
                    <a:moveTo>
                      <a:pt x="1076" y="7985"/>
                    </a:moveTo>
                    <a:lnTo>
                      <a:pt x="1076" y="8344"/>
                    </a:lnTo>
                    <a:lnTo>
                      <a:pt x="723" y="8344"/>
                    </a:lnTo>
                    <a:lnTo>
                      <a:pt x="723" y="7985"/>
                    </a:lnTo>
                    <a:close/>
                    <a:moveTo>
                      <a:pt x="1504" y="7985"/>
                    </a:moveTo>
                    <a:lnTo>
                      <a:pt x="1504" y="8344"/>
                    </a:lnTo>
                    <a:lnTo>
                      <a:pt x="1151" y="8344"/>
                    </a:lnTo>
                    <a:lnTo>
                      <a:pt x="1151" y="7985"/>
                    </a:lnTo>
                    <a:close/>
                    <a:moveTo>
                      <a:pt x="1931" y="7985"/>
                    </a:moveTo>
                    <a:lnTo>
                      <a:pt x="1931" y="8344"/>
                    </a:lnTo>
                    <a:lnTo>
                      <a:pt x="1578" y="8344"/>
                    </a:lnTo>
                    <a:lnTo>
                      <a:pt x="1578" y="7985"/>
                    </a:lnTo>
                    <a:close/>
                    <a:moveTo>
                      <a:pt x="2358" y="7985"/>
                    </a:moveTo>
                    <a:lnTo>
                      <a:pt x="2358" y="8344"/>
                    </a:lnTo>
                    <a:lnTo>
                      <a:pt x="2005" y="8344"/>
                    </a:lnTo>
                    <a:lnTo>
                      <a:pt x="2005" y="7985"/>
                    </a:lnTo>
                    <a:close/>
                    <a:moveTo>
                      <a:pt x="2785" y="7985"/>
                    </a:moveTo>
                    <a:lnTo>
                      <a:pt x="2785" y="8344"/>
                    </a:lnTo>
                    <a:lnTo>
                      <a:pt x="2432" y="8344"/>
                    </a:lnTo>
                    <a:lnTo>
                      <a:pt x="2432" y="7985"/>
                    </a:lnTo>
                    <a:close/>
                    <a:moveTo>
                      <a:pt x="3212" y="7985"/>
                    </a:moveTo>
                    <a:lnTo>
                      <a:pt x="3212" y="8344"/>
                    </a:lnTo>
                    <a:lnTo>
                      <a:pt x="2859" y="8344"/>
                    </a:lnTo>
                    <a:lnTo>
                      <a:pt x="2859" y="7985"/>
                    </a:lnTo>
                    <a:close/>
                    <a:moveTo>
                      <a:pt x="3639" y="7985"/>
                    </a:moveTo>
                    <a:lnTo>
                      <a:pt x="3639" y="8344"/>
                    </a:lnTo>
                    <a:lnTo>
                      <a:pt x="3286" y="8344"/>
                    </a:lnTo>
                    <a:lnTo>
                      <a:pt x="3286" y="7985"/>
                    </a:lnTo>
                    <a:close/>
                    <a:moveTo>
                      <a:pt x="4066" y="7985"/>
                    </a:moveTo>
                    <a:lnTo>
                      <a:pt x="4066" y="8344"/>
                    </a:lnTo>
                    <a:lnTo>
                      <a:pt x="3713" y="8344"/>
                    </a:lnTo>
                    <a:lnTo>
                      <a:pt x="3713" y="7985"/>
                    </a:lnTo>
                    <a:close/>
                    <a:moveTo>
                      <a:pt x="4494" y="7985"/>
                    </a:moveTo>
                    <a:lnTo>
                      <a:pt x="4494" y="8344"/>
                    </a:lnTo>
                    <a:lnTo>
                      <a:pt x="4140" y="8344"/>
                    </a:lnTo>
                    <a:lnTo>
                      <a:pt x="4140" y="7985"/>
                    </a:lnTo>
                    <a:close/>
                    <a:moveTo>
                      <a:pt x="4921" y="7985"/>
                    </a:moveTo>
                    <a:lnTo>
                      <a:pt x="4921" y="8344"/>
                    </a:lnTo>
                    <a:lnTo>
                      <a:pt x="4568" y="8344"/>
                    </a:lnTo>
                    <a:lnTo>
                      <a:pt x="4568" y="7985"/>
                    </a:lnTo>
                    <a:close/>
                    <a:moveTo>
                      <a:pt x="5348" y="7985"/>
                    </a:moveTo>
                    <a:lnTo>
                      <a:pt x="5348" y="8344"/>
                    </a:lnTo>
                    <a:lnTo>
                      <a:pt x="4995" y="8344"/>
                    </a:lnTo>
                    <a:lnTo>
                      <a:pt x="4995" y="7985"/>
                    </a:lnTo>
                    <a:close/>
                    <a:moveTo>
                      <a:pt x="5775" y="7985"/>
                    </a:moveTo>
                    <a:lnTo>
                      <a:pt x="5775" y="8344"/>
                    </a:lnTo>
                    <a:lnTo>
                      <a:pt x="5422" y="8344"/>
                    </a:lnTo>
                    <a:lnTo>
                      <a:pt x="5422" y="7985"/>
                    </a:lnTo>
                    <a:close/>
                    <a:moveTo>
                      <a:pt x="6202" y="7985"/>
                    </a:moveTo>
                    <a:lnTo>
                      <a:pt x="6202" y="8344"/>
                    </a:lnTo>
                    <a:lnTo>
                      <a:pt x="5849" y="8344"/>
                    </a:lnTo>
                    <a:lnTo>
                      <a:pt x="5849" y="7985"/>
                    </a:lnTo>
                    <a:close/>
                    <a:moveTo>
                      <a:pt x="6629" y="7985"/>
                    </a:moveTo>
                    <a:lnTo>
                      <a:pt x="6629" y="8344"/>
                    </a:lnTo>
                    <a:lnTo>
                      <a:pt x="6276" y="8344"/>
                    </a:lnTo>
                    <a:lnTo>
                      <a:pt x="6276" y="7985"/>
                    </a:lnTo>
                    <a:close/>
                    <a:moveTo>
                      <a:pt x="7056" y="7985"/>
                    </a:moveTo>
                    <a:lnTo>
                      <a:pt x="7056" y="8344"/>
                    </a:lnTo>
                    <a:lnTo>
                      <a:pt x="6703" y="8344"/>
                    </a:lnTo>
                    <a:lnTo>
                      <a:pt x="6703" y="7985"/>
                    </a:lnTo>
                    <a:close/>
                    <a:moveTo>
                      <a:pt x="7484" y="7985"/>
                    </a:moveTo>
                    <a:lnTo>
                      <a:pt x="7484" y="8344"/>
                    </a:lnTo>
                    <a:lnTo>
                      <a:pt x="7130" y="8344"/>
                    </a:lnTo>
                    <a:lnTo>
                      <a:pt x="7130" y="7985"/>
                    </a:lnTo>
                    <a:close/>
                    <a:moveTo>
                      <a:pt x="7911" y="7985"/>
                    </a:moveTo>
                    <a:lnTo>
                      <a:pt x="7911" y="8344"/>
                    </a:lnTo>
                    <a:lnTo>
                      <a:pt x="7558" y="8344"/>
                    </a:lnTo>
                    <a:lnTo>
                      <a:pt x="7558" y="7985"/>
                    </a:lnTo>
                    <a:close/>
                    <a:moveTo>
                      <a:pt x="8338" y="7985"/>
                    </a:moveTo>
                    <a:lnTo>
                      <a:pt x="8338" y="8344"/>
                    </a:lnTo>
                    <a:lnTo>
                      <a:pt x="7985" y="8344"/>
                    </a:lnTo>
                    <a:lnTo>
                      <a:pt x="7985" y="7985"/>
                    </a:lnTo>
                    <a:close/>
                    <a:moveTo>
                      <a:pt x="8765" y="7985"/>
                    </a:moveTo>
                    <a:lnTo>
                      <a:pt x="8765" y="8344"/>
                    </a:lnTo>
                    <a:lnTo>
                      <a:pt x="8412" y="8344"/>
                    </a:lnTo>
                    <a:lnTo>
                      <a:pt x="8412" y="7985"/>
                    </a:lnTo>
                    <a:close/>
                    <a:moveTo>
                      <a:pt x="9192" y="7985"/>
                    </a:moveTo>
                    <a:lnTo>
                      <a:pt x="9192" y="8344"/>
                    </a:lnTo>
                    <a:lnTo>
                      <a:pt x="8839" y="8344"/>
                    </a:lnTo>
                    <a:lnTo>
                      <a:pt x="8839" y="7985"/>
                    </a:lnTo>
                    <a:close/>
                    <a:moveTo>
                      <a:pt x="9619" y="7985"/>
                    </a:moveTo>
                    <a:lnTo>
                      <a:pt x="9619" y="8344"/>
                    </a:lnTo>
                    <a:lnTo>
                      <a:pt x="9266" y="8344"/>
                    </a:lnTo>
                    <a:lnTo>
                      <a:pt x="9266" y="7985"/>
                    </a:lnTo>
                    <a:close/>
                    <a:moveTo>
                      <a:pt x="10046" y="7985"/>
                    </a:moveTo>
                    <a:lnTo>
                      <a:pt x="10046" y="8344"/>
                    </a:lnTo>
                    <a:lnTo>
                      <a:pt x="9693" y="8344"/>
                    </a:lnTo>
                    <a:lnTo>
                      <a:pt x="9693" y="7985"/>
                    </a:lnTo>
                    <a:close/>
                    <a:moveTo>
                      <a:pt x="10474" y="7985"/>
                    </a:moveTo>
                    <a:lnTo>
                      <a:pt x="10474" y="8344"/>
                    </a:lnTo>
                    <a:lnTo>
                      <a:pt x="10120" y="8344"/>
                    </a:lnTo>
                    <a:lnTo>
                      <a:pt x="10120" y="7985"/>
                    </a:lnTo>
                    <a:close/>
                    <a:moveTo>
                      <a:pt x="10901" y="7985"/>
                    </a:moveTo>
                    <a:lnTo>
                      <a:pt x="10901" y="8344"/>
                    </a:lnTo>
                    <a:lnTo>
                      <a:pt x="10548" y="8344"/>
                    </a:lnTo>
                    <a:lnTo>
                      <a:pt x="10548" y="7985"/>
                    </a:lnTo>
                    <a:close/>
                    <a:moveTo>
                      <a:pt x="11328" y="7985"/>
                    </a:moveTo>
                    <a:lnTo>
                      <a:pt x="11328" y="8344"/>
                    </a:lnTo>
                    <a:lnTo>
                      <a:pt x="10975" y="8344"/>
                    </a:lnTo>
                    <a:lnTo>
                      <a:pt x="10975" y="7985"/>
                    </a:lnTo>
                    <a:close/>
                    <a:moveTo>
                      <a:pt x="11755" y="7985"/>
                    </a:moveTo>
                    <a:lnTo>
                      <a:pt x="11755" y="8344"/>
                    </a:lnTo>
                    <a:lnTo>
                      <a:pt x="11402" y="8344"/>
                    </a:lnTo>
                    <a:lnTo>
                      <a:pt x="11402" y="7985"/>
                    </a:lnTo>
                    <a:close/>
                    <a:moveTo>
                      <a:pt x="649" y="8412"/>
                    </a:moveTo>
                    <a:lnTo>
                      <a:pt x="649" y="8771"/>
                    </a:lnTo>
                    <a:lnTo>
                      <a:pt x="296" y="8771"/>
                    </a:lnTo>
                    <a:lnTo>
                      <a:pt x="296" y="8412"/>
                    </a:lnTo>
                    <a:close/>
                    <a:moveTo>
                      <a:pt x="1076" y="8412"/>
                    </a:moveTo>
                    <a:lnTo>
                      <a:pt x="1076" y="8771"/>
                    </a:lnTo>
                    <a:lnTo>
                      <a:pt x="723" y="8771"/>
                    </a:lnTo>
                    <a:lnTo>
                      <a:pt x="723" y="8412"/>
                    </a:lnTo>
                    <a:close/>
                    <a:moveTo>
                      <a:pt x="1504" y="8412"/>
                    </a:moveTo>
                    <a:lnTo>
                      <a:pt x="1504" y="8771"/>
                    </a:lnTo>
                    <a:lnTo>
                      <a:pt x="1151" y="8771"/>
                    </a:lnTo>
                    <a:lnTo>
                      <a:pt x="1151" y="8412"/>
                    </a:lnTo>
                    <a:close/>
                    <a:moveTo>
                      <a:pt x="1931" y="8412"/>
                    </a:moveTo>
                    <a:lnTo>
                      <a:pt x="1931" y="8771"/>
                    </a:lnTo>
                    <a:lnTo>
                      <a:pt x="1578" y="8771"/>
                    </a:lnTo>
                    <a:lnTo>
                      <a:pt x="1578" y="8412"/>
                    </a:lnTo>
                    <a:close/>
                    <a:moveTo>
                      <a:pt x="2358" y="8412"/>
                    </a:moveTo>
                    <a:lnTo>
                      <a:pt x="2358" y="8771"/>
                    </a:lnTo>
                    <a:lnTo>
                      <a:pt x="2005" y="8771"/>
                    </a:lnTo>
                    <a:lnTo>
                      <a:pt x="2005" y="8412"/>
                    </a:lnTo>
                    <a:close/>
                    <a:moveTo>
                      <a:pt x="2785" y="8412"/>
                    </a:moveTo>
                    <a:lnTo>
                      <a:pt x="2785" y="8771"/>
                    </a:lnTo>
                    <a:lnTo>
                      <a:pt x="2432" y="8771"/>
                    </a:lnTo>
                    <a:lnTo>
                      <a:pt x="2432" y="8412"/>
                    </a:lnTo>
                    <a:close/>
                    <a:moveTo>
                      <a:pt x="3212" y="8412"/>
                    </a:moveTo>
                    <a:lnTo>
                      <a:pt x="3212" y="8771"/>
                    </a:lnTo>
                    <a:lnTo>
                      <a:pt x="2859" y="8771"/>
                    </a:lnTo>
                    <a:lnTo>
                      <a:pt x="2859" y="8412"/>
                    </a:lnTo>
                    <a:close/>
                    <a:moveTo>
                      <a:pt x="3639" y="8412"/>
                    </a:moveTo>
                    <a:lnTo>
                      <a:pt x="3639" y="8771"/>
                    </a:lnTo>
                    <a:lnTo>
                      <a:pt x="3286" y="8771"/>
                    </a:lnTo>
                    <a:lnTo>
                      <a:pt x="3286" y="8412"/>
                    </a:lnTo>
                    <a:close/>
                    <a:moveTo>
                      <a:pt x="4066" y="8412"/>
                    </a:moveTo>
                    <a:lnTo>
                      <a:pt x="4066" y="8771"/>
                    </a:lnTo>
                    <a:lnTo>
                      <a:pt x="3713" y="8771"/>
                    </a:lnTo>
                    <a:lnTo>
                      <a:pt x="3713" y="8412"/>
                    </a:lnTo>
                    <a:close/>
                    <a:moveTo>
                      <a:pt x="4494" y="8412"/>
                    </a:moveTo>
                    <a:lnTo>
                      <a:pt x="4494" y="8771"/>
                    </a:lnTo>
                    <a:lnTo>
                      <a:pt x="4140" y="8771"/>
                    </a:lnTo>
                    <a:lnTo>
                      <a:pt x="4140" y="8412"/>
                    </a:lnTo>
                    <a:close/>
                    <a:moveTo>
                      <a:pt x="4921" y="8412"/>
                    </a:moveTo>
                    <a:lnTo>
                      <a:pt x="4921" y="8771"/>
                    </a:lnTo>
                    <a:lnTo>
                      <a:pt x="4568" y="8771"/>
                    </a:lnTo>
                    <a:lnTo>
                      <a:pt x="4568" y="8412"/>
                    </a:lnTo>
                    <a:close/>
                    <a:moveTo>
                      <a:pt x="5348" y="8412"/>
                    </a:moveTo>
                    <a:lnTo>
                      <a:pt x="5348" y="8771"/>
                    </a:lnTo>
                    <a:lnTo>
                      <a:pt x="4995" y="8771"/>
                    </a:lnTo>
                    <a:lnTo>
                      <a:pt x="4995" y="8412"/>
                    </a:lnTo>
                    <a:close/>
                    <a:moveTo>
                      <a:pt x="5775" y="8412"/>
                    </a:moveTo>
                    <a:lnTo>
                      <a:pt x="5775" y="8771"/>
                    </a:lnTo>
                    <a:lnTo>
                      <a:pt x="5422" y="8771"/>
                    </a:lnTo>
                    <a:lnTo>
                      <a:pt x="5422" y="8412"/>
                    </a:lnTo>
                    <a:close/>
                    <a:moveTo>
                      <a:pt x="6202" y="8412"/>
                    </a:moveTo>
                    <a:lnTo>
                      <a:pt x="6202" y="8771"/>
                    </a:lnTo>
                    <a:lnTo>
                      <a:pt x="5849" y="8771"/>
                    </a:lnTo>
                    <a:lnTo>
                      <a:pt x="5849" y="8412"/>
                    </a:lnTo>
                    <a:close/>
                    <a:moveTo>
                      <a:pt x="6629" y="8412"/>
                    </a:moveTo>
                    <a:lnTo>
                      <a:pt x="6629" y="8771"/>
                    </a:lnTo>
                    <a:lnTo>
                      <a:pt x="6276" y="8771"/>
                    </a:lnTo>
                    <a:lnTo>
                      <a:pt x="6276" y="8412"/>
                    </a:lnTo>
                    <a:close/>
                    <a:moveTo>
                      <a:pt x="7056" y="8412"/>
                    </a:moveTo>
                    <a:lnTo>
                      <a:pt x="7056" y="8771"/>
                    </a:lnTo>
                    <a:lnTo>
                      <a:pt x="6703" y="8771"/>
                    </a:lnTo>
                    <a:lnTo>
                      <a:pt x="6703" y="8412"/>
                    </a:lnTo>
                    <a:close/>
                    <a:moveTo>
                      <a:pt x="7484" y="8412"/>
                    </a:moveTo>
                    <a:lnTo>
                      <a:pt x="7484" y="8771"/>
                    </a:lnTo>
                    <a:lnTo>
                      <a:pt x="7130" y="8771"/>
                    </a:lnTo>
                    <a:lnTo>
                      <a:pt x="7130" y="8412"/>
                    </a:lnTo>
                    <a:close/>
                    <a:moveTo>
                      <a:pt x="7911" y="8412"/>
                    </a:moveTo>
                    <a:lnTo>
                      <a:pt x="7911" y="8771"/>
                    </a:lnTo>
                    <a:lnTo>
                      <a:pt x="7558" y="8771"/>
                    </a:lnTo>
                    <a:lnTo>
                      <a:pt x="7558" y="8412"/>
                    </a:lnTo>
                    <a:close/>
                    <a:moveTo>
                      <a:pt x="8338" y="8412"/>
                    </a:moveTo>
                    <a:lnTo>
                      <a:pt x="8338" y="8771"/>
                    </a:lnTo>
                    <a:lnTo>
                      <a:pt x="7985" y="8771"/>
                    </a:lnTo>
                    <a:lnTo>
                      <a:pt x="7985" y="8412"/>
                    </a:lnTo>
                    <a:close/>
                    <a:moveTo>
                      <a:pt x="8765" y="8412"/>
                    </a:moveTo>
                    <a:lnTo>
                      <a:pt x="8765" y="8771"/>
                    </a:lnTo>
                    <a:lnTo>
                      <a:pt x="8412" y="8771"/>
                    </a:lnTo>
                    <a:lnTo>
                      <a:pt x="8412" y="8412"/>
                    </a:lnTo>
                    <a:close/>
                    <a:moveTo>
                      <a:pt x="9192" y="8412"/>
                    </a:moveTo>
                    <a:lnTo>
                      <a:pt x="9192" y="8771"/>
                    </a:lnTo>
                    <a:lnTo>
                      <a:pt x="8839" y="8771"/>
                    </a:lnTo>
                    <a:lnTo>
                      <a:pt x="8839" y="8412"/>
                    </a:lnTo>
                    <a:close/>
                    <a:moveTo>
                      <a:pt x="9619" y="8412"/>
                    </a:moveTo>
                    <a:lnTo>
                      <a:pt x="9619" y="8771"/>
                    </a:lnTo>
                    <a:lnTo>
                      <a:pt x="9266" y="8771"/>
                    </a:lnTo>
                    <a:lnTo>
                      <a:pt x="9266" y="8412"/>
                    </a:lnTo>
                    <a:close/>
                    <a:moveTo>
                      <a:pt x="10046" y="8412"/>
                    </a:moveTo>
                    <a:lnTo>
                      <a:pt x="10046" y="8771"/>
                    </a:lnTo>
                    <a:lnTo>
                      <a:pt x="9693" y="8771"/>
                    </a:lnTo>
                    <a:lnTo>
                      <a:pt x="9693" y="8412"/>
                    </a:lnTo>
                    <a:close/>
                    <a:moveTo>
                      <a:pt x="10474" y="8412"/>
                    </a:moveTo>
                    <a:lnTo>
                      <a:pt x="10474" y="8771"/>
                    </a:lnTo>
                    <a:lnTo>
                      <a:pt x="10120" y="8771"/>
                    </a:lnTo>
                    <a:lnTo>
                      <a:pt x="10120" y="8412"/>
                    </a:lnTo>
                    <a:close/>
                    <a:moveTo>
                      <a:pt x="10901" y="8412"/>
                    </a:moveTo>
                    <a:lnTo>
                      <a:pt x="10901" y="8771"/>
                    </a:lnTo>
                    <a:lnTo>
                      <a:pt x="10548" y="8771"/>
                    </a:lnTo>
                    <a:lnTo>
                      <a:pt x="10548" y="8412"/>
                    </a:lnTo>
                    <a:close/>
                    <a:moveTo>
                      <a:pt x="11328" y="8412"/>
                    </a:moveTo>
                    <a:lnTo>
                      <a:pt x="11328" y="8771"/>
                    </a:lnTo>
                    <a:lnTo>
                      <a:pt x="10975" y="8771"/>
                    </a:lnTo>
                    <a:lnTo>
                      <a:pt x="10975" y="8412"/>
                    </a:lnTo>
                    <a:close/>
                    <a:moveTo>
                      <a:pt x="11755" y="8412"/>
                    </a:moveTo>
                    <a:lnTo>
                      <a:pt x="11755" y="8771"/>
                    </a:lnTo>
                    <a:lnTo>
                      <a:pt x="11402" y="8771"/>
                    </a:lnTo>
                    <a:lnTo>
                      <a:pt x="11402" y="8412"/>
                    </a:lnTo>
                    <a:close/>
                    <a:moveTo>
                      <a:pt x="649" y="8839"/>
                    </a:moveTo>
                    <a:lnTo>
                      <a:pt x="649" y="9198"/>
                    </a:lnTo>
                    <a:lnTo>
                      <a:pt x="296" y="9198"/>
                    </a:lnTo>
                    <a:lnTo>
                      <a:pt x="296" y="8839"/>
                    </a:lnTo>
                    <a:close/>
                    <a:moveTo>
                      <a:pt x="1076" y="8839"/>
                    </a:moveTo>
                    <a:lnTo>
                      <a:pt x="1076" y="9198"/>
                    </a:lnTo>
                    <a:lnTo>
                      <a:pt x="723" y="9198"/>
                    </a:lnTo>
                    <a:lnTo>
                      <a:pt x="723" y="8839"/>
                    </a:lnTo>
                    <a:close/>
                    <a:moveTo>
                      <a:pt x="1504" y="8839"/>
                    </a:moveTo>
                    <a:lnTo>
                      <a:pt x="1504" y="9198"/>
                    </a:lnTo>
                    <a:lnTo>
                      <a:pt x="1151" y="9198"/>
                    </a:lnTo>
                    <a:lnTo>
                      <a:pt x="1151" y="8839"/>
                    </a:lnTo>
                    <a:close/>
                    <a:moveTo>
                      <a:pt x="1931" y="8839"/>
                    </a:moveTo>
                    <a:lnTo>
                      <a:pt x="1931" y="9198"/>
                    </a:lnTo>
                    <a:lnTo>
                      <a:pt x="1578" y="9198"/>
                    </a:lnTo>
                    <a:lnTo>
                      <a:pt x="1578" y="8839"/>
                    </a:lnTo>
                    <a:close/>
                    <a:moveTo>
                      <a:pt x="2358" y="8839"/>
                    </a:moveTo>
                    <a:lnTo>
                      <a:pt x="2358" y="9198"/>
                    </a:lnTo>
                    <a:lnTo>
                      <a:pt x="2005" y="9198"/>
                    </a:lnTo>
                    <a:lnTo>
                      <a:pt x="2005" y="8839"/>
                    </a:lnTo>
                    <a:close/>
                    <a:moveTo>
                      <a:pt x="2785" y="8839"/>
                    </a:moveTo>
                    <a:lnTo>
                      <a:pt x="2785" y="9198"/>
                    </a:lnTo>
                    <a:lnTo>
                      <a:pt x="2432" y="9198"/>
                    </a:lnTo>
                    <a:lnTo>
                      <a:pt x="2432" y="8839"/>
                    </a:lnTo>
                    <a:close/>
                    <a:moveTo>
                      <a:pt x="3212" y="8839"/>
                    </a:moveTo>
                    <a:lnTo>
                      <a:pt x="3212" y="9198"/>
                    </a:lnTo>
                    <a:lnTo>
                      <a:pt x="2859" y="9198"/>
                    </a:lnTo>
                    <a:lnTo>
                      <a:pt x="2859" y="8839"/>
                    </a:lnTo>
                    <a:close/>
                    <a:moveTo>
                      <a:pt x="3639" y="8839"/>
                    </a:moveTo>
                    <a:lnTo>
                      <a:pt x="3639" y="9198"/>
                    </a:lnTo>
                    <a:lnTo>
                      <a:pt x="3286" y="9198"/>
                    </a:lnTo>
                    <a:lnTo>
                      <a:pt x="3286" y="8839"/>
                    </a:lnTo>
                    <a:close/>
                    <a:moveTo>
                      <a:pt x="4066" y="8839"/>
                    </a:moveTo>
                    <a:lnTo>
                      <a:pt x="4066" y="9198"/>
                    </a:lnTo>
                    <a:lnTo>
                      <a:pt x="3713" y="9198"/>
                    </a:lnTo>
                    <a:lnTo>
                      <a:pt x="3713" y="8839"/>
                    </a:lnTo>
                    <a:close/>
                    <a:moveTo>
                      <a:pt x="4494" y="8839"/>
                    </a:moveTo>
                    <a:lnTo>
                      <a:pt x="4494" y="9198"/>
                    </a:lnTo>
                    <a:lnTo>
                      <a:pt x="4140" y="9198"/>
                    </a:lnTo>
                    <a:lnTo>
                      <a:pt x="4140" y="8839"/>
                    </a:lnTo>
                    <a:close/>
                    <a:moveTo>
                      <a:pt x="4921" y="8839"/>
                    </a:moveTo>
                    <a:lnTo>
                      <a:pt x="4921" y="9198"/>
                    </a:lnTo>
                    <a:lnTo>
                      <a:pt x="4568" y="9198"/>
                    </a:lnTo>
                    <a:lnTo>
                      <a:pt x="4568" y="8839"/>
                    </a:lnTo>
                    <a:close/>
                    <a:moveTo>
                      <a:pt x="5348" y="8839"/>
                    </a:moveTo>
                    <a:lnTo>
                      <a:pt x="5348" y="9198"/>
                    </a:lnTo>
                    <a:lnTo>
                      <a:pt x="4995" y="9198"/>
                    </a:lnTo>
                    <a:lnTo>
                      <a:pt x="4995" y="8839"/>
                    </a:lnTo>
                    <a:close/>
                    <a:moveTo>
                      <a:pt x="5775" y="8839"/>
                    </a:moveTo>
                    <a:lnTo>
                      <a:pt x="5775" y="9198"/>
                    </a:lnTo>
                    <a:lnTo>
                      <a:pt x="5422" y="9198"/>
                    </a:lnTo>
                    <a:lnTo>
                      <a:pt x="5422" y="8839"/>
                    </a:lnTo>
                    <a:close/>
                    <a:moveTo>
                      <a:pt x="6202" y="8839"/>
                    </a:moveTo>
                    <a:lnTo>
                      <a:pt x="6202" y="9198"/>
                    </a:lnTo>
                    <a:lnTo>
                      <a:pt x="5849" y="9198"/>
                    </a:lnTo>
                    <a:lnTo>
                      <a:pt x="5849" y="8839"/>
                    </a:lnTo>
                    <a:close/>
                    <a:moveTo>
                      <a:pt x="6629" y="8839"/>
                    </a:moveTo>
                    <a:lnTo>
                      <a:pt x="6629" y="9198"/>
                    </a:lnTo>
                    <a:lnTo>
                      <a:pt x="6276" y="9198"/>
                    </a:lnTo>
                    <a:lnTo>
                      <a:pt x="6276" y="8839"/>
                    </a:lnTo>
                    <a:close/>
                    <a:moveTo>
                      <a:pt x="7056" y="8839"/>
                    </a:moveTo>
                    <a:lnTo>
                      <a:pt x="7056" y="9198"/>
                    </a:lnTo>
                    <a:lnTo>
                      <a:pt x="6703" y="9198"/>
                    </a:lnTo>
                    <a:lnTo>
                      <a:pt x="6703" y="8839"/>
                    </a:lnTo>
                    <a:close/>
                    <a:moveTo>
                      <a:pt x="7484" y="8839"/>
                    </a:moveTo>
                    <a:lnTo>
                      <a:pt x="7484" y="9198"/>
                    </a:lnTo>
                    <a:lnTo>
                      <a:pt x="7130" y="9198"/>
                    </a:lnTo>
                    <a:lnTo>
                      <a:pt x="7130" y="8839"/>
                    </a:lnTo>
                    <a:close/>
                    <a:moveTo>
                      <a:pt x="7911" y="8839"/>
                    </a:moveTo>
                    <a:lnTo>
                      <a:pt x="7911" y="9198"/>
                    </a:lnTo>
                    <a:lnTo>
                      <a:pt x="7558" y="9198"/>
                    </a:lnTo>
                    <a:lnTo>
                      <a:pt x="7558" y="8839"/>
                    </a:lnTo>
                    <a:close/>
                    <a:moveTo>
                      <a:pt x="8338" y="8839"/>
                    </a:moveTo>
                    <a:lnTo>
                      <a:pt x="8338" y="9198"/>
                    </a:lnTo>
                    <a:lnTo>
                      <a:pt x="7985" y="9198"/>
                    </a:lnTo>
                    <a:lnTo>
                      <a:pt x="7985" y="8839"/>
                    </a:lnTo>
                    <a:close/>
                    <a:moveTo>
                      <a:pt x="8765" y="8839"/>
                    </a:moveTo>
                    <a:lnTo>
                      <a:pt x="8765" y="9198"/>
                    </a:lnTo>
                    <a:lnTo>
                      <a:pt x="8412" y="9198"/>
                    </a:lnTo>
                    <a:lnTo>
                      <a:pt x="8412" y="8839"/>
                    </a:lnTo>
                    <a:close/>
                    <a:moveTo>
                      <a:pt x="9192" y="8839"/>
                    </a:moveTo>
                    <a:lnTo>
                      <a:pt x="9192" y="9198"/>
                    </a:lnTo>
                    <a:lnTo>
                      <a:pt x="8839" y="9198"/>
                    </a:lnTo>
                    <a:lnTo>
                      <a:pt x="8839" y="8839"/>
                    </a:lnTo>
                    <a:close/>
                    <a:moveTo>
                      <a:pt x="9619" y="8839"/>
                    </a:moveTo>
                    <a:lnTo>
                      <a:pt x="9619" y="9198"/>
                    </a:lnTo>
                    <a:lnTo>
                      <a:pt x="9266" y="9198"/>
                    </a:lnTo>
                    <a:lnTo>
                      <a:pt x="9266" y="8839"/>
                    </a:lnTo>
                    <a:close/>
                    <a:moveTo>
                      <a:pt x="10046" y="8839"/>
                    </a:moveTo>
                    <a:lnTo>
                      <a:pt x="10046" y="9198"/>
                    </a:lnTo>
                    <a:lnTo>
                      <a:pt x="9693" y="9198"/>
                    </a:lnTo>
                    <a:lnTo>
                      <a:pt x="9693" y="8839"/>
                    </a:lnTo>
                    <a:close/>
                    <a:moveTo>
                      <a:pt x="10474" y="8839"/>
                    </a:moveTo>
                    <a:lnTo>
                      <a:pt x="10474" y="9198"/>
                    </a:lnTo>
                    <a:lnTo>
                      <a:pt x="10120" y="9198"/>
                    </a:lnTo>
                    <a:lnTo>
                      <a:pt x="10120" y="8839"/>
                    </a:lnTo>
                    <a:close/>
                    <a:moveTo>
                      <a:pt x="10901" y="8839"/>
                    </a:moveTo>
                    <a:lnTo>
                      <a:pt x="10901" y="9198"/>
                    </a:lnTo>
                    <a:lnTo>
                      <a:pt x="10548" y="9198"/>
                    </a:lnTo>
                    <a:lnTo>
                      <a:pt x="10548" y="8839"/>
                    </a:lnTo>
                    <a:close/>
                    <a:moveTo>
                      <a:pt x="11328" y="8839"/>
                    </a:moveTo>
                    <a:lnTo>
                      <a:pt x="11328" y="9198"/>
                    </a:lnTo>
                    <a:lnTo>
                      <a:pt x="10975" y="9198"/>
                    </a:lnTo>
                    <a:lnTo>
                      <a:pt x="10975" y="8839"/>
                    </a:lnTo>
                    <a:close/>
                    <a:moveTo>
                      <a:pt x="11755" y="8839"/>
                    </a:moveTo>
                    <a:lnTo>
                      <a:pt x="11755" y="9198"/>
                    </a:lnTo>
                    <a:lnTo>
                      <a:pt x="11402" y="9198"/>
                    </a:lnTo>
                    <a:lnTo>
                      <a:pt x="11402" y="8839"/>
                    </a:lnTo>
                    <a:close/>
                    <a:moveTo>
                      <a:pt x="649" y="9266"/>
                    </a:moveTo>
                    <a:lnTo>
                      <a:pt x="649" y="9625"/>
                    </a:lnTo>
                    <a:lnTo>
                      <a:pt x="296" y="9625"/>
                    </a:lnTo>
                    <a:lnTo>
                      <a:pt x="296" y="9266"/>
                    </a:lnTo>
                    <a:close/>
                    <a:moveTo>
                      <a:pt x="1076" y="9266"/>
                    </a:moveTo>
                    <a:lnTo>
                      <a:pt x="1076" y="9625"/>
                    </a:lnTo>
                    <a:lnTo>
                      <a:pt x="723" y="9625"/>
                    </a:lnTo>
                    <a:lnTo>
                      <a:pt x="723" y="9266"/>
                    </a:lnTo>
                    <a:close/>
                    <a:moveTo>
                      <a:pt x="1504" y="9266"/>
                    </a:moveTo>
                    <a:lnTo>
                      <a:pt x="1504" y="9625"/>
                    </a:lnTo>
                    <a:lnTo>
                      <a:pt x="1151" y="9625"/>
                    </a:lnTo>
                    <a:lnTo>
                      <a:pt x="1151" y="9266"/>
                    </a:lnTo>
                    <a:close/>
                    <a:moveTo>
                      <a:pt x="1931" y="9266"/>
                    </a:moveTo>
                    <a:lnTo>
                      <a:pt x="1931" y="9625"/>
                    </a:lnTo>
                    <a:lnTo>
                      <a:pt x="1578" y="9625"/>
                    </a:lnTo>
                    <a:lnTo>
                      <a:pt x="1578" y="9266"/>
                    </a:lnTo>
                    <a:close/>
                    <a:moveTo>
                      <a:pt x="2358" y="9266"/>
                    </a:moveTo>
                    <a:lnTo>
                      <a:pt x="2358" y="9625"/>
                    </a:lnTo>
                    <a:lnTo>
                      <a:pt x="2005" y="9625"/>
                    </a:lnTo>
                    <a:lnTo>
                      <a:pt x="2005" y="9266"/>
                    </a:lnTo>
                    <a:close/>
                    <a:moveTo>
                      <a:pt x="2785" y="9266"/>
                    </a:moveTo>
                    <a:lnTo>
                      <a:pt x="2785" y="9625"/>
                    </a:lnTo>
                    <a:lnTo>
                      <a:pt x="2432" y="9625"/>
                    </a:lnTo>
                    <a:lnTo>
                      <a:pt x="2432" y="9266"/>
                    </a:lnTo>
                    <a:close/>
                    <a:moveTo>
                      <a:pt x="3212" y="9266"/>
                    </a:moveTo>
                    <a:lnTo>
                      <a:pt x="3212" y="9625"/>
                    </a:lnTo>
                    <a:lnTo>
                      <a:pt x="2859" y="9625"/>
                    </a:lnTo>
                    <a:lnTo>
                      <a:pt x="2859" y="9266"/>
                    </a:lnTo>
                    <a:close/>
                    <a:moveTo>
                      <a:pt x="3639" y="9266"/>
                    </a:moveTo>
                    <a:lnTo>
                      <a:pt x="3639" y="9625"/>
                    </a:lnTo>
                    <a:lnTo>
                      <a:pt x="3286" y="9625"/>
                    </a:lnTo>
                    <a:lnTo>
                      <a:pt x="3286" y="9266"/>
                    </a:lnTo>
                    <a:close/>
                    <a:moveTo>
                      <a:pt x="4066" y="9266"/>
                    </a:moveTo>
                    <a:lnTo>
                      <a:pt x="4066" y="9625"/>
                    </a:lnTo>
                    <a:lnTo>
                      <a:pt x="3713" y="9625"/>
                    </a:lnTo>
                    <a:lnTo>
                      <a:pt x="3713" y="9266"/>
                    </a:lnTo>
                    <a:close/>
                    <a:moveTo>
                      <a:pt x="4494" y="9266"/>
                    </a:moveTo>
                    <a:lnTo>
                      <a:pt x="4494" y="9625"/>
                    </a:lnTo>
                    <a:lnTo>
                      <a:pt x="4140" y="9625"/>
                    </a:lnTo>
                    <a:lnTo>
                      <a:pt x="4140" y="9266"/>
                    </a:lnTo>
                    <a:close/>
                    <a:moveTo>
                      <a:pt x="4921" y="9266"/>
                    </a:moveTo>
                    <a:lnTo>
                      <a:pt x="4921" y="9625"/>
                    </a:lnTo>
                    <a:lnTo>
                      <a:pt x="4568" y="9625"/>
                    </a:lnTo>
                    <a:lnTo>
                      <a:pt x="4568" y="9266"/>
                    </a:lnTo>
                    <a:close/>
                    <a:moveTo>
                      <a:pt x="5348" y="9266"/>
                    </a:moveTo>
                    <a:lnTo>
                      <a:pt x="5348" y="9625"/>
                    </a:lnTo>
                    <a:lnTo>
                      <a:pt x="4995" y="9625"/>
                    </a:lnTo>
                    <a:lnTo>
                      <a:pt x="4995" y="9266"/>
                    </a:lnTo>
                    <a:close/>
                    <a:moveTo>
                      <a:pt x="5775" y="9266"/>
                    </a:moveTo>
                    <a:lnTo>
                      <a:pt x="5775" y="9625"/>
                    </a:lnTo>
                    <a:lnTo>
                      <a:pt x="5422" y="9625"/>
                    </a:lnTo>
                    <a:lnTo>
                      <a:pt x="5422" y="9266"/>
                    </a:lnTo>
                    <a:close/>
                    <a:moveTo>
                      <a:pt x="6202" y="9266"/>
                    </a:moveTo>
                    <a:lnTo>
                      <a:pt x="6202" y="9625"/>
                    </a:lnTo>
                    <a:lnTo>
                      <a:pt x="5849" y="9625"/>
                    </a:lnTo>
                    <a:lnTo>
                      <a:pt x="5849" y="9266"/>
                    </a:lnTo>
                    <a:close/>
                    <a:moveTo>
                      <a:pt x="6629" y="9266"/>
                    </a:moveTo>
                    <a:lnTo>
                      <a:pt x="6629" y="9625"/>
                    </a:lnTo>
                    <a:lnTo>
                      <a:pt x="6276" y="9625"/>
                    </a:lnTo>
                    <a:lnTo>
                      <a:pt x="6276" y="9266"/>
                    </a:lnTo>
                    <a:close/>
                    <a:moveTo>
                      <a:pt x="7056" y="9266"/>
                    </a:moveTo>
                    <a:lnTo>
                      <a:pt x="7056" y="9625"/>
                    </a:lnTo>
                    <a:lnTo>
                      <a:pt x="6703" y="9625"/>
                    </a:lnTo>
                    <a:lnTo>
                      <a:pt x="6703" y="9266"/>
                    </a:lnTo>
                    <a:close/>
                    <a:moveTo>
                      <a:pt x="7484" y="9266"/>
                    </a:moveTo>
                    <a:lnTo>
                      <a:pt x="7484" y="9625"/>
                    </a:lnTo>
                    <a:lnTo>
                      <a:pt x="7130" y="9625"/>
                    </a:lnTo>
                    <a:lnTo>
                      <a:pt x="7130" y="9266"/>
                    </a:lnTo>
                    <a:close/>
                    <a:moveTo>
                      <a:pt x="7911" y="9266"/>
                    </a:moveTo>
                    <a:lnTo>
                      <a:pt x="7911" y="9625"/>
                    </a:lnTo>
                    <a:lnTo>
                      <a:pt x="7558" y="9625"/>
                    </a:lnTo>
                    <a:lnTo>
                      <a:pt x="7558" y="9266"/>
                    </a:lnTo>
                    <a:close/>
                    <a:moveTo>
                      <a:pt x="8338" y="9266"/>
                    </a:moveTo>
                    <a:lnTo>
                      <a:pt x="8338" y="9625"/>
                    </a:lnTo>
                    <a:lnTo>
                      <a:pt x="7985" y="9625"/>
                    </a:lnTo>
                    <a:lnTo>
                      <a:pt x="7985" y="9266"/>
                    </a:lnTo>
                    <a:close/>
                    <a:moveTo>
                      <a:pt x="8765" y="9266"/>
                    </a:moveTo>
                    <a:lnTo>
                      <a:pt x="8765" y="9625"/>
                    </a:lnTo>
                    <a:lnTo>
                      <a:pt x="8412" y="9625"/>
                    </a:lnTo>
                    <a:lnTo>
                      <a:pt x="8412" y="9266"/>
                    </a:lnTo>
                    <a:close/>
                    <a:moveTo>
                      <a:pt x="9192" y="9266"/>
                    </a:moveTo>
                    <a:lnTo>
                      <a:pt x="9192" y="9625"/>
                    </a:lnTo>
                    <a:lnTo>
                      <a:pt x="8839" y="9625"/>
                    </a:lnTo>
                    <a:lnTo>
                      <a:pt x="8839" y="9266"/>
                    </a:lnTo>
                    <a:close/>
                    <a:moveTo>
                      <a:pt x="9619" y="9266"/>
                    </a:moveTo>
                    <a:lnTo>
                      <a:pt x="9619" y="9625"/>
                    </a:lnTo>
                    <a:lnTo>
                      <a:pt x="9266" y="9625"/>
                    </a:lnTo>
                    <a:lnTo>
                      <a:pt x="9266" y="9266"/>
                    </a:lnTo>
                    <a:close/>
                    <a:moveTo>
                      <a:pt x="10046" y="9266"/>
                    </a:moveTo>
                    <a:lnTo>
                      <a:pt x="10046" y="9625"/>
                    </a:lnTo>
                    <a:lnTo>
                      <a:pt x="9693" y="9625"/>
                    </a:lnTo>
                    <a:lnTo>
                      <a:pt x="9693" y="9266"/>
                    </a:lnTo>
                    <a:close/>
                    <a:moveTo>
                      <a:pt x="10474" y="9266"/>
                    </a:moveTo>
                    <a:lnTo>
                      <a:pt x="10474" y="9625"/>
                    </a:lnTo>
                    <a:lnTo>
                      <a:pt x="10120" y="9625"/>
                    </a:lnTo>
                    <a:lnTo>
                      <a:pt x="10120" y="9266"/>
                    </a:lnTo>
                    <a:close/>
                    <a:moveTo>
                      <a:pt x="10901" y="9266"/>
                    </a:moveTo>
                    <a:lnTo>
                      <a:pt x="10901" y="9625"/>
                    </a:lnTo>
                    <a:lnTo>
                      <a:pt x="10548" y="9625"/>
                    </a:lnTo>
                    <a:lnTo>
                      <a:pt x="10548" y="9266"/>
                    </a:lnTo>
                    <a:close/>
                    <a:moveTo>
                      <a:pt x="11328" y="9266"/>
                    </a:moveTo>
                    <a:lnTo>
                      <a:pt x="11328" y="9625"/>
                    </a:lnTo>
                    <a:lnTo>
                      <a:pt x="10975" y="9625"/>
                    </a:lnTo>
                    <a:lnTo>
                      <a:pt x="10975" y="9266"/>
                    </a:lnTo>
                    <a:close/>
                    <a:moveTo>
                      <a:pt x="11755" y="9266"/>
                    </a:moveTo>
                    <a:lnTo>
                      <a:pt x="11755" y="9625"/>
                    </a:lnTo>
                    <a:lnTo>
                      <a:pt x="11402" y="9625"/>
                    </a:lnTo>
                    <a:lnTo>
                      <a:pt x="11402" y="9266"/>
                    </a:lnTo>
                    <a:close/>
                    <a:moveTo>
                      <a:pt x="649" y="9693"/>
                    </a:moveTo>
                    <a:lnTo>
                      <a:pt x="649" y="10052"/>
                    </a:lnTo>
                    <a:lnTo>
                      <a:pt x="296" y="10052"/>
                    </a:lnTo>
                    <a:lnTo>
                      <a:pt x="296" y="9693"/>
                    </a:lnTo>
                    <a:close/>
                    <a:moveTo>
                      <a:pt x="1076" y="9693"/>
                    </a:moveTo>
                    <a:lnTo>
                      <a:pt x="1076" y="10052"/>
                    </a:lnTo>
                    <a:lnTo>
                      <a:pt x="723" y="10052"/>
                    </a:lnTo>
                    <a:lnTo>
                      <a:pt x="723" y="9693"/>
                    </a:lnTo>
                    <a:close/>
                    <a:moveTo>
                      <a:pt x="1504" y="9693"/>
                    </a:moveTo>
                    <a:lnTo>
                      <a:pt x="1504" y="10052"/>
                    </a:lnTo>
                    <a:lnTo>
                      <a:pt x="1151" y="10052"/>
                    </a:lnTo>
                    <a:lnTo>
                      <a:pt x="1151" y="9693"/>
                    </a:lnTo>
                    <a:close/>
                    <a:moveTo>
                      <a:pt x="1931" y="9693"/>
                    </a:moveTo>
                    <a:lnTo>
                      <a:pt x="1931" y="10052"/>
                    </a:lnTo>
                    <a:lnTo>
                      <a:pt x="1578" y="10052"/>
                    </a:lnTo>
                    <a:lnTo>
                      <a:pt x="1578" y="9693"/>
                    </a:lnTo>
                    <a:close/>
                    <a:moveTo>
                      <a:pt x="2358" y="9693"/>
                    </a:moveTo>
                    <a:lnTo>
                      <a:pt x="2358" y="10052"/>
                    </a:lnTo>
                    <a:lnTo>
                      <a:pt x="2005" y="10052"/>
                    </a:lnTo>
                    <a:lnTo>
                      <a:pt x="2005" y="9693"/>
                    </a:lnTo>
                    <a:close/>
                    <a:moveTo>
                      <a:pt x="2785" y="9693"/>
                    </a:moveTo>
                    <a:lnTo>
                      <a:pt x="2785" y="10052"/>
                    </a:lnTo>
                    <a:lnTo>
                      <a:pt x="2432" y="10052"/>
                    </a:lnTo>
                    <a:lnTo>
                      <a:pt x="2432" y="9693"/>
                    </a:lnTo>
                    <a:close/>
                    <a:moveTo>
                      <a:pt x="3212" y="9693"/>
                    </a:moveTo>
                    <a:lnTo>
                      <a:pt x="3212" y="10052"/>
                    </a:lnTo>
                    <a:lnTo>
                      <a:pt x="2859" y="10052"/>
                    </a:lnTo>
                    <a:lnTo>
                      <a:pt x="2859" y="9693"/>
                    </a:lnTo>
                    <a:close/>
                    <a:moveTo>
                      <a:pt x="3639" y="9693"/>
                    </a:moveTo>
                    <a:lnTo>
                      <a:pt x="3639" y="10052"/>
                    </a:lnTo>
                    <a:lnTo>
                      <a:pt x="3286" y="10052"/>
                    </a:lnTo>
                    <a:lnTo>
                      <a:pt x="3286" y="9693"/>
                    </a:lnTo>
                    <a:close/>
                    <a:moveTo>
                      <a:pt x="4066" y="9693"/>
                    </a:moveTo>
                    <a:lnTo>
                      <a:pt x="4066" y="10052"/>
                    </a:lnTo>
                    <a:lnTo>
                      <a:pt x="3713" y="10052"/>
                    </a:lnTo>
                    <a:lnTo>
                      <a:pt x="3713" y="9693"/>
                    </a:lnTo>
                    <a:close/>
                    <a:moveTo>
                      <a:pt x="4494" y="9693"/>
                    </a:moveTo>
                    <a:lnTo>
                      <a:pt x="4494" y="10052"/>
                    </a:lnTo>
                    <a:lnTo>
                      <a:pt x="4140" y="10052"/>
                    </a:lnTo>
                    <a:lnTo>
                      <a:pt x="4140" y="9693"/>
                    </a:lnTo>
                    <a:close/>
                    <a:moveTo>
                      <a:pt x="4921" y="9693"/>
                    </a:moveTo>
                    <a:lnTo>
                      <a:pt x="4921" y="10052"/>
                    </a:lnTo>
                    <a:lnTo>
                      <a:pt x="4568" y="10052"/>
                    </a:lnTo>
                    <a:lnTo>
                      <a:pt x="4568" y="9693"/>
                    </a:lnTo>
                    <a:close/>
                    <a:moveTo>
                      <a:pt x="5348" y="9693"/>
                    </a:moveTo>
                    <a:lnTo>
                      <a:pt x="5348" y="10052"/>
                    </a:lnTo>
                    <a:lnTo>
                      <a:pt x="4995" y="10052"/>
                    </a:lnTo>
                    <a:lnTo>
                      <a:pt x="4995" y="9693"/>
                    </a:lnTo>
                    <a:close/>
                    <a:moveTo>
                      <a:pt x="5775" y="9693"/>
                    </a:moveTo>
                    <a:lnTo>
                      <a:pt x="5775" y="10052"/>
                    </a:lnTo>
                    <a:lnTo>
                      <a:pt x="5422" y="10052"/>
                    </a:lnTo>
                    <a:lnTo>
                      <a:pt x="5422" y="9693"/>
                    </a:lnTo>
                    <a:close/>
                    <a:moveTo>
                      <a:pt x="6202" y="9693"/>
                    </a:moveTo>
                    <a:lnTo>
                      <a:pt x="6202" y="10052"/>
                    </a:lnTo>
                    <a:lnTo>
                      <a:pt x="5849" y="10052"/>
                    </a:lnTo>
                    <a:lnTo>
                      <a:pt x="5849" y="9693"/>
                    </a:lnTo>
                    <a:close/>
                    <a:moveTo>
                      <a:pt x="6629" y="9693"/>
                    </a:moveTo>
                    <a:lnTo>
                      <a:pt x="6629" y="10052"/>
                    </a:lnTo>
                    <a:lnTo>
                      <a:pt x="6276" y="10052"/>
                    </a:lnTo>
                    <a:lnTo>
                      <a:pt x="6276" y="9693"/>
                    </a:lnTo>
                    <a:close/>
                    <a:moveTo>
                      <a:pt x="7056" y="9693"/>
                    </a:moveTo>
                    <a:lnTo>
                      <a:pt x="7056" y="10052"/>
                    </a:lnTo>
                    <a:lnTo>
                      <a:pt x="6703" y="10052"/>
                    </a:lnTo>
                    <a:lnTo>
                      <a:pt x="6703" y="9693"/>
                    </a:lnTo>
                    <a:close/>
                    <a:moveTo>
                      <a:pt x="7484" y="9693"/>
                    </a:moveTo>
                    <a:lnTo>
                      <a:pt x="7484" y="10052"/>
                    </a:lnTo>
                    <a:lnTo>
                      <a:pt x="7130" y="10052"/>
                    </a:lnTo>
                    <a:lnTo>
                      <a:pt x="7130" y="9693"/>
                    </a:lnTo>
                    <a:close/>
                    <a:moveTo>
                      <a:pt x="7911" y="9693"/>
                    </a:moveTo>
                    <a:lnTo>
                      <a:pt x="7911" y="10052"/>
                    </a:lnTo>
                    <a:lnTo>
                      <a:pt x="7558" y="10052"/>
                    </a:lnTo>
                    <a:lnTo>
                      <a:pt x="7558" y="9693"/>
                    </a:lnTo>
                    <a:close/>
                    <a:moveTo>
                      <a:pt x="8338" y="9693"/>
                    </a:moveTo>
                    <a:lnTo>
                      <a:pt x="8338" y="10052"/>
                    </a:lnTo>
                    <a:lnTo>
                      <a:pt x="7985" y="10052"/>
                    </a:lnTo>
                    <a:lnTo>
                      <a:pt x="7985" y="9693"/>
                    </a:lnTo>
                    <a:close/>
                    <a:moveTo>
                      <a:pt x="8765" y="9693"/>
                    </a:moveTo>
                    <a:lnTo>
                      <a:pt x="8765" y="10052"/>
                    </a:lnTo>
                    <a:lnTo>
                      <a:pt x="8412" y="10052"/>
                    </a:lnTo>
                    <a:lnTo>
                      <a:pt x="8412" y="9693"/>
                    </a:lnTo>
                    <a:close/>
                    <a:moveTo>
                      <a:pt x="9192" y="9693"/>
                    </a:moveTo>
                    <a:lnTo>
                      <a:pt x="9192" y="10052"/>
                    </a:lnTo>
                    <a:lnTo>
                      <a:pt x="8839" y="10052"/>
                    </a:lnTo>
                    <a:lnTo>
                      <a:pt x="8839" y="9693"/>
                    </a:lnTo>
                    <a:close/>
                    <a:moveTo>
                      <a:pt x="9619" y="9693"/>
                    </a:moveTo>
                    <a:lnTo>
                      <a:pt x="9619" y="10052"/>
                    </a:lnTo>
                    <a:lnTo>
                      <a:pt x="9266" y="10052"/>
                    </a:lnTo>
                    <a:lnTo>
                      <a:pt x="9266" y="9693"/>
                    </a:lnTo>
                    <a:close/>
                    <a:moveTo>
                      <a:pt x="10046" y="9693"/>
                    </a:moveTo>
                    <a:lnTo>
                      <a:pt x="10046" y="10052"/>
                    </a:lnTo>
                    <a:lnTo>
                      <a:pt x="9693" y="10052"/>
                    </a:lnTo>
                    <a:lnTo>
                      <a:pt x="9693" y="9693"/>
                    </a:lnTo>
                    <a:close/>
                    <a:moveTo>
                      <a:pt x="10474" y="9693"/>
                    </a:moveTo>
                    <a:lnTo>
                      <a:pt x="10474" y="10052"/>
                    </a:lnTo>
                    <a:lnTo>
                      <a:pt x="10120" y="10052"/>
                    </a:lnTo>
                    <a:lnTo>
                      <a:pt x="10120" y="9693"/>
                    </a:lnTo>
                    <a:close/>
                    <a:moveTo>
                      <a:pt x="10901" y="9693"/>
                    </a:moveTo>
                    <a:lnTo>
                      <a:pt x="10901" y="10052"/>
                    </a:lnTo>
                    <a:lnTo>
                      <a:pt x="10548" y="10052"/>
                    </a:lnTo>
                    <a:lnTo>
                      <a:pt x="10548" y="9693"/>
                    </a:lnTo>
                    <a:close/>
                    <a:moveTo>
                      <a:pt x="11328" y="9693"/>
                    </a:moveTo>
                    <a:lnTo>
                      <a:pt x="11328" y="10052"/>
                    </a:lnTo>
                    <a:lnTo>
                      <a:pt x="10975" y="10052"/>
                    </a:lnTo>
                    <a:lnTo>
                      <a:pt x="10975" y="9693"/>
                    </a:lnTo>
                    <a:close/>
                    <a:moveTo>
                      <a:pt x="11755" y="9693"/>
                    </a:moveTo>
                    <a:lnTo>
                      <a:pt x="11755" y="10052"/>
                    </a:lnTo>
                    <a:lnTo>
                      <a:pt x="11402" y="10052"/>
                    </a:lnTo>
                    <a:lnTo>
                      <a:pt x="11402" y="9693"/>
                    </a:lnTo>
                    <a:close/>
                    <a:moveTo>
                      <a:pt x="649" y="10120"/>
                    </a:moveTo>
                    <a:lnTo>
                      <a:pt x="649" y="10479"/>
                    </a:lnTo>
                    <a:lnTo>
                      <a:pt x="296" y="10479"/>
                    </a:lnTo>
                    <a:lnTo>
                      <a:pt x="296" y="10120"/>
                    </a:lnTo>
                    <a:close/>
                    <a:moveTo>
                      <a:pt x="1076" y="10120"/>
                    </a:moveTo>
                    <a:lnTo>
                      <a:pt x="1076" y="10479"/>
                    </a:lnTo>
                    <a:lnTo>
                      <a:pt x="723" y="10479"/>
                    </a:lnTo>
                    <a:lnTo>
                      <a:pt x="723" y="10120"/>
                    </a:lnTo>
                    <a:close/>
                    <a:moveTo>
                      <a:pt x="1504" y="10120"/>
                    </a:moveTo>
                    <a:lnTo>
                      <a:pt x="1504" y="10479"/>
                    </a:lnTo>
                    <a:lnTo>
                      <a:pt x="1151" y="10479"/>
                    </a:lnTo>
                    <a:lnTo>
                      <a:pt x="1151" y="10120"/>
                    </a:lnTo>
                    <a:close/>
                    <a:moveTo>
                      <a:pt x="1931" y="10120"/>
                    </a:moveTo>
                    <a:lnTo>
                      <a:pt x="1931" y="10479"/>
                    </a:lnTo>
                    <a:lnTo>
                      <a:pt x="1578" y="10479"/>
                    </a:lnTo>
                    <a:lnTo>
                      <a:pt x="1578" y="10120"/>
                    </a:lnTo>
                    <a:close/>
                    <a:moveTo>
                      <a:pt x="2358" y="10120"/>
                    </a:moveTo>
                    <a:lnTo>
                      <a:pt x="2358" y="10479"/>
                    </a:lnTo>
                    <a:lnTo>
                      <a:pt x="2005" y="10479"/>
                    </a:lnTo>
                    <a:lnTo>
                      <a:pt x="2005" y="10120"/>
                    </a:lnTo>
                    <a:close/>
                    <a:moveTo>
                      <a:pt x="2785" y="10120"/>
                    </a:moveTo>
                    <a:lnTo>
                      <a:pt x="2785" y="10479"/>
                    </a:lnTo>
                    <a:lnTo>
                      <a:pt x="2432" y="10479"/>
                    </a:lnTo>
                    <a:lnTo>
                      <a:pt x="2432" y="10120"/>
                    </a:lnTo>
                    <a:close/>
                    <a:moveTo>
                      <a:pt x="3212" y="10120"/>
                    </a:moveTo>
                    <a:lnTo>
                      <a:pt x="3212" y="10479"/>
                    </a:lnTo>
                    <a:lnTo>
                      <a:pt x="2859" y="10479"/>
                    </a:lnTo>
                    <a:lnTo>
                      <a:pt x="2859" y="10120"/>
                    </a:lnTo>
                    <a:close/>
                    <a:moveTo>
                      <a:pt x="3639" y="10120"/>
                    </a:moveTo>
                    <a:lnTo>
                      <a:pt x="3639" y="10479"/>
                    </a:lnTo>
                    <a:lnTo>
                      <a:pt x="3286" y="10479"/>
                    </a:lnTo>
                    <a:lnTo>
                      <a:pt x="3286" y="10120"/>
                    </a:lnTo>
                    <a:close/>
                    <a:moveTo>
                      <a:pt x="4066" y="10120"/>
                    </a:moveTo>
                    <a:lnTo>
                      <a:pt x="4066" y="10479"/>
                    </a:lnTo>
                    <a:lnTo>
                      <a:pt x="3713" y="10479"/>
                    </a:lnTo>
                    <a:lnTo>
                      <a:pt x="3713" y="10120"/>
                    </a:lnTo>
                    <a:close/>
                    <a:moveTo>
                      <a:pt x="4494" y="10120"/>
                    </a:moveTo>
                    <a:lnTo>
                      <a:pt x="4494" y="10479"/>
                    </a:lnTo>
                    <a:lnTo>
                      <a:pt x="4140" y="10479"/>
                    </a:lnTo>
                    <a:lnTo>
                      <a:pt x="4140" y="10120"/>
                    </a:lnTo>
                    <a:close/>
                    <a:moveTo>
                      <a:pt x="4921" y="10120"/>
                    </a:moveTo>
                    <a:lnTo>
                      <a:pt x="4921" y="10479"/>
                    </a:lnTo>
                    <a:lnTo>
                      <a:pt x="4568" y="10479"/>
                    </a:lnTo>
                    <a:lnTo>
                      <a:pt x="4568" y="10120"/>
                    </a:lnTo>
                    <a:close/>
                    <a:moveTo>
                      <a:pt x="5348" y="10120"/>
                    </a:moveTo>
                    <a:lnTo>
                      <a:pt x="5348" y="10479"/>
                    </a:lnTo>
                    <a:lnTo>
                      <a:pt x="4995" y="10479"/>
                    </a:lnTo>
                    <a:lnTo>
                      <a:pt x="4995" y="10120"/>
                    </a:lnTo>
                    <a:close/>
                    <a:moveTo>
                      <a:pt x="5775" y="10120"/>
                    </a:moveTo>
                    <a:lnTo>
                      <a:pt x="5775" y="10479"/>
                    </a:lnTo>
                    <a:lnTo>
                      <a:pt x="5422" y="10479"/>
                    </a:lnTo>
                    <a:lnTo>
                      <a:pt x="5422" y="10120"/>
                    </a:lnTo>
                    <a:close/>
                    <a:moveTo>
                      <a:pt x="6202" y="10120"/>
                    </a:moveTo>
                    <a:lnTo>
                      <a:pt x="6202" y="10479"/>
                    </a:lnTo>
                    <a:lnTo>
                      <a:pt x="5849" y="10479"/>
                    </a:lnTo>
                    <a:lnTo>
                      <a:pt x="5849" y="10120"/>
                    </a:lnTo>
                    <a:close/>
                    <a:moveTo>
                      <a:pt x="6629" y="10120"/>
                    </a:moveTo>
                    <a:lnTo>
                      <a:pt x="6629" y="10479"/>
                    </a:lnTo>
                    <a:lnTo>
                      <a:pt x="6276" y="10479"/>
                    </a:lnTo>
                    <a:lnTo>
                      <a:pt x="6276" y="10120"/>
                    </a:lnTo>
                    <a:close/>
                    <a:moveTo>
                      <a:pt x="7056" y="10120"/>
                    </a:moveTo>
                    <a:lnTo>
                      <a:pt x="7056" y="10479"/>
                    </a:lnTo>
                    <a:lnTo>
                      <a:pt x="6703" y="10479"/>
                    </a:lnTo>
                    <a:lnTo>
                      <a:pt x="6703" y="10120"/>
                    </a:lnTo>
                    <a:close/>
                    <a:moveTo>
                      <a:pt x="7484" y="10120"/>
                    </a:moveTo>
                    <a:lnTo>
                      <a:pt x="7484" y="10479"/>
                    </a:lnTo>
                    <a:lnTo>
                      <a:pt x="7130" y="10479"/>
                    </a:lnTo>
                    <a:lnTo>
                      <a:pt x="7130" y="10120"/>
                    </a:lnTo>
                    <a:close/>
                    <a:moveTo>
                      <a:pt x="7911" y="10120"/>
                    </a:moveTo>
                    <a:lnTo>
                      <a:pt x="7911" y="10479"/>
                    </a:lnTo>
                    <a:lnTo>
                      <a:pt x="7558" y="10479"/>
                    </a:lnTo>
                    <a:lnTo>
                      <a:pt x="7558" y="10120"/>
                    </a:lnTo>
                    <a:close/>
                    <a:moveTo>
                      <a:pt x="8338" y="10120"/>
                    </a:moveTo>
                    <a:lnTo>
                      <a:pt x="8338" y="10479"/>
                    </a:lnTo>
                    <a:lnTo>
                      <a:pt x="7985" y="10479"/>
                    </a:lnTo>
                    <a:lnTo>
                      <a:pt x="7985" y="10120"/>
                    </a:lnTo>
                    <a:close/>
                    <a:moveTo>
                      <a:pt x="8765" y="10120"/>
                    </a:moveTo>
                    <a:lnTo>
                      <a:pt x="8765" y="10479"/>
                    </a:lnTo>
                    <a:lnTo>
                      <a:pt x="8412" y="10479"/>
                    </a:lnTo>
                    <a:lnTo>
                      <a:pt x="8412" y="10120"/>
                    </a:lnTo>
                    <a:close/>
                    <a:moveTo>
                      <a:pt x="9192" y="10120"/>
                    </a:moveTo>
                    <a:lnTo>
                      <a:pt x="9192" y="10479"/>
                    </a:lnTo>
                    <a:lnTo>
                      <a:pt x="8839" y="10479"/>
                    </a:lnTo>
                    <a:lnTo>
                      <a:pt x="8839" y="10120"/>
                    </a:lnTo>
                    <a:close/>
                    <a:moveTo>
                      <a:pt x="9619" y="10120"/>
                    </a:moveTo>
                    <a:lnTo>
                      <a:pt x="9619" y="10479"/>
                    </a:lnTo>
                    <a:lnTo>
                      <a:pt x="9266" y="10479"/>
                    </a:lnTo>
                    <a:lnTo>
                      <a:pt x="9266" y="10120"/>
                    </a:lnTo>
                    <a:close/>
                    <a:moveTo>
                      <a:pt x="10046" y="10120"/>
                    </a:moveTo>
                    <a:lnTo>
                      <a:pt x="10046" y="10479"/>
                    </a:lnTo>
                    <a:lnTo>
                      <a:pt x="9693" y="10479"/>
                    </a:lnTo>
                    <a:lnTo>
                      <a:pt x="9693" y="10120"/>
                    </a:lnTo>
                    <a:close/>
                    <a:moveTo>
                      <a:pt x="10474" y="10120"/>
                    </a:moveTo>
                    <a:lnTo>
                      <a:pt x="10474" y="10479"/>
                    </a:lnTo>
                    <a:lnTo>
                      <a:pt x="10120" y="10479"/>
                    </a:lnTo>
                    <a:lnTo>
                      <a:pt x="10120" y="10120"/>
                    </a:lnTo>
                    <a:close/>
                    <a:moveTo>
                      <a:pt x="10901" y="10120"/>
                    </a:moveTo>
                    <a:lnTo>
                      <a:pt x="10901" y="10479"/>
                    </a:lnTo>
                    <a:lnTo>
                      <a:pt x="10548" y="10479"/>
                    </a:lnTo>
                    <a:lnTo>
                      <a:pt x="10548" y="10120"/>
                    </a:lnTo>
                    <a:close/>
                    <a:moveTo>
                      <a:pt x="11328" y="10120"/>
                    </a:moveTo>
                    <a:lnTo>
                      <a:pt x="11328" y="10479"/>
                    </a:lnTo>
                    <a:lnTo>
                      <a:pt x="10975" y="10479"/>
                    </a:lnTo>
                    <a:lnTo>
                      <a:pt x="10975" y="10120"/>
                    </a:lnTo>
                    <a:close/>
                    <a:moveTo>
                      <a:pt x="11755" y="10120"/>
                    </a:moveTo>
                    <a:lnTo>
                      <a:pt x="11755" y="10479"/>
                    </a:lnTo>
                    <a:lnTo>
                      <a:pt x="11402" y="10479"/>
                    </a:lnTo>
                    <a:lnTo>
                      <a:pt x="11402" y="10120"/>
                    </a:lnTo>
                    <a:close/>
                    <a:moveTo>
                      <a:pt x="649" y="10548"/>
                    </a:moveTo>
                    <a:lnTo>
                      <a:pt x="649" y="10906"/>
                    </a:lnTo>
                    <a:lnTo>
                      <a:pt x="296" y="10906"/>
                    </a:lnTo>
                    <a:lnTo>
                      <a:pt x="296" y="10548"/>
                    </a:lnTo>
                    <a:close/>
                    <a:moveTo>
                      <a:pt x="1076" y="10548"/>
                    </a:moveTo>
                    <a:lnTo>
                      <a:pt x="1076" y="10906"/>
                    </a:lnTo>
                    <a:lnTo>
                      <a:pt x="723" y="10906"/>
                    </a:lnTo>
                    <a:lnTo>
                      <a:pt x="723" y="10548"/>
                    </a:lnTo>
                    <a:close/>
                    <a:moveTo>
                      <a:pt x="1504" y="10548"/>
                    </a:moveTo>
                    <a:lnTo>
                      <a:pt x="1504" y="10906"/>
                    </a:lnTo>
                    <a:lnTo>
                      <a:pt x="1151" y="10906"/>
                    </a:lnTo>
                    <a:lnTo>
                      <a:pt x="1151" y="10548"/>
                    </a:lnTo>
                    <a:close/>
                    <a:moveTo>
                      <a:pt x="1931" y="10548"/>
                    </a:moveTo>
                    <a:lnTo>
                      <a:pt x="1931" y="10906"/>
                    </a:lnTo>
                    <a:lnTo>
                      <a:pt x="1578" y="10906"/>
                    </a:lnTo>
                    <a:lnTo>
                      <a:pt x="1578" y="10548"/>
                    </a:lnTo>
                    <a:close/>
                    <a:moveTo>
                      <a:pt x="2358" y="10548"/>
                    </a:moveTo>
                    <a:lnTo>
                      <a:pt x="2358" y="10906"/>
                    </a:lnTo>
                    <a:lnTo>
                      <a:pt x="2005" y="10906"/>
                    </a:lnTo>
                    <a:lnTo>
                      <a:pt x="2005" y="10548"/>
                    </a:lnTo>
                    <a:close/>
                    <a:moveTo>
                      <a:pt x="2785" y="10548"/>
                    </a:moveTo>
                    <a:lnTo>
                      <a:pt x="2785" y="10906"/>
                    </a:lnTo>
                    <a:lnTo>
                      <a:pt x="2432" y="10906"/>
                    </a:lnTo>
                    <a:lnTo>
                      <a:pt x="2432" y="10548"/>
                    </a:lnTo>
                    <a:close/>
                    <a:moveTo>
                      <a:pt x="3212" y="10548"/>
                    </a:moveTo>
                    <a:lnTo>
                      <a:pt x="3212" y="10906"/>
                    </a:lnTo>
                    <a:lnTo>
                      <a:pt x="2859" y="10906"/>
                    </a:lnTo>
                    <a:lnTo>
                      <a:pt x="2859" y="10548"/>
                    </a:lnTo>
                    <a:close/>
                    <a:moveTo>
                      <a:pt x="3639" y="10548"/>
                    </a:moveTo>
                    <a:lnTo>
                      <a:pt x="3639" y="10906"/>
                    </a:lnTo>
                    <a:lnTo>
                      <a:pt x="3286" y="10906"/>
                    </a:lnTo>
                    <a:lnTo>
                      <a:pt x="3286" y="10548"/>
                    </a:lnTo>
                    <a:close/>
                    <a:moveTo>
                      <a:pt x="4066" y="10548"/>
                    </a:moveTo>
                    <a:lnTo>
                      <a:pt x="4066" y="10906"/>
                    </a:lnTo>
                    <a:lnTo>
                      <a:pt x="3713" y="10906"/>
                    </a:lnTo>
                    <a:lnTo>
                      <a:pt x="3713" y="10548"/>
                    </a:lnTo>
                    <a:close/>
                    <a:moveTo>
                      <a:pt x="4494" y="10548"/>
                    </a:moveTo>
                    <a:lnTo>
                      <a:pt x="4494" y="10906"/>
                    </a:lnTo>
                    <a:lnTo>
                      <a:pt x="4140" y="10906"/>
                    </a:lnTo>
                    <a:lnTo>
                      <a:pt x="4140" y="10548"/>
                    </a:lnTo>
                    <a:close/>
                    <a:moveTo>
                      <a:pt x="4921" y="10548"/>
                    </a:moveTo>
                    <a:lnTo>
                      <a:pt x="4921" y="10906"/>
                    </a:lnTo>
                    <a:lnTo>
                      <a:pt x="4568" y="10906"/>
                    </a:lnTo>
                    <a:lnTo>
                      <a:pt x="4568" y="10548"/>
                    </a:lnTo>
                    <a:close/>
                    <a:moveTo>
                      <a:pt x="5348" y="10548"/>
                    </a:moveTo>
                    <a:lnTo>
                      <a:pt x="5348" y="10906"/>
                    </a:lnTo>
                    <a:lnTo>
                      <a:pt x="4995" y="10906"/>
                    </a:lnTo>
                    <a:lnTo>
                      <a:pt x="4995" y="10548"/>
                    </a:lnTo>
                    <a:close/>
                    <a:moveTo>
                      <a:pt x="5775" y="10548"/>
                    </a:moveTo>
                    <a:lnTo>
                      <a:pt x="5775" y="10906"/>
                    </a:lnTo>
                    <a:lnTo>
                      <a:pt x="5422" y="10906"/>
                    </a:lnTo>
                    <a:lnTo>
                      <a:pt x="5422" y="10548"/>
                    </a:lnTo>
                    <a:close/>
                    <a:moveTo>
                      <a:pt x="6202" y="10548"/>
                    </a:moveTo>
                    <a:lnTo>
                      <a:pt x="6202" y="10906"/>
                    </a:lnTo>
                    <a:lnTo>
                      <a:pt x="5849" y="10906"/>
                    </a:lnTo>
                    <a:lnTo>
                      <a:pt x="5849" y="10548"/>
                    </a:lnTo>
                    <a:close/>
                    <a:moveTo>
                      <a:pt x="6629" y="10548"/>
                    </a:moveTo>
                    <a:lnTo>
                      <a:pt x="6629" y="10906"/>
                    </a:lnTo>
                    <a:lnTo>
                      <a:pt x="6276" y="10906"/>
                    </a:lnTo>
                    <a:lnTo>
                      <a:pt x="6276" y="10548"/>
                    </a:lnTo>
                    <a:close/>
                    <a:moveTo>
                      <a:pt x="7056" y="10548"/>
                    </a:moveTo>
                    <a:lnTo>
                      <a:pt x="7056" y="10906"/>
                    </a:lnTo>
                    <a:lnTo>
                      <a:pt x="6703" y="10906"/>
                    </a:lnTo>
                    <a:lnTo>
                      <a:pt x="6703" y="10548"/>
                    </a:lnTo>
                    <a:close/>
                    <a:moveTo>
                      <a:pt x="7484" y="10548"/>
                    </a:moveTo>
                    <a:lnTo>
                      <a:pt x="7484" y="10906"/>
                    </a:lnTo>
                    <a:lnTo>
                      <a:pt x="7130" y="10906"/>
                    </a:lnTo>
                    <a:lnTo>
                      <a:pt x="7130" y="10548"/>
                    </a:lnTo>
                    <a:close/>
                    <a:moveTo>
                      <a:pt x="7911" y="10548"/>
                    </a:moveTo>
                    <a:lnTo>
                      <a:pt x="7911" y="10906"/>
                    </a:lnTo>
                    <a:lnTo>
                      <a:pt x="7558" y="10906"/>
                    </a:lnTo>
                    <a:lnTo>
                      <a:pt x="7558" y="10548"/>
                    </a:lnTo>
                    <a:close/>
                    <a:moveTo>
                      <a:pt x="8338" y="10548"/>
                    </a:moveTo>
                    <a:lnTo>
                      <a:pt x="8338" y="10906"/>
                    </a:lnTo>
                    <a:lnTo>
                      <a:pt x="7985" y="10906"/>
                    </a:lnTo>
                    <a:lnTo>
                      <a:pt x="7985" y="10548"/>
                    </a:lnTo>
                    <a:close/>
                    <a:moveTo>
                      <a:pt x="8765" y="10548"/>
                    </a:moveTo>
                    <a:lnTo>
                      <a:pt x="8765" y="10906"/>
                    </a:lnTo>
                    <a:lnTo>
                      <a:pt x="8412" y="10906"/>
                    </a:lnTo>
                    <a:lnTo>
                      <a:pt x="8412" y="10548"/>
                    </a:lnTo>
                    <a:close/>
                    <a:moveTo>
                      <a:pt x="9192" y="10548"/>
                    </a:moveTo>
                    <a:lnTo>
                      <a:pt x="9192" y="10906"/>
                    </a:lnTo>
                    <a:lnTo>
                      <a:pt x="8839" y="10906"/>
                    </a:lnTo>
                    <a:lnTo>
                      <a:pt x="8839" y="10548"/>
                    </a:lnTo>
                    <a:close/>
                    <a:moveTo>
                      <a:pt x="9619" y="10548"/>
                    </a:moveTo>
                    <a:lnTo>
                      <a:pt x="9619" y="10906"/>
                    </a:lnTo>
                    <a:lnTo>
                      <a:pt x="9266" y="10906"/>
                    </a:lnTo>
                    <a:lnTo>
                      <a:pt x="9266" y="10548"/>
                    </a:lnTo>
                    <a:close/>
                    <a:moveTo>
                      <a:pt x="10046" y="10548"/>
                    </a:moveTo>
                    <a:lnTo>
                      <a:pt x="10046" y="10906"/>
                    </a:lnTo>
                    <a:lnTo>
                      <a:pt x="9693" y="10906"/>
                    </a:lnTo>
                    <a:lnTo>
                      <a:pt x="9693" y="10548"/>
                    </a:lnTo>
                    <a:close/>
                    <a:moveTo>
                      <a:pt x="10474" y="10548"/>
                    </a:moveTo>
                    <a:lnTo>
                      <a:pt x="10474" y="10906"/>
                    </a:lnTo>
                    <a:lnTo>
                      <a:pt x="10120" y="10906"/>
                    </a:lnTo>
                    <a:lnTo>
                      <a:pt x="10120" y="10548"/>
                    </a:lnTo>
                    <a:close/>
                    <a:moveTo>
                      <a:pt x="10901" y="10548"/>
                    </a:moveTo>
                    <a:lnTo>
                      <a:pt x="10901" y="10906"/>
                    </a:lnTo>
                    <a:lnTo>
                      <a:pt x="10548" y="10906"/>
                    </a:lnTo>
                    <a:lnTo>
                      <a:pt x="10548" y="10548"/>
                    </a:lnTo>
                    <a:close/>
                    <a:moveTo>
                      <a:pt x="11328" y="10548"/>
                    </a:moveTo>
                    <a:lnTo>
                      <a:pt x="11328" y="10906"/>
                    </a:lnTo>
                    <a:lnTo>
                      <a:pt x="10975" y="10906"/>
                    </a:lnTo>
                    <a:lnTo>
                      <a:pt x="10975" y="10548"/>
                    </a:lnTo>
                    <a:close/>
                    <a:moveTo>
                      <a:pt x="11755" y="10548"/>
                    </a:moveTo>
                    <a:lnTo>
                      <a:pt x="11755" y="10906"/>
                    </a:lnTo>
                    <a:lnTo>
                      <a:pt x="11402" y="10906"/>
                    </a:lnTo>
                    <a:lnTo>
                      <a:pt x="11402" y="10548"/>
                    </a:lnTo>
                    <a:close/>
                    <a:moveTo>
                      <a:pt x="649" y="10975"/>
                    </a:moveTo>
                    <a:lnTo>
                      <a:pt x="649" y="11334"/>
                    </a:lnTo>
                    <a:lnTo>
                      <a:pt x="296" y="11334"/>
                    </a:lnTo>
                    <a:lnTo>
                      <a:pt x="296" y="10975"/>
                    </a:lnTo>
                    <a:close/>
                    <a:moveTo>
                      <a:pt x="1076" y="10975"/>
                    </a:moveTo>
                    <a:lnTo>
                      <a:pt x="1076" y="11334"/>
                    </a:lnTo>
                    <a:lnTo>
                      <a:pt x="723" y="11334"/>
                    </a:lnTo>
                    <a:lnTo>
                      <a:pt x="723" y="10975"/>
                    </a:lnTo>
                    <a:close/>
                    <a:moveTo>
                      <a:pt x="1504" y="10975"/>
                    </a:moveTo>
                    <a:lnTo>
                      <a:pt x="1504" y="11334"/>
                    </a:lnTo>
                    <a:lnTo>
                      <a:pt x="1151" y="11334"/>
                    </a:lnTo>
                    <a:lnTo>
                      <a:pt x="1151" y="10975"/>
                    </a:lnTo>
                    <a:close/>
                    <a:moveTo>
                      <a:pt x="1931" y="10975"/>
                    </a:moveTo>
                    <a:lnTo>
                      <a:pt x="1931" y="11334"/>
                    </a:lnTo>
                    <a:lnTo>
                      <a:pt x="1578" y="11334"/>
                    </a:lnTo>
                    <a:lnTo>
                      <a:pt x="1578" y="10975"/>
                    </a:lnTo>
                    <a:close/>
                    <a:moveTo>
                      <a:pt x="2358" y="10975"/>
                    </a:moveTo>
                    <a:lnTo>
                      <a:pt x="2358" y="11334"/>
                    </a:lnTo>
                    <a:lnTo>
                      <a:pt x="2005" y="11334"/>
                    </a:lnTo>
                    <a:lnTo>
                      <a:pt x="2005" y="10975"/>
                    </a:lnTo>
                    <a:close/>
                    <a:moveTo>
                      <a:pt x="2785" y="10975"/>
                    </a:moveTo>
                    <a:lnTo>
                      <a:pt x="2785" y="11334"/>
                    </a:lnTo>
                    <a:lnTo>
                      <a:pt x="2432" y="11334"/>
                    </a:lnTo>
                    <a:lnTo>
                      <a:pt x="2432" y="10975"/>
                    </a:lnTo>
                    <a:close/>
                    <a:moveTo>
                      <a:pt x="3212" y="10975"/>
                    </a:moveTo>
                    <a:lnTo>
                      <a:pt x="3212" y="11334"/>
                    </a:lnTo>
                    <a:lnTo>
                      <a:pt x="2859" y="11334"/>
                    </a:lnTo>
                    <a:lnTo>
                      <a:pt x="2859" y="10975"/>
                    </a:lnTo>
                    <a:close/>
                    <a:moveTo>
                      <a:pt x="3639" y="10975"/>
                    </a:moveTo>
                    <a:lnTo>
                      <a:pt x="3639" y="11334"/>
                    </a:lnTo>
                    <a:lnTo>
                      <a:pt x="3286" y="11334"/>
                    </a:lnTo>
                    <a:lnTo>
                      <a:pt x="3286" y="10975"/>
                    </a:lnTo>
                    <a:close/>
                    <a:moveTo>
                      <a:pt x="4066" y="10975"/>
                    </a:moveTo>
                    <a:lnTo>
                      <a:pt x="4066" y="11334"/>
                    </a:lnTo>
                    <a:lnTo>
                      <a:pt x="3713" y="11334"/>
                    </a:lnTo>
                    <a:lnTo>
                      <a:pt x="3713" y="10975"/>
                    </a:lnTo>
                    <a:close/>
                    <a:moveTo>
                      <a:pt x="4494" y="10975"/>
                    </a:moveTo>
                    <a:lnTo>
                      <a:pt x="4494" y="11334"/>
                    </a:lnTo>
                    <a:lnTo>
                      <a:pt x="4140" y="11334"/>
                    </a:lnTo>
                    <a:lnTo>
                      <a:pt x="4140" y="10975"/>
                    </a:lnTo>
                    <a:close/>
                    <a:moveTo>
                      <a:pt x="4921" y="10975"/>
                    </a:moveTo>
                    <a:lnTo>
                      <a:pt x="4921" y="11334"/>
                    </a:lnTo>
                    <a:lnTo>
                      <a:pt x="4568" y="11334"/>
                    </a:lnTo>
                    <a:lnTo>
                      <a:pt x="4568" y="10975"/>
                    </a:lnTo>
                    <a:close/>
                    <a:moveTo>
                      <a:pt x="5348" y="10975"/>
                    </a:moveTo>
                    <a:lnTo>
                      <a:pt x="5348" y="11334"/>
                    </a:lnTo>
                    <a:lnTo>
                      <a:pt x="4995" y="11334"/>
                    </a:lnTo>
                    <a:lnTo>
                      <a:pt x="4995" y="10975"/>
                    </a:lnTo>
                    <a:close/>
                    <a:moveTo>
                      <a:pt x="5775" y="10975"/>
                    </a:moveTo>
                    <a:lnTo>
                      <a:pt x="5775" y="11334"/>
                    </a:lnTo>
                    <a:lnTo>
                      <a:pt x="5422" y="11334"/>
                    </a:lnTo>
                    <a:lnTo>
                      <a:pt x="5422" y="10975"/>
                    </a:lnTo>
                    <a:close/>
                    <a:moveTo>
                      <a:pt x="6202" y="10975"/>
                    </a:moveTo>
                    <a:lnTo>
                      <a:pt x="6202" y="11334"/>
                    </a:lnTo>
                    <a:lnTo>
                      <a:pt x="5849" y="11334"/>
                    </a:lnTo>
                    <a:lnTo>
                      <a:pt x="5849" y="10975"/>
                    </a:lnTo>
                    <a:close/>
                    <a:moveTo>
                      <a:pt x="6629" y="10975"/>
                    </a:moveTo>
                    <a:lnTo>
                      <a:pt x="6629" y="11334"/>
                    </a:lnTo>
                    <a:lnTo>
                      <a:pt x="6276" y="11334"/>
                    </a:lnTo>
                    <a:lnTo>
                      <a:pt x="6276" y="10975"/>
                    </a:lnTo>
                    <a:close/>
                    <a:moveTo>
                      <a:pt x="7056" y="10975"/>
                    </a:moveTo>
                    <a:lnTo>
                      <a:pt x="7056" y="11334"/>
                    </a:lnTo>
                    <a:lnTo>
                      <a:pt x="6703" y="11334"/>
                    </a:lnTo>
                    <a:lnTo>
                      <a:pt x="6703" y="10975"/>
                    </a:lnTo>
                    <a:close/>
                    <a:moveTo>
                      <a:pt x="7484" y="10975"/>
                    </a:moveTo>
                    <a:lnTo>
                      <a:pt x="7484" y="11334"/>
                    </a:lnTo>
                    <a:lnTo>
                      <a:pt x="7130" y="11334"/>
                    </a:lnTo>
                    <a:lnTo>
                      <a:pt x="7130" y="10975"/>
                    </a:lnTo>
                    <a:close/>
                    <a:moveTo>
                      <a:pt x="7911" y="10975"/>
                    </a:moveTo>
                    <a:lnTo>
                      <a:pt x="7911" y="11334"/>
                    </a:lnTo>
                    <a:lnTo>
                      <a:pt x="7558" y="11334"/>
                    </a:lnTo>
                    <a:lnTo>
                      <a:pt x="7558" y="10975"/>
                    </a:lnTo>
                    <a:close/>
                    <a:moveTo>
                      <a:pt x="8338" y="10975"/>
                    </a:moveTo>
                    <a:lnTo>
                      <a:pt x="8338" y="11334"/>
                    </a:lnTo>
                    <a:lnTo>
                      <a:pt x="7985" y="11334"/>
                    </a:lnTo>
                    <a:lnTo>
                      <a:pt x="7985" y="10975"/>
                    </a:lnTo>
                    <a:close/>
                    <a:moveTo>
                      <a:pt x="8765" y="10975"/>
                    </a:moveTo>
                    <a:lnTo>
                      <a:pt x="8765" y="11334"/>
                    </a:lnTo>
                    <a:lnTo>
                      <a:pt x="8412" y="11334"/>
                    </a:lnTo>
                    <a:lnTo>
                      <a:pt x="8412" y="10975"/>
                    </a:lnTo>
                    <a:close/>
                    <a:moveTo>
                      <a:pt x="9192" y="10975"/>
                    </a:moveTo>
                    <a:lnTo>
                      <a:pt x="9192" y="11334"/>
                    </a:lnTo>
                    <a:lnTo>
                      <a:pt x="8839" y="11334"/>
                    </a:lnTo>
                    <a:lnTo>
                      <a:pt x="8839" y="10975"/>
                    </a:lnTo>
                    <a:close/>
                    <a:moveTo>
                      <a:pt x="9619" y="10975"/>
                    </a:moveTo>
                    <a:lnTo>
                      <a:pt x="9619" y="11334"/>
                    </a:lnTo>
                    <a:lnTo>
                      <a:pt x="9266" y="11334"/>
                    </a:lnTo>
                    <a:lnTo>
                      <a:pt x="9266" y="10975"/>
                    </a:lnTo>
                    <a:close/>
                    <a:moveTo>
                      <a:pt x="10046" y="10975"/>
                    </a:moveTo>
                    <a:lnTo>
                      <a:pt x="10046" y="11334"/>
                    </a:lnTo>
                    <a:lnTo>
                      <a:pt x="9693" y="11334"/>
                    </a:lnTo>
                    <a:lnTo>
                      <a:pt x="9693" y="10975"/>
                    </a:lnTo>
                    <a:close/>
                    <a:moveTo>
                      <a:pt x="10474" y="10975"/>
                    </a:moveTo>
                    <a:lnTo>
                      <a:pt x="10474" y="11334"/>
                    </a:lnTo>
                    <a:lnTo>
                      <a:pt x="10120" y="11334"/>
                    </a:lnTo>
                    <a:lnTo>
                      <a:pt x="10120" y="10975"/>
                    </a:lnTo>
                    <a:close/>
                    <a:moveTo>
                      <a:pt x="10901" y="10975"/>
                    </a:moveTo>
                    <a:lnTo>
                      <a:pt x="10901" y="11334"/>
                    </a:lnTo>
                    <a:lnTo>
                      <a:pt x="10548" y="11334"/>
                    </a:lnTo>
                    <a:lnTo>
                      <a:pt x="10548" y="10975"/>
                    </a:lnTo>
                    <a:close/>
                    <a:moveTo>
                      <a:pt x="11328" y="10975"/>
                    </a:moveTo>
                    <a:lnTo>
                      <a:pt x="11328" y="11334"/>
                    </a:lnTo>
                    <a:lnTo>
                      <a:pt x="10975" y="11334"/>
                    </a:lnTo>
                    <a:lnTo>
                      <a:pt x="10975" y="10975"/>
                    </a:lnTo>
                    <a:close/>
                    <a:moveTo>
                      <a:pt x="11755" y="10975"/>
                    </a:moveTo>
                    <a:lnTo>
                      <a:pt x="11755" y="11334"/>
                    </a:lnTo>
                    <a:lnTo>
                      <a:pt x="11402" y="11334"/>
                    </a:lnTo>
                    <a:lnTo>
                      <a:pt x="11402" y="10975"/>
                    </a:lnTo>
                    <a:close/>
                    <a:moveTo>
                      <a:pt x="649" y="11408"/>
                    </a:moveTo>
                    <a:lnTo>
                      <a:pt x="649" y="11761"/>
                    </a:lnTo>
                    <a:lnTo>
                      <a:pt x="296" y="11761"/>
                    </a:lnTo>
                    <a:lnTo>
                      <a:pt x="296" y="11408"/>
                    </a:lnTo>
                    <a:close/>
                    <a:moveTo>
                      <a:pt x="1076" y="11408"/>
                    </a:moveTo>
                    <a:lnTo>
                      <a:pt x="1076" y="11761"/>
                    </a:lnTo>
                    <a:lnTo>
                      <a:pt x="723" y="11761"/>
                    </a:lnTo>
                    <a:lnTo>
                      <a:pt x="723" y="11408"/>
                    </a:lnTo>
                    <a:close/>
                    <a:moveTo>
                      <a:pt x="1504" y="11408"/>
                    </a:moveTo>
                    <a:lnTo>
                      <a:pt x="1504" y="11761"/>
                    </a:lnTo>
                    <a:lnTo>
                      <a:pt x="1151" y="11761"/>
                    </a:lnTo>
                    <a:lnTo>
                      <a:pt x="1151" y="11408"/>
                    </a:lnTo>
                    <a:close/>
                    <a:moveTo>
                      <a:pt x="1931" y="11408"/>
                    </a:moveTo>
                    <a:lnTo>
                      <a:pt x="1931" y="11761"/>
                    </a:lnTo>
                    <a:lnTo>
                      <a:pt x="1578" y="11761"/>
                    </a:lnTo>
                    <a:lnTo>
                      <a:pt x="1578" y="11408"/>
                    </a:lnTo>
                    <a:close/>
                    <a:moveTo>
                      <a:pt x="2358" y="11408"/>
                    </a:moveTo>
                    <a:lnTo>
                      <a:pt x="2358" y="11761"/>
                    </a:lnTo>
                    <a:lnTo>
                      <a:pt x="2005" y="11761"/>
                    </a:lnTo>
                    <a:lnTo>
                      <a:pt x="2005" y="11408"/>
                    </a:lnTo>
                    <a:close/>
                    <a:moveTo>
                      <a:pt x="2785" y="11408"/>
                    </a:moveTo>
                    <a:lnTo>
                      <a:pt x="2785" y="11761"/>
                    </a:lnTo>
                    <a:lnTo>
                      <a:pt x="2432" y="11761"/>
                    </a:lnTo>
                    <a:lnTo>
                      <a:pt x="2432" y="11408"/>
                    </a:lnTo>
                    <a:close/>
                    <a:moveTo>
                      <a:pt x="3212" y="11408"/>
                    </a:moveTo>
                    <a:lnTo>
                      <a:pt x="3212" y="11761"/>
                    </a:lnTo>
                    <a:lnTo>
                      <a:pt x="2859" y="11761"/>
                    </a:lnTo>
                    <a:lnTo>
                      <a:pt x="2859" y="11408"/>
                    </a:lnTo>
                    <a:close/>
                    <a:moveTo>
                      <a:pt x="3639" y="11408"/>
                    </a:moveTo>
                    <a:lnTo>
                      <a:pt x="3639" y="11761"/>
                    </a:lnTo>
                    <a:lnTo>
                      <a:pt x="3286" y="11761"/>
                    </a:lnTo>
                    <a:lnTo>
                      <a:pt x="3286" y="11408"/>
                    </a:lnTo>
                    <a:close/>
                    <a:moveTo>
                      <a:pt x="4066" y="11408"/>
                    </a:moveTo>
                    <a:lnTo>
                      <a:pt x="4066" y="11761"/>
                    </a:lnTo>
                    <a:lnTo>
                      <a:pt x="3713" y="11761"/>
                    </a:lnTo>
                    <a:lnTo>
                      <a:pt x="3713" y="11408"/>
                    </a:lnTo>
                    <a:close/>
                    <a:moveTo>
                      <a:pt x="4494" y="11408"/>
                    </a:moveTo>
                    <a:lnTo>
                      <a:pt x="4494" y="11761"/>
                    </a:lnTo>
                    <a:lnTo>
                      <a:pt x="4140" y="11761"/>
                    </a:lnTo>
                    <a:lnTo>
                      <a:pt x="4140" y="11408"/>
                    </a:lnTo>
                    <a:close/>
                    <a:moveTo>
                      <a:pt x="4921" y="11408"/>
                    </a:moveTo>
                    <a:lnTo>
                      <a:pt x="4921" y="11761"/>
                    </a:lnTo>
                    <a:lnTo>
                      <a:pt x="4568" y="11761"/>
                    </a:lnTo>
                    <a:lnTo>
                      <a:pt x="4568" y="11408"/>
                    </a:lnTo>
                    <a:close/>
                    <a:moveTo>
                      <a:pt x="5348" y="11408"/>
                    </a:moveTo>
                    <a:lnTo>
                      <a:pt x="5348" y="11761"/>
                    </a:lnTo>
                    <a:lnTo>
                      <a:pt x="4995" y="11761"/>
                    </a:lnTo>
                    <a:lnTo>
                      <a:pt x="4995" y="11408"/>
                    </a:lnTo>
                    <a:close/>
                    <a:moveTo>
                      <a:pt x="5775" y="11408"/>
                    </a:moveTo>
                    <a:lnTo>
                      <a:pt x="5775" y="11761"/>
                    </a:lnTo>
                    <a:lnTo>
                      <a:pt x="5422" y="11761"/>
                    </a:lnTo>
                    <a:lnTo>
                      <a:pt x="5422" y="11408"/>
                    </a:lnTo>
                    <a:close/>
                    <a:moveTo>
                      <a:pt x="6202" y="11408"/>
                    </a:moveTo>
                    <a:lnTo>
                      <a:pt x="6202" y="11761"/>
                    </a:lnTo>
                    <a:lnTo>
                      <a:pt x="5849" y="11761"/>
                    </a:lnTo>
                    <a:lnTo>
                      <a:pt x="5849" y="11408"/>
                    </a:lnTo>
                    <a:close/>
                    <a:moveTo>
                      <a:pt x="6629" y="11408"/>
                    </a:moveTo>
                    <a:lnTo>
                      <a:pt x="6629" y="11761"/>
                    </a:lnTo>
                    <a:lnTo>
                      <a:pt x="6276" y="11761"/>
                    </a:lnTo>
                    <a:lnTo>
                      <a:pt x="6276" y="11408"/>
                    </a:lnTo>
                    <a:close/>
                    <a:moveTo>
                      <a:pt x="7056" y="11408"/>
                    </a:moveTo>
                    <a:lnTo>
                      <a:pt x="7056" y="11761"/>
                    </a:lnTo>
                    <a:lnTo>
                      <a:pt x="6703" y="11761"/>
                    </a:lnTo>
                    <a:lnTo>
                      <a:pt x="6703" y="11408"/>
                    </a:lnTo>
                    <a:close/>
                    <a:moveTo>
                      <a:pt x="7484" y="11408"/>
                    </a:moveTo>
                    <a:lnTo>
                      <a:pt x="7484" y="11761"/>
                    </a:lnTo>
                    <a:lnTo>
                      <a:pt x="7130" y="11761"/>
                    </a:lnTo>
                    <a:lnTo>
                      <a:pt x="7130" y="11408"/>
                    </a:lnTo>
                    <a:close/>
                    <a:moveTo>
                      <a:pt x="7911" y="11408"/>
                    </a:moveTo>
                    <a:lnTo>
                      <a:pt x="7911" y="11761"/>
                    </a:lnTo>
                    <a:lnTo>
                      <a:pt x="7558" y="11761"/>
                    </a:lnTo>
                    <a:lnTo>
                      <a:pt x="7558" y="11408"/>
                    </a:lnTo>
                    <a:close/>
                    <a:moveTo>
                      <a:pt x="8338" y="11408"/>
                    </a:moveTo>
                    <a:lnTo>
                      <a:pt x="8338" y="11761"/>
                    </a:lnTo>
                    <a:lnTo>
                      <a:pt x="7985" y="11761"/>
                    </a:lnTo>
                    <a:lnTo>
                      <a:pt x="7985" y="11408"/>
                    </a:lnTo>
                    <a:close/>
                    <a:moveTo>
                      <a:pt x="8765" y="11408"/>
                    </a:moveTo>
                    <a:lnTo>
                      <a:pt x="8765" y="11761"/>
                    </a:lnTo>
                    <a:lnTo>
                      <a:pt x="8412" y="11761"/>
                    </a:lnTo>
                    <a:lnTo>
                      <a:pt x="8412" y="11408"/>
                    </a:lnTo>
                    <a:close/>
                    <a:moveTo>
                      <a:pt x="9192" y="11408"/>
                    </a:moveTo>
                    <a:lnTo>
                      <a:pt x="9192" y="11761"/>
                    </a:lnTo>
                    <a:lnTo>
                      <a:pt x="8839" y="11761"/>
                    </a:lnTo>
                    <a:lnTo>
                      <a:pt x="8839" y="11408"/>
                    </a:lnTo>
                    <a:close/>
                    <a:moveTo>
                      <a:pt x="9619" y="11408"/>
                    </a:moveTo>
                    <a:lnTo>
                      <a:pt x="9619" y="11761"/>
                    </a:lnTo>
                    <a:lnTo>
                      <a:pt x="9266" y="11761"/>
                    </a:lnTo>
                    <a:lnTo>
                      <a:pt x="9266" y="11408"/>
                    </a:lnTo>
                    <a:close/>
                    <a:moveTo>
                      <a:pt x="10046" y="11408"/>
                    </a:moveTo>
                    <a:lnTo>
                      <a:pt x="10046" y="11761"/>
                    </a:lnTo>
                    <a:lnTo>
                      <a:pt x="9693" y="11761"/>
                    </a:lnTo>
                    <a:lnTo>
                      <a:pt x="9693" y="11408"/>
                    </a:lnTo>
                    <a:close/>
                    <a:moveTo>
                      <a:pt x="10474" y="11408"/>
                    </a:moveTo>
                    <a:lnTo>
                      <a:pt x="10474" y="11761"/>
                    </a:lnTo>
                    <a:lnTo>
                      <a:pt x="10120" y="11761"/>
                    </a:lnTo>
                    <a:lnTo>
                      <a:pt x="10120" y="11408"/>
                    </a:lnTo>
                    <a:close/>
                    <a:moveTo>
                      <a:pt x="10901" y="11408"/>
                    </a:moveTo>
                    <a:lnTo>
                      <a:pt x="10901" y="11761"/>
                    </a:lnTo>
                    <a:lnTo>
                      <a:pt x="10548" y="11761"/>
                    </a:lnTo>
                    <a:lnTo>
                      <a:pt x="10548" y="11408"/>
                    </a:lnTo>
                    <a:close/>
                    <a:moveTo>
                      <a:pt x="11328" y="11408"/>
                    </a:moveTo>
                    <a:lnTo>
                      <a:pt x="11328" y="11761"/>
                    </a:lnTo>
                    <a:lnTo>
                      <a:pt x="10975" y="11761"/>
                    </a:lnTo>
                    <a:lnTo>
                      <a:pt x="10975" y="11408"/>
                    </a:lnTo>
                    <a:close/>
                    <a:moveTo>
                      <a:pt x="11755" y="11408"/>
                    </a:moveTo>
                    <a:lnTo>
                      <a:pt x="11755" y="11761"/>
                    </a:lnTo>
                    <a:lnTo>
                      <a:pt x="11402" y="11761"/>
                    </a:lnTo>
                    <a:lnTo>
                      <a:pt x="11402" y="11408"/>
                    </a:lnTo>
                    <a:close/>
                    <a:moveTo>
                      <a:pt x="649" y="0"/>
                    </a:moveTo>
                    <a:lnTo>
                      <a:pt x="649" y="228"/>
                    </a:lnTo>
                    <a:lnTo>
                      <a:pt x="296" y="228"/>
                    </a:lnTo>
                    <a:lnTo>
                      <a:pt x="296" y="6"/>
                    </a:lnTo>
                    <a:cubicBezTo>
                      <a:pt x="273" y="12"/>
                      <a:pt x="245" y="17"/>
                      <a:pt x="222" y="29"/>
                    </a:cubicBezTo>
                    <a:lnTo>
                      <a:pt x="222" y="228"/>
                    </a:lnTo>
                    <a:lnTo>
                      <a:pt x="23" y="228"/>
                    </a:lnTo>
                    <a:cubicBezTo>
                      <a:pt x="17" y="251"/>
                      <a:pt x="11" y="274"/>
                      <a:pt x="6" y="296"/>
                    </a:cubicBezTo>
                    <a:lnTo>
                      <a:pt x="222" y="296"/>
                    </a:lnTo>
                    <a:lnTo>
                      <a:pt x="222" y="655"/>
                    </a:lnTo>
                    <a:lnTo>
                      <a:pt x="0" y="655"/>
                    </a:lnTo>
                    <a:lnTo>
                      <a:pt x="0" y="723"/>
                    </a:lnTo>
                    <a:lnTo>
                      <a:pt x="222" y="723"/>
                    </a:lnTo>
                    <a:lnTo>
                      <a:pt x="222" y="1082"/>
                    </a:lnTo>
                    <a:lnTo>
                      <a:pt x="0" y="1082"/>
                    </a:lnTo>
                    <a:lnTo>
                      <a:pt x="0" y="1151"/>
                    </a:lnTo>
                    <a:lnTo>
                      <a:pt x="222" y="1151"/>
                    </a:lnTo>
                    <a:lnTo>
                      <a:pt x="222" y="1509"/>
                    </a:lnTo>
                    <a:lnTo>
                      <a:pt x="0" y="1509"/>
                    </a:lnTo>
                    <a:lnTo>
                      <a:pt x="0" y="1578"/>
                    </a:lnTo>
                    <a:lnTo>
                      <a:pt x="222" y="1578"/>
                    </a:lnTo>
                    <a:lnTo>
                      <a:pt x="222" y="1937"/>
                    </a:lnTo>
                    <a:lnTo>
                      <a:pt x="0" y="1937"/>
                    </a:lnTo>
                    <a:lnTo>
                      <a:pt x="0" y="2005"/>
                    </a:lnTo>
                    <a:lnTo>
                      <a:pt x="222" y="2005"/>
                    </a:lnTo>
                    <a:lnTo>
                      <a:pt x="222" y="2364"/>
                    </a:lnTo>
                    <a:lnTo>
                      <a:pt x="0" y="2364"/>
                    </a:lnTo>
                    <a:lnTo>
                      <a:pt x="0" y="2432"/>
                    </a:lnTo>
                    <a:lnTo>
                      <a:pt x="222" y="2432"/>
                    </a:lnTo>
                    <a:lnTo>
                      <a:pt x="222" y="2791"/>
                    </a:lnTo>
                    <a:lnTo>
                      <a:pt x="0" y="2791"/>
                    </a:lnTo>
                    <a:lnTo>
                      <a:pt x="0" y="2859"/>
                    </a:lnTo>
                    <a:lnTo>
                      <a:pt x="222" y="2859"/>
                    </a:lnTo>
                    <a:lnTo>
                      <a:pt x="222" y="3218"/>
                    </a:lnTo>
                    <a:lnTo>
                      <a:pt x="0" y="3218"/>
                    </a:lnTo>
                    <a:lnTo>
                      <a:pt x="0" y="3286"/>
                    </a:lnTo>
                    <a:lnTo>
                      <a:pt x="222" y="3286"/>
                    </a:lnTo>
                    <a:lnTo>
                      <a:pt x="222" y="3645"/>
                    </a:lnTo>
                    <a:lnTo>
                      <a:pt x="0" y="3645"/>
                    </a:lnTo>
                    <a:lnTo>
                      <a:pt x="0" y="3713"/>
                    </a:lnTo>
                    <a:lnTo>
                      <a:pt x="222" y="3713"/>
                    </a:lnTo>
                    <a:lnTo>
                      <a:pt x="222" y="4072"/>
                    </a:lnTo>
                    <a:lnTo>
                      <a:pt x="0" y="4072"/>
                    </a:lnTo>
                    <a:lnTo>
                      <a:pt x="0" y="4141"/>
                    </a:lnTo>
                    <a:lnTo>
                      <a:pt x="222" y="4141"/>
                    </a:lnTo>
                    <a:lnTo>
                      <a:pt x="222" y="4499"/>
                    </a:lnTo>
                    <a:lnTo>
                      <a:pt x="0" y="4499"/>
                    </a:lnTo>
                    <a:lnTo>
                      <a:pt x="0" y="4568"/>
                    </a:lnTo>
                    <a:lnTo>
                      <a:pt x="222" y="4568"/>
                    </a:lnTo>
                    <a:lnTo>
                      <a:pt x="222" y="4926"/>
                    </a:lnTo>
                    <a:lnTo>
                      <a:pt x="0" y="4926"/>
                    </a:lnTo>
                    <a:lnTo>
                      <a:pt x="0" y="4995"/>
                    </a:lnTo>
                    <a:lnTo>
                      <a:pt x="222" y="4995"/>
                    </a:lnTo>
                    <a:lnTo>
                      <a:pt x="222" y="5354"/>
                    </a:lnTo>
                    <a:lnTo>
                      <a:pt x="0" y="5354"/>
                    </a:lnTo>
                    <a:lnTo>
                      <a:pt x="0" y="5422"/>
                    </a:lnTo>
                    <a:lnTo>
                      <a:pt x="222" y="5422"/>
                    </a:lnTo>
                    <a:lnTo>
                      <a:pt x="222" y="5781"/>
                    </a:lnTo>
                    <a:lnTo>
                      <a:pt x="0" y="5781"/>
                    </a:lnTo>
                    <a:lnTo>
                      <a:pt x="0" y="5849"/>
                    </a:lnTo>
                    <a:lnTo>
                      <a:pt x="222" y="5849"/>
                    </a:lnTo>
                    <a:lnTo>
                      <a:pt x="222" y="6208"/>
                    </a:lnTo>
                    <a:lnTo>
                      <a:pt x="0" y="6208"/>
                    </a:lnTo>
                    <a:lnTo>
                      <a:pt x="0" y="6276"/>
                    </a:lnTo>
                    <a:lnTo>
                      <a:pt x="222" y="6276"/>
                    </a:lnTo>
                    <a:lnTo>
                      <a:pt x="222" y="6635"/>
                    </a:lnTo>
                    <a:lnTo>
                      <a:pt x="0" y="6635"/>
                    </a:lnTo>
                    <a:lnTo>
                      <a:pt x="0" y="6703"/>
                    </a:lnTo>
                    <a:lnTo>
                      <a:pt x="222" y="6703"/>
                    </a:lnTo>
                    <a:lnTo>
                      <a:pt x="222" y="7062"/>
                    </a:lnTo>
                    <a:lnTo>
                      <a:pt x="0" y="7062"/>
                    </a:lnTo>
                    <a:lnTo>
                      <a:pt x="0" y="7130"/>
                    </a:lnTo>
                    <a:lnTo>
                      <a:pt x="222" y="7130"/>
                    </a:lnTo>
                    <a:lnTo>
                      <a:pt x="222" y="7489"/>
                    </a:lnTo>
                    <a:lnTo>
                      <a:pt x="0" y="7489"/>
                    </a:lnTo>
                    <a:lnTo>
                      <a:pt x="0" y="7558"/>
                    </a:lnTo>
                    <a:lnTo>
                      <a:pt x="222" y="7558"/>
                    </a:lnTo>
                    <a:lnTo>
                      <a:pt x="222" y="7916"/>
                    </a:lnTo>
                    <a:lnTo>
                      <a:pt x="0" y="7916"/>
                    </a:lnTo>
                    <a:lnTo>
                      <a:pt x="0" y="7985"/>
                    </a:lnTo>
                    <a:lnTo>
                      <a:pt x="222" y="7985"/>
                    </a:lnTo>
                    <a:lnTo>
                      <a:pt x="222" y="8344"/>
                    </a:lnTo>
                    <a:lnTo>
                      <a:pt x="0" y="8344"/>
                    </a:lnTo>
                    <a:lnTo>
                      <a:pt x="0" y="8412"/>
                    </a:lnTo>
                    <a:lnTo>
                      <a:pt x="222" y="8412"/>
                    </a:lnTo>
                    <a:lnTo>
                      <a:pt x="222" y="8771"/>
                    </a:lnTo>
                    <a:lnTo>
                      <a:pt x="0" y="8771"/>
                    </a:lnTo>
                    <a:lnTo>
                      <a:pt x="0" y="8839"/>
                    </a:lnTo>
                    <a:lnTo>
                      <a:pt x="222" y="8839"/>
                    </a:lnTo>
                    <a:lnTo>
                      <a:pt x="222" y="9198"/>
                    </a:lnTo>
                    <a:lnTo>
                      <a:pt x="0" y="9198"/>
                    </a:lnTo>
                    <a:lnTo>
                      <a:pt x="0" y="9266"/>
                    </a:lnTo>
                    <a:lnTo>
                      <a:pt x="222" y="9266"/>
                    </a:lnTo>
                    <a:lnTo>
                      <a:pt x="222" y="9625"/>
                    </a:lnTo>
                    <a:lnTo>
                      <a:pt x="0" y="9625"/>
                    </a:lnTo>
                    <a:lnTo>
                      <a:pt x="0" y="9693"/>
                    </a:lnTo>
                    <a:lnTo>
                      <a:pt x="222" y="9693"/>
                    </a:lnTo>
                    <a:lnTo>
                      <a:pt x="222" y="10052"/>
                    </a:lnTo>
                    <a:lnTo>
                      <a:pt x="0" y="10052"/>
                    </a:lnTo>
                    <a:lnTo>
                      <a:pt x="0" y="10120"/>
                    </a:lnTo>
                    <a:lnTo>
                      <a:pt x="222" y="10120"/>
                    </a:lnTo>
                    <a:lnTo>
                      <a:pt x="222" y="10479"/>
                    </a:lnTo>
                    <a:lnTo>
                      <a:pt x="0" y="10479"/>
                    </a:lnTo>
                    <a:lnTo>
                      <a:pt x="0" y="10548"/>
                    </a:lnTo>
                    <a:lnTo>
                      <a:pt x="222" y="10548"/>
                    </a:lnTo>
                    <a:lnTo>
                      <a:pt x="222" y="10906"/>
                    </a:lnTo>
                    <a:lnTo>
                      <a:pt x="0" y="10906"/>
                    </a:lnTo>
                    <a:lnTo>
                      <a:pt x="0" y="10975"/>
                    </a:lnTo>
                    <a:lnTo>
                      <a:pt x="222" y="10975"/>
                    </a:lnTo>
                    <a:lnTo>
                      <a:pt x="222" y="11334"/>
                    </a:lnTo>
                    <a:lnTo>
                      <a:pt x="0" y="11334"/>
                    </a:lnTo>
                    <a:lnTo>
                      <a:pt x="0" y="11402"/>
                    </a:lnTo>
                    <a:lnTo>
                      <a:pt x="222" y="11402"/>
                    </a:lnTo>
                    <a:lnTo>
                      <a:pt x="222" y="11761"/>
                    </a:lnTo>
                    <a:lnTo>
                      <a:pt x="6" y="11761"/>
                    </a:lnTo>
                    <a:cubicBezTo>
                      <a:pt x="11" y="11783"/>
                      <a:pt x="17" y="11806"/>
                      <a:pt x="23" y="11829"/>
                    </a:cubicBezTo>
                    <a:lnTo>
                      <a:pt x="222" y="11829"/>
                    </a:lnTo>
                    <a:lnTo>
                      <a:pt x="222" y="12028"/>
                    </a:lnTo>
                    <a:cubicBezTo>
                      <a:pt x="245" y="12040"/>
                      <a:pt x="273" y="12045"/>
                      <a:pt x="296" y="12051"/>
                    </a:cubicBezTo>
                    <a:lnTo>
                      <a:pt x="296" y="11829"/>
                    </a:lnTo>
                    <a:lnTo>
                      <a:pt x="649" y="11829"/>
                    </a:lnTo>
                    <a:lnTo>
                      <a:pt x="649" y="12057"/>
                    </a:lnTo>
                    <a:lnTo>
                      <a:pt x="723" y="12057"/>
                    </a:lnTo>
                    <a:lnTo>
                      <a:pt x="723" y="11835"/>
                    </a:lnTo>
                    <a:lnTo>
                      <a:pt x="1076" y="11835"/>
                    </a:lnTo>
                    <a:lnTo>
                      <a:pt x="1076" y="12057"/>
                    </a:lnTo>
                    <a:lnTo>
                      <a:pt x="1151" y="12057"/>
                    </a:lnTo>
                    <a:lnTo>
                      <a:pt x="1151" y="11835"/>
                    </a:lnTo>
                    <a:lnTo>
                      <a:pt x="1504" y="11835"/>
                    </a:lnTo>
                    <a:lnTo>
                      <a:pt x="1504" y="12057"/>
                    </a:lnTo>
                    <a:lnTo>
                      <a:pt x="1578" y="12057"/>
                    </a:lnTo>
                    <a:lnTo>
                      <a:pt x="1578" y="11835"/>
                    </a:lnTo>
                    <a:lnTo>
                      <a:pt x="1931" y="11835"/>
                    </a:lnTo>
                    <a:lnTo>
                      <a:pt x="1931" y="12057"/>
                    </a:lnTo>
                    <a:lnTo>
                      <a:pt x="2005" y="12057"/>
                    </a:lnTo>
                    <a:lnTo>
                      <a:pt x="2005" y="11835"/>
                    </a:lnTo>
                    <a:lnTo>
                      <a:pt x="2358" y="11835"/>
                    </a:lnTo>
                    <a:lnTo>
                      <a:pt x="2358" y="12057"/>
                    </a:lnTo>
                    <a:lnTo>
                      <a:pt x="2432" y="12057"/>
                    </a:lnTo>
                    <a:lnTo>
                      <a:pt x="2432" y="11835"/>
                    </a:lnTo>
                    <a:lnTo>
                      <a:pt x="2785" y="11835"/>
                    </a:lnTo>
                    <a:lnTo>
                      <a:pt x="2785" y="12057"/>
                    </a:lnTo>
                    <a:lnTo>
                      <a:pt x="2859" y="12057"/>
                    </a:lnTo>
                    <a:lnTo>
                      <a:pt x="2859" y="11835"/>
                    </a:lnTo>
                    <a:lnTo>
                      <a:pt x="3212" y="11835"/>
                    </a:lnTo>
                    <a:lnTo>
                      <a:pt x="3212" y="12057"/>
                    </a:lnTo>
                    <a:lnTo>
                      <a:pt x="3286" y="12057"/>
                    </a:lnTo>
                    <a:lnTo>
                      <a:pt x="3286" y="11835"/>
                    </a:lnTo>
                    <a:lnTo>
                      <a:pt x="3639" y="11835"/>
                    </a:lnTo>
                    <a:lnTo>
                      <a:pt x="3639" y="12057"/>
                    </a:lnTo>
                    <a:lnTo>
                      <a:pt x="3713" y="12057"/>
                    </a:lnTo>
                    <a:lnTo>
                      <a:pt x="3713" y="11835"/>
                    </a:lnTo>
                    <a:lnTo>
                      <a:pt x="4066" y="11835"/>
                    </a:lnTo>
                    <a:lnTo>
                      <a:pt x="4066" y="12057"/>
                    </a:lnTo>
                    <a:lnTo>
                      <a:pt x="4140" y="12057"/>
                    </a:lnTo>
                    <a:lnTo>
                      <a:pt x="4140" y="11835"/>
                    </a:lnTo>
                    <a:lnTo>
                      <a:pt x="4494" y="11835"/>
                    </a:lnTo>
                    <a:lnTo>
                      <a:pt x="4494" y="12057"/>
                    </a:lnTo>
                    <a:lnTo>
                      <a:pt x="4568" y="12057"/>
                    </a:lnTo>
                    <a:lnTo>
                      <a:pt x="4568" y="11835"/>
                    </a:lnTo>
                    <a:lnTo>
                      <a:pt x="4921" y="11835"/>
                    </a:lnTo>
                    <a:lnTo>
                      <a:pt x="4921" y="12057"/>
                    </a:lnTo>
                    <a:lnTo>
                      <a:pt x="4995" y="12057"/>
                    </a:lnTo>
                    <a:lnTo>
                      <a:pt x="4995" y="11835"/>
                    </a:lnTo>
                    <a:lnTo>
                      <a:pt x="5348" y="11835"/>
                    </a:lnTo>
                    <a:lnTo>
                      <a:pt x="5348" y="12057"/>
                    </a:lnTo>
                    <a:lnTo>
                      <a:pt x="5422" y="12057"/>
                    </a:lnTo>
                    <a:lnTo>
                      <a:pt x="5422" y="11835"/>
                    </a:lnTo>
                    <a:lnTo>
                      <a:pt x="5775" y="11835"/>
                    </a:lnTo>
                    <a:lnTo>
                      <a:pt x="5775" y="12057"/>
                    </a:lnTo>
                    <a:lnTo>
                      <a:pt x="5849" y="12057"/>
                    </a:lnTo>
                    <a:lnTo>
                      <a:pt x="5849" y="11835"/>
                    </a:lnTo>
                    <a:lnTo>
                      <a:pt x="6202" y="11835"/>
                    </a:lnTo>
                    <a:lnTo>
                      <a:pt x="6202" y="12057"/>
                    </a:lnTo>
                    <a:lnTo>
                      <a:pt x="6276" y="12057"/>
                    </a:lnTo>
                    <a:lnTo>
                      <a:pt x="6276" y="11835"/>
                    </a:lnTo>
                    <a:lnTo>
                      <a:pt x="6629" y="11835"/>
                    </a:lnTo>
                    <a:lnTo>
                      <a:pt x="6629" y="12057"/>
                    </a:lnTo>
                    <a:lnTo>
                      <a:pt x="6703" y="12057"/>
                    </a:lnTo>
                    <a:lnTo>
                      <a:pt x="6703" y="11835"/>
                    </a:lnTo>
                    <a:lnTo>
                      <a:pt x="7056" y="11835"/>
                    </a:lnTo>
                    <a:lnTo>
                      <a:pt x="7056" y="12057"/>
                    </a:lnTo>
                    <a:lnTo>
                      <a:pt x="7130" y="12057"/>
                    </a:lnTo>
                    <a:lnTo>
                      <a:pt x="7130" y="11835"/>
                    </a:lnTo>
                    <a:lnTo>
                      <a:pt x="7484" y="11835"/>
                    </a:lnTo>
                    <a:lnTo>
                      <a:pt x="7484" y="12057"/>
                    </a:lnTo>
                    <a:lnTo>
                      <a:pt x="7558" y="12057"/>
                    </a:lnTo>
                    <a:lnTo>
                      <a:pt x="7558" y="11835"/>
                    </a:lnTo>
                    <a:lnTo>
                      <a:pt x="7911" y="11835"/>
                    </a:lnTo>
                    <a:lnTo>
                      <a:pt x="7911" y="12057"/>
                    </a:lnTo>
                    <a:lnTo>
                      <a:pt x="7985" y="12057"/>
                    </a:lnTo>
                    <a:lnTo>
                      <a:pt x="7985" y="11835"/>
                    </a:lnTo>
                    <a:lnTo>
                      <a:pt x="8338" y="11835"/>
                    </a:lnTo>
                    <a:lnTo>
                      <a:pt x="8338" y="12057"/>
                    </a:lnTo>
                    <a:lnTo>
                      <a:pt x="8412" y="12057"/>
                    </a:lnTo>
                    <a:lnTo>
                      <a:pt x="8412" y="11835"/>
                    </a:lnTo>
                    <a:lnTo>
                      <a:pt x="8765" y="11835"/>
                    </a:lnTo>
                    <a:lnTo>
                      <a:pt x="8765" y="12057"/>
                    </a:lnTo>
                    <a:lnTo>
                      <a:pt x="8839" y="12057"/>
                    </a:lnTo>
                    <a:lnTo>
                      <a:pt x="8839" y="11835"/>
                    </a:lnTo>
                    <a:lnTo>
                      <a:pt x="9192" y="11835"/>
                    </a:lnTo>
                    <a:lnTo>
                      <a:pt x="9192" y="12057"/>
                    </a:lnTo>
                    <a:lnTo>
                      <a:pt x="9266" y="12057"/>
                    </a:lnTo>
                    <a:lnTo>
                      <a:pt x="9266" y="11835"/>
                    </a:lnTo>
                    <a:lnTo>
                      <a:pt x="9619" y="11835"/>
                    </a:lnTo>
                    <a:lnTo>
                      <a:pt x="9619" y="12057"/>
                    </a:lnTo>
                    <a:lnTo>
                      <a:pt x="9693" y="12057"/>
                    </a:lnTo>
                    <a:lnTo>
                      <a:pt x="9693" y="11835"/>
                    </a:lnTo>
                    <a:lnTo>
                      <a:pt x="10046" y="11835"/>
                    </a:lnTo>
                    <a:lnTo>
                      <a:pt x="10046" y="12057"/>
                    </a:lnTo>
                    <a:lnTo>
                      <a:pt x="10120" y="12057"/>
                    </a:lnTo>
                    <a:lnTo>
                      <a:pt x="10120" y="11835"/>
                    </a:lnTo>
                    <a:lnTo>
                      <a:pt x="10474" y="11835"/>
                    </a:lnTo>
                    <a:lnTo>
                      <a:pt x="10474" y="12057"/>
                    </a:lnTo>
                    <a:lnTo>
                      <a:pt x="10548" y="12057"/>
                    </a:lnTo>
                    <a:lnTo>
                      <a:pt x="10548" y="11835"/>
                    </a:lnTo>
                    <a:lnTo>
                      <a:pt x="10901" y="11835"/>
                    </a:lnTo>
                    <a:lnTo>
                      <a:pt x="10901" y="12057"/>
                    </a:lnTo>
                    <a:lnTo>
                      <a:pt x="10975" y="12057"/>
                    </a:lnTo>
                    <a:lnTo>
                      <a:pt x="10975" y="11835"/>
                    </a:lnTo>
                    <a:lnTo>
                      <a:pt x="11328" y="11835"/>
                    </a:lnTo>
                    <a:lnTo>
                      <a:pt x="11328" y="12057"/>
                    </a:lnTo>
                    <a:lnTo>
                      <a:pt x="11402" y="12057"/>
                    </a:lnTo>
                    <a:lnTo>
                      <a:pt x="11402" y="11835"/>
                    </a:lnTo>
                    <a:lnTo>
                      <a:pt x="11755" y="11835"/>
                    </a:lnTo>
                    <a:lnTo>
                      <a:pt x="11755" y="12051"/>
                    </a:lnTo>
                    <a:cubicBezTo>
                      <a:pt x="11783" y="12045"/>
                      <a:pt x="11806" y="12040"/>
                      <a:pt x="11829" y="12034"/>
                    </a:cubicBezTo>
                    <a:lnTo>
                      <a:pt x="11829" y="11835"/>
                    </a:lnTo>
                    <a:lnTo>
                      <a:pt x="12028" y="11835"/>
                    </a:lnTo>
                    <a:cubicBezTo>
                      <a:pt x="12040" y="11806"/>
                      <a:pt x="12045" y="11783"/>
                      <a:pt x="12045" y="11761"/>
                    </a:cubicBezTo>
                    <a:lnTo>
                      <a:pt x="11829" y="11761"/>
                    </a:lnTo>
                    <a:lnTo>
                      <a:pt x="11829" y="11408"/>
                    </a:lnTo>
                    <a:lnTo>
                      <a:pt x="12057" y="11408"/>
                    </a:lnTo>
                    <a:lnTo>
                      <a:pt x="12057" y="11334"/>
                    </a:lnTo>
                    <a:lnTo>
                      <a:pt x="11829" y="11334"/>
                    </a:lnTo>
                    <a:lnTo>
                      <a:pt x="11829" y="10975"/>
                    </a:lnTo>
                    <a:lnTo>
                      <a:pt x="12057" y="10975"/>
                    </a:lnTo>
                    <a:lnTo>
                      <a:pt x="12057" y="10906"/>
                    </a:lnTo>
                    <a:lnTo>
                      <a:pt x="11829" y="10906"/>
                    </a:lnTo>
                    <a:lnTo>
                      <a:pt x="11829" y="10548"/>
                    </a:lnTo>
                    <a:lnTo>
                      <a:pt x="12057" y="10548"/>
                    </a:lnTo>
                    <a:lnTo>
                      <a:pt x="12057" y="10479"/>
                    </a:lnTo>
                    <a:lnTo>
                      <a:pt x="11829" y="10479"/>
                    </a:lnTo>
                    <a:lnTo>
                      <a:pt x="11829" y="10120"/>
                    </a:lnTo>
                    <a:lnTo>
                      <a:pt x="12057" y="10120"/>
                    </a:lnTo>
                    <a:lnTo>
                      <a:pt x="12057" y="10052"/>
                    </a:lnTo>
                    <a:lnTo>
                      <a:pt x="11829" y="10052"/>
                    </a:lnTo>
                    <a:lnTo>
                      <a:pt x="11829" y="9693"/>
                    </a:lnTo>
                    <a:lnTo>
                      <a:pt x="12057" y="9693"/>
                    </a:lnTo>
                    <a:lnTo>
                      <a:pt x="12057" y="9625"/>
                    </a:lnTo>
                    <a:lnTo>
                      <a:pt x="11829" y="9625"/>
                    </a:lnTo>
                    <a:lnTo>
                      <a:pt x="11829" y="9266"/>
                    </a:lnTo>
                    <a:lnTo>
                      <a:pt x="12057" y="9266"/>
                    </a:lnTo>
                    <a:lnTo>
                      <a:pt x="12057" y="9198"/>
                    </a:lnTo>
                    <a:lnTo>
                      <a:pt x="11829" y="9198"/>
                    </a:lnTo>
                    <a:lnTo>
                      <a:pt x="11829" y="8839"/>
                    </a:lnTo>
                    <a:lnTo>
                      <a:pt x="12057" y="8839"/>
                    </a:lnTo>
                    <a:lnTo>
                      <a:pt x="12057" y="8771"/>
                    </a:lnTo>
                    <a:lnTo>
                      <a:pt x="11829" y="8771"/>
                    </a:lnTo>
                    <a:lnTo>
                      <a:pt x="11829" y="8412"/>
                    </a:lnTo>
                    <a:lnTo>
                      <a:pt x="12057" y="8412"/>
                    </a:lnTo>
                    <a:lnTo>
                      <a:pt x="12057" y="8344"/>
                    </a:lnTo>
                    <a:lnTo>
                      <a:pt x="11829" y="8344"/>
                    </a:lnTo>
                    <a:lnTo>
                      <a:pt x="11829" y="7985"/>
                    </a:lnTo>
                    <a:lnTo>
                      <a:pt x="12057" y="7985"/>
                    </a:lnTo>
                    <a:lnTo>
                      <a:pt x="12057" y="7916"/>
                    </a:lnTo>
                    <a:lnTo>
                      <a:pt x="11829" y="7916"/>
                    </a:lnTo>
                    <a:lnTo>
                      <a:pt x="11829" y="7558"/>
                    </a:lnTo>
                    <a:lnTo>
                      <a:pt x="12057" y="7558"/>
                    </a:lnTo>
                    <a:lnTo>
                      <a:pt x="12057" y="7489"/>
                    </a:lnTo>
                    <a:lnTo>
                      <a:pt x="11829" y="7489"/>
                    </a:lnTo>
                    <a:lnTo>
                      <a:pt x="11829" y="7130"/>
                    </a:lnTo>
                    <a:lnTo>
                      <a:pt x="12057" y="7130"/>
                    </a:lnTo>
                    <a:lnTo>
                      <a:pt x="12057" y="7062"/>
                    </a:lnTo>
                    <a:lnTo>
                      <a:pt x="11829" y="7062"/>
                    </a:lnTo>
                    <a:lnTo>
                      <a:pt x="11829" y="6703"/>
                    </a:lnTo>
                    <a:lnTo>
                      <a:pt x="12057" y="6703"/>
                    </a:lnTo>
                    <a:lnTo>
                      <a:pt x="12057" y="6635"/>
                    </a:lnTo>
                    <a:lnTo>
                      <a:pt x="11829" y="6635"/>
                    </a:lnTo>
                    <a:lnTo>
                      <a:pt x="11829" y="6276"/>
                    </a:lnTo>
                    <a:lnTo>
                      <a:pt x="12057" y="6276"/>
                    </a:lnTo>
                    <a:lnTo>
                      <a:pt x="12057" y="6208"/>
                    </a:lnTo>
                    <a:lnTo>
                      <a:pt x="11829" y="6208"/>
                    </a:lnTo>
                    <a:lnTo>
                      <a:pt x="11829" y="5849"/>
                    </a:lnTo>
                    <a:lnTo>
                      <a:pt x="12057" y="5849"/>
                    </a:lnTo>
                    <a:lnTo>
                      <a:pt x="12057" y="5781"/>
                    </a:lnTo>
                    <a:lnTo>
                      <a:pt x="11829" y="5781"/>
                    </a:lnTo>
                    <a:lnTo>
                      <a:pt x="11829" y="5422"/>
                    </a:lnTo>
                    <a:lnTo>
                      <a:pt x="12057" y="5422"/>
                    </a:lnTo>
                    <a:lnTo>
                      <a:pt x="12057" y="5354"/>
                    </a:lnTo>
                    <a:lnTo>
                      <a:pt x="11829" y="5354"/>
                    </a:lnTo>
                    <a:lnTo>
                      <a:pt x="11829" y="4995"/>
                    </a:lnTo>
                    <a:lnTo>
                      <a:pt x="12057" y="4995"/>
                    </a:lnTo>
                    <a:lnTo>
                      <a:pt x="12057" y="4926"/>
                    </a:lnTo>
                    <a:lnTo>
                      <a:pt x="11829" y="4926"/>
                    </a:lnTo>
                    <a:lnTo>
                      <a:pt x="11829" y="4568"/>
                    </a:lnTo>
                    <a:lnTo>
                      <a:pt x="12057" y="4568"/>
                    </a:lnTo>
                    <a:lnTo>
                      <a:pt x="12057" y="4499"/>
                    </a:lnTo>
                    <a:lnTo>
                      <a:pt x="11829" y="4499"/>
                    </a:lnTo>
                    <a:lnTo>
                      <a:pt x="11829" y="4141"/>
                    </a:lnTo>
                    <a:lnTo>
                      <a:pt x="12057" y="4141"/>
                    </a:lnTo>
                    <a:lnTo>
                      <a:pt x="12057" y="4072"/>
                    </a:lnTo>
                    <a:lnTo>
                      <a:pt x="11829" y="4072"/>
                    </a:lnTo>
                    <a:lnTo>
                      <a:pt x="11829" y="3713"/>
                    </a:lnTo>
                    <a:lnTo>
                      <a:pt x="12057" y="3713"/>
                    </a:lnTo>
                    <a:lnTo>
                      <a:pt x="12057" y="3645"/>
                    </a:lnTo>
                    <a:lnTo>
                      <a:pt x="11829" y="3645"/>
                    </a:lnTo>
                    <a:lnTo>
                      <a:pt x="11829" y="3286"/>
                    </a:lnTo>
                    <a:lnTo>
                      <a:pt x="12057" y="3286"/>
                    </a:lnTo>
                    <a:lnTo>
                      <a:pt x="12057" y="3218"/>
                    </a:lnTo>
                    <a:lnTo>
                      <a:pt x="11829" y="3218"/>
                    </a:lnTo>
                    <a:lnTo>
                      <a:pt x="11829" y="2859"/>
                    </a:lnTo>
                    <a:lnTo>
                      <a:pt x="12057" y="2859"/>
                    </a:lnTo>
                    <a:lnTo>
                      <a:pt x="12057" y="2791"/>
                    </a:lnTo>
                    <a:lnTo>
                      <a:pt x="11829" y="2791"/>
                    </a:lnTo>
                    <a:lnTo>
                      <a:pt x="11829" y="2432"/>
                    </a:lnTo>
                    <a:lnTo>
                      <a:pt x="12057" y="2432"/>
                    </a:lnTo>
                    <a:lnTo>
                      <a:pt x="12057" y="2364"/>
                    </a:lnTo>
                    <a:lnTo>
                      <a:pt x="11829" y="2364"/>
                    </a:lnTo>
                    <a:lnTo>
                      <a:pt x="11829" y="2005"/>
                    </a:lnTo>
                    <a:lnTo>
                      <a:pt x="12057" y="2005"/>
                    </a:lnTo>
                    <a:lnTo>
                      <a:pt x="12057" y="1937"/>
                    </a:lnTo>
                    <a:lnTo>
                      <a:pt x="11829" y="1937"/>
                    </a:lnTo>
                    <a:lnTo>
                      <a:pt x="11829" y="1578"/>
                    </a:lnTo>
                    <a:lnTo>
                      <a:pt x="12057" y="1578"/>
                    </a:lnTo>
                    <a:lnTo>
                      <a:pt x="12057" y="1509"/>
                    </a:lnTo>
                    <a:lnTo>
                      <a:pt x="11829" y="1509"/>
                    </a:lnTo>
                    <a:lnTo>
                      <a:pt x="11829" y="1151"/>
                    </a:lnTo>
                    <a:lnTo>
                      <a:pt x="12057" y="1151"/>
                    </a:lnTo>
                    <a:lnTo>
                      <a:pt x="12057" y="1082"/>
                    </a:lnTo>
                    <a:lnTo>
                      <a:pt x="11829" y="1082"/>
                    </a:lnTo>
                    <a:lnTo>
                      <a:pt x="11829" y="723"/>
                    </a:lnTo>
                    <a:lnTo>
                      <a:pt x="12057" y="723"/>
                    </a:lnTo>
                    <a:lnTo>
                      <a:pt x="12057" y="655"/>
                    </a:lnTo>
                    <a:lnTo>
                      <a:pt x="11829" y="655"/>
                    </a:lnTo>
                    <a:lnTo>
                      <a:pt x="11829" y="296"/>
                    </a:lnTo>
                    <a:lnTo>
                      <a:pt x="12045" y="296"/>
                    </a:lnTo>
                    <a:cubicBezTo>
                      <a:pt x="12045" y="274"/>
                      <a:pt x="12040" y="251"/>
                      <a:pt x="12028" y="228"/>
                    </a:cubicBezTo>
                    <a:lnTo>
                      <a:pt x="11829" y="228"/>
                    </a:lnTo>
                    <a:lnTo>
                      <a:pt x="11829" y="29"/>
                    </a:lnTo>
                    <a:cubicBezTo>
                      <a:pt x="11806" y="17"/>
                      <a:pt x="11783" y="12"/>
                      <a:pt x="11755" y="6"/>
                    </a:cubicBezTo>
                    <a:lnTo>
                      <a:pt x="11755" y="228"/>
                    </a:lnTo>
                    <a:lnTo>
                      <a:pt x="11402" y="228"/>
                    </a:lnTo>
                    <a:lnTo>
                      <a:pt x="11402" y="0"/>
                    </a:lnTo>
                    <a:lnTo>
                      <a:pt x="11328" y="0"/>
                    </a:lnTo>
                    <a:lnTo>
                      <a:pt x="11328" y="228"/>
                    </a:lnTo>
                    <a:lnTo>
                      <a:pt x="10975" y="228"/>
                    </a:lnTo>
                    <a:lnTo>
                      <a:pt x="10975" y="0"/>
                    </a:lnTo>
                    <a:lnTo>
                      <a:pt x="10901" y="0"/>
                    </a:lnTo>
                    <a:lnTo>
                      <a:pt x="10901" y="228"/>
                    </a:lnTo>
                    <a:lnTo>
                      <a:pt x="10548" y="228"/>
                    </a:lnTo>
                    <a:lnTo>
                      <a:pt x="10548" y="0"/>
                    </a:lnTo>
                    <a:lnTo>
                      <a:pt x="10474" y="0"/>
                    </a:lnTo>
                    <a:lnTo>
                      <a:pt x="10474" y="228"/>
                    </a:lnTo>
                    <a:lnTo>
                      <a:pt x="10120" y="228"/>
                    </a:lnTo>
                    <a:lnTo>
                      <a:pt x="10120" y="0"/>
                    </a:lnTo>
                    <a:lnTo>
                      <a:pt x="10046" y="0"/>
                    </a:lnTo>
                    <a:lnTo>
                      <a:pt x="10046" y="228"/>
                    </a:lnTo>
                    <a:lnTo>
                      <a:pt x="9693" y="228"/>
                    </a:lnTo>
                    <a:lnTo>
                      <a:pt x="9693" y="0"/>
                    </a:lnTo>
                    <a:lnTo>
                      <a:pt x="9619" y="0"/>
                    </a:lnTo>
                    <a:lnTo>
                      <a:pt x="9619" y="228"/>
                    </a:lnTo>
                    <a:lnTo>
                      <a:pt x="9266" y="228"/>
                    </a:lnTo>
                    <a:lnTo>
                      <a:pt x="9266" y="0"/>
                    </a:lnTo>
                    <a:lnTo>
                      <a:pt x="9192" y="0"/>
                    </a:lnTo>
                    <a:lnTo>
                      <a:pt x="9192" y="228"/>
                    </a:lnTo>
                    <a:lnTo>
                      <a:pt x="8839" y="228"/>
                    </a:lnTo>
                    <a:lnTo>
                      <a:pt x="8839" y="0"/>
                    </a:lnTo>
                    <a:lnTo>
                      <a:pt x="8765" y="0"/>
                    </a:lnTo>
                    <a:lnTo>
                      <a:pt x="8765" y="228"/>
                    </a:lnTo>
                    <a:lnTo>
                      <a:pt x="8412" y="228"/>
                    </a:lnTo>
                    <a:lnTo>
                      <a:pt x="8412" y="0"/>
                    </a:lnTo>
                    <a:lnTo>
                      <a:pt x="8338" y="0"/>
                    </a:lnTo>
                    <a:lnTo>
                      <a:pt x="8338" y="228"/>
                    </a:lnTo>
                    <a:lnTo>
                      <a:pt x="7985" y="228"/>
                    </a:lnTo>
                    <a:lnTo>
                      <a:pt x="7985" y="0"/>
                    </a:lnTo>
                    <a:lnTo>
                      <a:pt x="7911" y="0"/>
                    </a:lnTo>
                    <a:lnTo>
                      <a:pt x="7911" y="228"/>
                    </a:lnTo>
                    <a:lnTo>
                      <a:pt x="7558" y="228"/>
                    </a:lnTo>
                    <a:lnTo>
                      <a:pt x="7558" y="0"/>
                    </a:lnTo>
                    <a:lnTo>
                      <a:pt x="7484" y="0"/>
                    </a:lnTo>
                    <a:lnTo>
                      <a:pt x="7484" y="228"/>
                    </a:lnTo>
                    <a:lnTo>
                      <a:pt x="7130" y="228"/>
                    </a:lnTo>
                    <a:lnTo>
                      <a:pt x="7130" y="0"/>
                    </a:lnTo>
                    <a:lnTo>
                      <a:pt x="7056" y="0"/>
                    </a:lnTo>
                    <a:lnTo>
                      <a:pt x="7056" y="228"/>
                    </a:lnTo>
                    <a:lnTo>
                      <a:pt x="6703" y="228"/>
                    </a:lnTo>
                    <a:lnTo>
                      <a:pt x="6703" y="0"/>
                    </a:lnTo>
                    <a:lnTo>
                      <a:pt x="6629" y="0"/>
                    </a:lnTo>
                    <a:lnTo>
                      <a:pt x="6629" y="228"/>
                    </a:lnTo>
                    <a:lnTo>
                      <a:pt x="6276" y="228"/>
                    </a:lnTo>
                    <a:lnTo>
                      <a:pt x="6276" y="0"/>
                    </a:lnTo>
                    <a:lnTo>
                      <a:pt x="6202" y="0"/>
                    </a:lnTo>
                    <a:lnTo>
                      <a:pt x="6202" y="228"/>
                    </a:lnTo>
                    <a:lnTo>
                      <a:pt x="5849" y="228"/>
                    </a:lnTo>
                    <a:lnTo>
                      <a:pt x="5849" y="0"/>
                    </a:lnTo>
                    <a:lnTo>
                      <a:pt x="5775" y="0"/>
                    </a:lnTo>
                    <a:lnTo>
                      <a:pt x="5775" y="228"/>
                    </a:lnTo>
                    <a:lnTo>
                      <a:pt x="5422" y="228"/>
                    </a:lnTo>
                    <a:lnTo>
                      <a:pt x="5422" y="0"/>
                    </a:lnTo>
                    <a:lnTo>
                      <a:pt x="5348" y="0"/>
                    </a:lnTo>
                    <a:lnTo>
                      <a:pt x="5348" y="228"/>
                    </a:lnTo>
                    <a:lnTo>
                      <a:pt x="4995" y="228"/>
                    </a:lnTo>
                    <a:lnTo>
                      <a:pt x="4995" y="0"/>
                    </a:lnTo>
                    <a:lnTo>
                      <a:pt x="4921" y="0"/>
                    </a:lnTo>
                    <a:lnTo>
                      <a:pt x="4921" y="228"/>
                    </a:lnTo>
                    <a:lnTo>
                      <a:pt x="4568" y="228"/>
                    </a:lnTo>
                    <a:lnTo>
                      <a:pt x="4568" y="0"/>
                    </a:lnTo>
                    <a:lnTo>
                      <a:pt x="4494" y="0"/>
                    </a:lnTo>
                    <a:lnTo>
                      <a:pt x="4494" y="228"/>
                    </a:lnTo>
                    <a:lnTo>
                      <a:pt x="4140" y="228"/>
                    </a:lnTo>
                    <a:lnTo>
                      <a:pt x="4140" y="0"/>
                    </a:lnTo>
                    <a:lnTo>
                      <a:pt x="4066" y="0"/>
                    </a:lnTo>
                    <a:lnTo>
                      <a:pt x="4066" y="228"/>
                    </a:lnTo>
                    <a:lnTo>
                      <a:pt x="3713" y="228"/>
                    </a:lnTo>
                    <a:lnTo>
                      <a:pt x="3713" y="0"/>
                    </a:lnTo>
                    <a:lnTo>
                      <a:pt x="3639" y="0"/>
                    </a:lnTo>
                    <a:lnTo>
                      <a:pt x="3639" y="228"/>
                    </a:lnTo>
                    <a:lnTo>
                      <a:pt x="3286" y="228"/>
                    </a:lnTo>
                    <a:lnTo>
                      <a:pt x="3286" y="0"/>
                    </a:lnTo>
                    <a:lnTo>
                      <a:pt x="3212" y="0"/>
                    </a:lnTo>
                    <a:lnTo>
                      <a:pt x="3212" y="228"/>
                    </a:lnTo>
                    <a:lnTo>
                      <a:pt x="2859" y="228"/>
                    </a:lnTo>
                    <a:lnTo>
                      <a:pt x="2859" y="0"/>
                    </a:lnTo>
                    <a:lnTo>
                      <a:pt x="2785" y="0"/>
                    </a:lnTo>
                    <a:lnTo>
                      <a:pt x="2785" y="228"/>
                    </a:lnTo>
                    <a:lnTo>
                      <a:pt x="2432" y="228"/>
                    </a:lnTo>
                    <a:lnTo>
                      <a:pt x="2432" y="0"/>
                    </a:lnTo>
                    <a:lnTo>
                      <a:pt x="2358" y="0"/>
                    </a:lnTo>
                    <a:lnTo>
                      <a:pt x="2358" y="228"/>
                    </a:lnTo>
                    <a:lnTo>
                      <a:pt x="2005" y="228"/>
                    </a:lnTo>
                    <a:lnTo>
                      <a:pt x="2005" y="0"/>
                    </a:lnTo>
                    <a:lnTo>
                      <a:pt x="1931" y="0"/>
                    </a:lnTo>
                    <a:lnTo>
                      <a:pt x="1931" y="228"/>
                    </a:lnTo>
                    <a:lnTo>
                      <a:pt x="1578" y="228"/>
                    </a:lnTo>
                    <a:lnTo>
                      <a:pt x="1578" y="0"/>
                    </a:lnTo>
                    <a:lnTo>
                      <a:pt x="1504" y="0"/>
                    </a:lnTo>
                    <a:lnTo>
                      <a:pt x="1504" y="228"/>
                    </a:lnTo>
                    <a:lnTo>
                      <a:pt x="1151" y="228"/>
                    </a:lnTo>
                    <a:lnTo>
                      <a:pt x="1151" y="0"/>
                    </a:lnTo>
                    <a:lnTo>
                      <a:pt x="1076" y="0"/>
                    </a:lnTo>
                    <a:lnTo>
                      <a:pt x="1076" y="228"/>
                    </a:lnTo>
                    <a:lnTo>
                      <a:pt x="723" y="228"/>
                    </a:lnTo>
                    <a:lnTo>
                      <a:pt x="723" y="0"/>
                    </a:lnTo>
                    <a:close/>
                  </a:path>
                </a:pathLst>
              </a:cu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1212;p36"/>
              <p:cNvSpPr/>
              <p:nvPr/>
            </p:nvSpPr>
            <p:spPr>
              <a:xfrm>
                <a:off x="2865575" y="860800"/>
                <a:ext cx="3330675" cy="3330650"/>
              </a:xfrm>
              <a:custGeom>
                <a:avLst/>
                <a:gdLst/>
                <a:ahLst/>
                <a:cxnLst/>
                <a:rect l="l" t="t" r="r" b="b"/>
                <a:pathLst>
                  <a:path w="9825" h="9825" extrusionOk="0">
                    <a:moveTo>
                      <a:pt x="291" y="0"/>
                    </a:moveTo>
                    <a:cubicBezTo>
                      <a:pt x="126" y="0"/>
                      <a:pt x="0" y="131"/>
                      <a:pt x="0" y="291"/>
                    </a:cubicBezTo>
                    <a:lnTo>
                      <a:pt x="0" y="9534"/>
                    </a:lnTo>
                    <a:cubicBezTo>
                      <a:pt x="0" y="9694"/>
                      <a:pt x="126" y="9825"/>
                      <a:pt x="291" y="9825"/>
                    </a:cubicBezTo>
                    <a:lnTo>
                      <a:pt x="9528" y="9825"/>
                    </a:lnTo>
                    <a:cubicBezTo>
                      <a:pt x="9694" y="9825"/>
                      <a:pt x="9825" y="9694"/>
                      <a:pt x="9825" y="9534"/>
                    </a:cubicBezTo>
                    <a:lnTo>
                      <a:pt x="9825" y="291"/>
                    </a:lnTo>
                    <a:cubicBezTo>
                      <a:pt x="9825" y="131"/>
                      <a:pt x="9694" y="0"/>
                      <a:pt x="9528" y="0"/>
                    </a:cubicBezTo>
                    <a:close/>
                  </a:path>
                </a:pathLst>
              </a:cu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1213;p36"/>
              <p:cNvSpPr/>
              <p:nvPr/>
            </p:nvSpPr>
            <p:spPr>
              <a:xfrm>
                <a:off x="2929307" y="926565"/>
                <a:ext cx="3201177" cy="3201153"/>
              </a:xfrm>
              <a:custGeom>
                <a:avLst/>
                <a:gdLst/>
                <a:ahLst/>
                <a:cxnLst/>
                <a:rect l="l" t="t" r="r" b="b"/>
                <a:pathLst>
                  <a:path w="9443" h="9443" extrusionOk="0">
                    <a:moveTo>
                      <a:pt x="279" y="0"/>
                    </a:moveTo>
                    <a:cubicBezTo>
                      <a:pt x="126" y="0"/>
                      <a:pt x="0" y="120"/>
                      <a:pt x="0" y="279"/>
                    </a:cubicBezTo>
                    <a:lnTo>
                      <a:pt x="0" y="9164"/>
                    </a:lnTo>
                    <a:cubicBezTo>
                      <a:pt x="0" y="9317"/>
                      <a:pt x="126" y="9443"/>
                      <a:pt x="279" y="9443"/>
                    </a:cubicBezTo>
                    <a:lnTo>
                      <a:pt x="9164" y="9443"/>
                    </a:lnTo>
                    <a:cubicBezTo>
                      <a:pt x="9318" y="9443"/>
                      <a:pt x="9443" y="9317"/>
                      <a:pt x="9443" y="9164"/>
                    </a:cubicBezTo>
                    <a:lnTo>
                      <a:pt x="9443" y="279"/>
                    </a:lnTo>
                    <a:cubicBezTo>
                      <a:pt x="9443" y="120"/>
                      <a:pt x="9318" y="0"/>
                      <a:pt x="9164" y="0"/>
                    </a:cubicBezTo>
                    <a:close/>
                  </a:path>
                </a:pathLst>
              </a:cu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3" name="Google Shape;606;p30"/>
          <p:cNvSpPr txBox="1">
            <a:spLocks/>
          </p:cNvSpPr>
          <p:nvPr/>
        </p:nvSpPr>
        <p:spPr>
          <a:xfrm flipH="1">
            <a:off x="2952888" y="1167475"/>
            <a:ext cx="3238200" cy="121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SzPts val="2500"/>
            </a:pPr>
            <a:r>
              <a:rPr lang="en" sz="6000" b="1" dirty="0" smtClean="0">
                <a:latin typeface="Times New Roman"/>
                <a:ea typeface="Times New Roman"/>
                <a:cs typeface="Times New Roman"/>
                <a:sym typeface="Times New Roman"/>
              </a:rPr>
              <a:t>01</a:t>
            </a:r>
            <a:endParaRPr lang="en" sz="6000" b="1" dirty="0">
              <a:latin typeface="Times New Roman"/>
              <a:ea typeface="Times New Roman"/>
              <a:cs typeface="Times New Roman"/>
              <a:sym typeface="Times New Roman"/>
            </a:endParaRPr>
          </a:p>
        </p:txBody>
      </p:sp>
      <p:sp>
        <p:nvSpPr>
          <p:cNvPr id="14" name="Google Shape;814;p32"/>
          <p:cNvSpPr txBox="1">
            <a:spLocks/>
          </p:cNvSpPr>
          <p:nvPr/>
        </p:nvSpPr>
        <p:spPr>
          <a:xfrm>
            <a:off x="2820438" y="2120548"/>
            <a:ext cx="3503100" cy="90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SzPts val="3600"/>
            </a:pPr>
            <a:r>
              <a:rPr lang="en-US" sz="2600" b="1" u="sng" dirty="0" smtClean="0">
                <a:latin typeface="Times New Roman"/>
                <a:ea typeface="Times New Roman"/>
                <a:cs typeface="Times New Roman"/>
                <a:sym typeface="Times New Roman"/>
              </a:rPr>
              <a:t>INTRODUCTION </a:t>
            </a:r>
            <a:endParaRPr lang="en-US" sz="2600" dirty="0">
              <a:latin typeface="Times New Roman"/>
              <a:ea typeface="Times New Roman"/>
              <a:cs typeface="Times New Roman"/>
              <a:sym typeface="Times New Roman"/>
            </a:endParaRPr>
          </a:p>
        </p:txBody>
      </p:sp>
      <p:pic>
        <p:nvPicPr>
          <p:cNvPr id="2050" name="Picture 2" descr="C:\Users\HELL\AppData\Local\Microsoft\Windows\Temporary Internet Files\Content.IE5\5IVXKRQ9\freestock_573876205[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4004" y="2847387"/>
            <a:ext cx="1279708" cy="1047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1" name="Picture 3" descr="C:\Users\HELL\AppData\Local\Microsoft\Windows\Temporary Internet Files\Content.IE5\5IVXKRQ9\folder-303891_128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908" y="155377"/>
            <a:ext cx="1239995" cy="1117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473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
          <p:cNvSpPr txBox="1">
            <a:spLocks noGrp="1"/>
          </p:cNvSpPr>
          <p:nvPr>
            <p:ph type="title" idx="4294967295"/>
          </p:nvPr>
        </p:nvSpPr>
        <p:spPr>
          <a:xfrm>
            <a:off x="148856" y="253806"/>
            <a:ext cx="5197475" cy="766762"/>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ts val="2800"/>
              <a:buNone/>
            </a:pPr>
            <a:r>
              <a:rPr lang="en" sz="3600" dirty="0">
                <a:solidFill>
                  <a:schemeClr val="dk1"/>
                </a:solidFill>
              </a:rPr>
              <a:t>Selling your idea</a:t>
            </a:r>
            <a:endParaRPr sz="2400" dirty="0"/>
          </a:p>
        </p:txBody>
      </p:sp>
      <p:sp>
        <p:nvSpPr>
          <p:cNvPr id="151" name="Google Shape;151;p3"/>
          <p:cNvSpPr txBox="1">
            <a:spLocks noGrp="1"/>
          </p:cNvSpPr>
          <p:nvPr>
            <p:ph type="title" idx="4294967295"/>
          </p:nvPr>
        </p:nvSpPr>
        <p:spPr>
          <a:xfrm>
            <a:off x="636998" y="956292"/>
            <a:ext cx="8383710" cy="3798629"/>
          </a:xfrm>
          <a:prstGeom prst="rect">
            <a:avLst/>
          </a:prstGeom>
          <a:noFill/>
          <a:ln>
            <a:noFill/>
          </a:ln>
        </p:spPr>
        <p:txBody>
          <a:bodyPr spcFirstLastPara="1" wrap="square" lIns="91425" tIns="91425" rIns="91425" bIns="91425" anchor="t" anchorCtr="0">
            <a:noAutofit/>
          </a:bodyPr>
          <a:lstStyle/>
          <a:p>
            <a:r>
              <a:rPr lang="en-US" sz="1400" dirty="0">
                <a:latin typeface="Times New Roman" panose="02020603050405020304" pitchFamily="18" charset="0"/>
                <a:cs typeface="Times New Roman" panose="02020603050405020304" pitchFamily="18" charset="0"/>
              </a:rPr>
              <a:t>Communication is a mean for people to exchange their thoughts and express themselves in all ways possible, be it gestures, words, dance, music humans can communicate in many ways they just need someone who understands their ways of expressing things. Similarly nowadays many people are adapting to online chatting which is also one out of the many ways of expressing and communicating. With the emergence of computer network and telecommunication technologies bears the same objective that is, to allow people to communicate regardless of how much distance is between them. Therefore, chatting is a method that using technology to bring people and ideas together despite of geographical barriers. </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Our project CHAT APPLICATOIN is an example of a chatting platform. It is a single page web application made by using JavaScript framework React JS and firebase services that allows its users to easily communicate with their friends and family by allowing user to create chat rooms, and also it gives user the opportunity to make new friends. This application can run on laptop as well as on mobile screen. To start chatting our client should sign-in using Google authentication and get connected to server where they can do group and private chatting by creating chat rooms.</a:t>
            </a:r>
            <a:br>
              <a:rPr lang="en-US" sz="1400" dirty="0">
                <a:latin typeface="Times New Roman" panose="02020603050405020304" pitchFamily="18" charset="0"/>
                <a:cs typeface="Times New Roman" panose="02020603050405020304" pitchFamily="18" charset="0"/>
              </a:rPr>
            </a:b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a:r>
            <a:br>
              <a:rPr lang="en-IN" sz="1600" dirty="0">
                <a:effectLst/>
                <a:latin typeface="Times New Roman" panose="02020603050405020304" pitchFamily="18" charset="0"/>
                <a:ea typeface="Calibri" panose="020F0502020204030204" pitchFamily="34" charset="0"/>
                <a:cs typeface="Times New Roman" panose="02020603050405020304" pitchFamily="18" charset="0"/>
              </a:rPr>
            </a:br>
            <a:endParaRPr sz="1400" dirty="0">
              <a:latin typeface="Times New Roman" panose="02020603050405020304" pitchFamily="18" charset="0"/>
              <a:ea typeface="Lato"/>
              <a:cs typeface="Times New Roman" panose="02020603050405020304" pitchFamily="18" charset="0"/>
              <a:sym typeface="Lato"/>
            </a:endParaRPr>
          </a:p>
        </p:txBody>
      </p:sp>
      <p:grpSp>
        <p:nvGrpSpPr>
          <p:cNvPr id="7" name="Google Shape;815;p32"/>
          <p:cNvGrpSpPr/>
          <p:nvPr/>
        </p:nvGrpSpPr>
        <p:grpSpPr>
          <a:xfrm>
            <a:off x="6822365" y="3654175"/>
            <a:ext cx="2053890" cy="1484300"/>
            <a:chOff x="6745153" y="-79629"/>
            <a:chExt cx="2053890" cy="1484300"/>
          </a:xfrm>
        </p:grpSpPr>
        <p:sp>
          <p:nvSpPr>
            <p:cNvPr id="8" name="Google Shape;816;p32"/>
            <p:cNvSpPr/>
            <p:nvPr/>
          </p:nvSpPr>
          <p:spPr>
            <a:xfrm rot="-970786">
              <a:off x="6844212" y="199258"/>
              <a:ext cx="1824887" cy="970376"/>
            </a:xfrm>
            <a:custGeom>
              <a:avLst/>
              <a:gdLst/>
              <a:ahLst/>
              <a:cxnLst/>
              <a:rect l="l" t="t" r="r" b="b"/>
              <a:pathLst>
                <a:path w="16506" h="8777" extrusionOk="0">
                  <a:moveTo>
                    <a:pt x="1" y="1"/>
                  </a:moveTo>
                  <a:lnTo>
                    <a:pt x="1" y="473"/>
                  </a:lnTo>
                  <a:lnTo>
                    <a:pt x="456" y="473"/>
                  </a:lnTo>
                  <a:cubicBezTo>
                    <a:pt x="508" y="377"/>
                    <a:pt x="598" y="333"/>
                    <a:pt x="688" y="333"/>
                  </a:cubicBezTo>
                  <a:cubicBezTo>
                    <a:pt x="826" y="333"/>
                    <a:pt x="963" y="436"/>
                    <a:pt x="963" y="604"/>
                  </a:cubicBezTo>
                  <a:cubicBezTo>
                    <a:pt x="963" y="776"/>
                    <a:pt x="826" y="880"/>
                    <a:pt x="689" y="880"/>
                  </a:cubicBezTo>
                  <a:cubicBezTo>
                    <a:pt x="599" y="880"/>
                    <a:pt x="508" y="835"/>
                    <a:pt x="456" y="735"/>
                  </a:cubicBezTo>
                  <a:lnTo>
                    <a:pt x="1" y="735"/>
                  </a:lnTo>
                  <a:lnTo>
                    <a:pt x="1" y="1556"/>
                  </a:lnTo>
                  <a:lnTo>
                    <a:pt x="456" y="1556"/>
                  </a:lnTo>
                  <a:cubicBezTo>
                    <a:pt x="508" y="1459"/>
                    <a:pt x="598" y="1415"/>
                    <a:pt x="688" y="1415"/>
                  </a:cubicBezTo>
                  <a:cubicBezTo>
                    <a:pt x="826" y="1415"/>
                    <a:pt x="963" y="1518"/>
                    <a:pt x="963" y="1687"/>
                  </a:cubicBezTo>
                  <a:cubicBezTo>
                    <a:pt x="963" y="1855"/>
                    <a:pt x="826" y="1958"/>
                    <a:pt x="688" y="1958"/>
                  </a:cubicBezTo>
                  <a:cubicBezTo>
                    <a:pt x="598" y="1958"/>
                    <a:pt x="508" y="1914"/>
                    <a:pt x="456" y="1817"/>
                  </a:cubicBezTo>
                  <a:lnTo>
                    <a:pt x="1" y="1817"/>
                  </a:lnTo>
                  <a:lnTo>
                    <a:pt x="1" y="2632"/>
                  </a:lnTo>
                  <a:lnTo>
                    <a:pt x="456" y="2632"/>
                  </a:lnTo>
                  <a:cubicBezTo>
                    <a:pt x="508" y="2535"/>
                    <a:pt x="598" y="2492"/>
                    <a:pt x="688" y="2492"/>
                  </a:cubicBezTo>
                  <a:cubicBezTo>
                    <a:pt x="826" y="2492"/>
                    <a:pt x="963" y="2594"/>
                    <a:pt x="963" y="2763"/>
                  </a:cubicBezTo>
                  <a:cubicBezTo>
                    <a:pt x="963" y="2935"/>
                    <a:pt x="826" y="3038"/>
                    <a:pt x="689" y="3038"/>
                  </a:cubicBezTo>
                  <a:cubicBezTo>
                    <a:pt x="599" y="3038"/>
                    <a:pt x="508" y="2993"/>
                    <a:pt x="456" y="2894"/>
                  </a:cubicBezTo>
                  <a:lnTo>
                    <a:pt x="1" y="2894"/>
                  </a:lnTo>
                  <a:lnTo>
                    <a:pt x="1" y="3714"/>
                  </a:lnTo>
                  <a:lnTo>
                    <a:pt x="456" y="3714"/>
                  </a:lnTo>
                  <a:cubicBezTo>
                    <a:pt x="508" y="3617"/>
                    <a:pt x="598" y="3574"/>
                    <a:pt x="688" y="3574"/>
                  </a:cubicBezTo>
                  <a:cubicBezTo>
                    <a:pt x="826" y="3574"/>
                    <a:pt x="963" y="3676"/>
                    <a:pt x="963" y="3845"/>
                  </a:cubicBezTo>
                  <a:cubicBezTo>
                    <a:pt x="963" y="4014"/>
                    <a:pt x="826" y="4116"/>
                    <a:pt x="688" y="4116"/>
                  </a:cubicBezTo>
                  <a:cubicBezTo>
                    <a:pt x="598" y="4116"/>
                    <a:pt x="508" y="4073"/>
                    <a:pt x="456" y="3976"/>
                  </a:cubicBezTo>
                  <a:lnTo>
                    <a:pt x="1" y="3976"/>
                  </a:lnTo>
                  <a:lnTo>
                    <a:pt x="1" y="4790"/>
                  </a:lnTo>
                  <a:lnTo>
                    <a:pt x="456" y="4790"/>
                  </a:lnTo>
                  <a:cubicBezTo>
                    <a:pt x="508" y="4694"/>
                    <a:pt x="598" y="4650"/>
                    <a:pt x="688" y="4650"/>
                  </a:cubicBezTo>
                  <a:cubicBezTo>
                    <a:pt x="826" y="4650"/>
                    <a:pt x="963" y="4752"/>
                    <a:pt x="963" y="4921"/>
                  </a:cubicBezTo>
                  <a:cubicBezTo>
                    <a:pt x="963" y="5093"/>
                    <a:pt x="826" y="5197"/>
                    <a:pt x="689" y="5197"/>
                  </a:cubicBezTo>
                  <a:cubicBezTo>
                    <a:pt x="599" y="5197"/>
                    <a:pt x="508" y="5152"/>
                    <a:pt x="456" y="5052"/>
                  </a:cubicBezTo>
                  <a:lnTo>
                    <a:pt x="1" y="5052"/>
                  </a:lnTo>
                  <a:lnTo>
                    <a:pt x="1" y="5872"/>
                  </a:lnTo>
                  <a:lnTo>
                    <a:pt x="456" y="5872"/>
                  </a:lnTo>
                  <a:cubicBezTo>
                    <a:pt x="508" y="5776"/>
                    <a:pt x="598" y="5732"/>
                    <a:pt x="688" y="5732"/>
                  </a:cubicBezTo>
                  <a:cubicBezTo>
                    <a:pt x="826" y="5732"/>
                    <a:pt x="963" y="5835"/>
                    <a:pt x="963" y="6003"/>
                  </a:cubicBezTo>
                  <a:cubicBezTo>
                    <a:pt x="963" y="6172"/>
                    <a:pt x="826" y="6275"/>
                    <a:pt x="688" y="6275"/>
                  </a:cubicBezTo>
                  <a:cubicBezTo>
                    <a:pt x="598" y="6275"/>
                    <a:pt x="508" y="6231"/>
                    <a:pt x="456" y="6134"/>
                  </a:cubicBezTo>
                  <a:lnTo>
                    <a:pt x="1" y="6134"/>
                  </a:lnTo>
                  <a:lnTo>
                    <a:pt x="1" y="6949"/>
                  </a:lnTo>
                  <a:lnTo>
                    <a:pt x="456" y="6949"/>
                  </a:lnTo>
                  <a:cubicBezTo>
                    <a:pt x="508" y="6852"/>
                    <a:pt x="598" y="6809"/>
                    <a:pt x="688" y="6809"/>
                  </a:cubicBezTo>
                  <a:cubicBezTo>
                    <a:pt x="826" y="6809"/>
                    <a:pt x="963" y="6911"/>
                    <a:pt x="963" y="7080"/>
                  </a:cubicBezTo>
                  <a:cubicBezTo>
                    <a:pt x="963" y="7252"/>
                    <a:pt x="826" y="7355"/>
                    <a:pt x="689" y="7355"/>
                  </a:cubicBezTo>
                  <a:cubicBezTo>
                    <a:pt x="599" y="7355"/>
                    <a:pt x="508" y="7310"/>
                    <a:pt x="456" y="7211"/>
                  </a:cubicBezTo>
                  <a:lnTo>
                    <a:pt x="1" y="7211"/>
                  </a:lnTo>
                  <a:lnTo>
                    <a:pt x="1" y="8031"/>
                  </a:lnTo>
                  <a:lnTo>
                    <a:pt x="456" y="8031"/>
                  </a:lnTo>
                  <a:cubicBezTo>
                    <a:pt x="508" y="7934"/>
                    <a:pt x="598" y="7891"/>
                    <a:pt x="688" y="7891"/>
                  </a:cubicBezTo>
                  <a:cubicBezTo>
                    <a:pt x="826" y="7891"/>
                    <a:pt x="963" y="7993"/>
                    <a:pt x="963" y="8162"/>
                  </a:cubicBezTo>
                  <a:cubicBezTo>
                    <a:pt x="963" y="8331"/>
                    <a:pt x="826" y="8433"/>
                    <a:pt x="688" y="8433"/>
                  </a:cubicBezTo>
                  <a:cubicBezTo>
                    <a:pt x="598" y="8433"/>
                    <a:pt x="508" y="8390"/>
                    <a:pt x="456" y="8293"/>
                  </a:cubicBezTo>
                  <a:lnTo>
                    <a:pt x="1" y="8293"/>
                  </a:lnTo>
                  <a:lnTo>
                    <a:pt x="1" y="8777"/>
                  </a:lnTo>
                  <a:lnTo>
                    <a:pt x="16471" y="8777"/>
                  </a:lnTo>
                  <a:cubicBezTo>
                    <a:pt x="16483" y="8743"/>
                    <a:pt x="16494" y="8709"/>
                    <a:pt x="16500" y="8669"/>
                  </a:cubicBezTo>
                  <a:lnTo>
                    <a:pt x="16494" y="8663"/>
                  </a:lnTo>
                  <a:cubicBezTo>
                    <a:pt x="16488" y="8657"/>
                    <a:pt x="16488" y="8646"/>
                    <a:pt x="16494" y="8635"/>
                  </a:cubicBezTo>
                  <a:cubicBezTo>
                    <a:pt x="16494" y="8629"/>
                    <a:pt x="16500" y="8618"/>
                    <a:pt x="16505" y="8606"/>
                  </a:cubicBezTo>
                  <a:cubicBezTo>
                    <a:pt x="16505" y="8583"/>
                    <a:pt x="16500" y="8561"/>
                    <a:pt x="16494" y="8532"/>
                  </a:cubicBezTo>
                  <a:cubicBezTo>
                    <a:pt x="16403" y="8373"/>
                    <a:pt x="16317" y="8202"/>
                    <a:pt x="16238" y="8025"/>
                  </a:cubicBezTo>
                  <a:cubicBezTo>
                    <a:pt x="16124" y="7792"/>
                    <a:pt x="16021" y="7592"/>
                    <a:pt x="15936" y="7382"/>
                  </a:cubicBezTo>
                  <a:cubicBezTo>
                    <a:pt x="15868" y="7325"/>
                    <a:pt x="15828" y="7251"/>
                    <a:pt x="15816" y="7160"/>
                  </a:cubicBezTo>
                  <a:cubicBezTo>
                    <a:pt x="15816" y="7142"/>
                    <a:pt x="15822" y="7125"/>
                    <a:pt x="15822" y="7108"/>
                  </a:cubicBezTo>
                  <a:cubicBezTo>
                    <a:pt x="15765" y="6949"/>
                    <a:pt x="15714" y="6778"/>
                    <a:pt x="15680" y="6607"/>
                  </a:cubicBezTo>
                  <a:cubicBezTo>
                    <a:pt x="15674" y="6573"/>
                    <a:pt x="15668" y="6539"/>
                    <a:pt x="15674" y="6505"/>
                  </a:cubicBezTo>
                  <a:cubicBezTo>
                    <a:pt x="15663" y="6493"/>
                    <a:pt x="15657" y="6482"/>
                    <a:pt x="15645" y="6470"/>
                  </a:cubicBezTo>
                  <a:cubicBezTo>
                    <a:pt x="15571" y="6357"/>
                    <a:pt x="15486" y="6248"/>
                    <a:pt x="15401" y="6140"/>
                  </a:cubicBezTo>
                  <a:cubicBezTo>
                    <a:pt x="15401" y="6106"/>
                    <a:pt x="15395" y="6066"/>
                    <a:pt x="15395" y="6026"/>
                  </a:cubicBezTo>
                  <a:cubicBezTo>
                    <a:pt x="15315" y="5861"/>
                    <a:pt x="15304" y="5673"/>
                    <a:pt x="15372" y="5554"/>
                  </a:cubicBezTo>
                  <a:cubicBezTo>
                    <a:pt x="15258" y="5274"/>
                    <a:pt x="15241" y="5069"/>
                    <a:pt x="15207" y="4739"/>
                  </a:cubicBezTo>
                  <a:cubicBezTo>
                    <a:pt x="15196" y="4665"/>
                    <a:pt x="15201" y="4585"/>
                    <a:pt x="15230" y="4511"/>
                  </a:cubicBezTo>
                  <a:cubicBezTo>
                    <a:pt x="15224" y="4460"/>
                    <a:pt x="15207" y="4409"/>
                    <a:pt x="15184" y="4363"/>
                  </a:cubicBezTo>
                  <a:lnTo>
                    <a:pt x="15144" y="4363"/>
                  </a:lnTo>
                  <a:cubicBezTo>
                    <a:pt x="15150" y="4340"/>
                    <a:pt x="15156" y="4312"/>
                    <a:pt x="15156" y="4289"/>
                  </a:cubicBezTo>
                  <a:cubicBezTo>
                    <a:pt x="15156" y="4244"/>
                    <a:pt x="15156" y="4198"/>
                    <a:pt x="15150" y="4153"/>
                  </a:cubicBezTo>
                  <a:cubicBezTo>
                    <a:pt x="15127" y="4118"/>
                    <a:pt x="15110" y="4084"/>
                    <a:pt x="15093" y="4044"/>
                  </a:cubicBezTo>
                  <a:cubicBezTo>
                    <a:pt x="15110" y="3999"/>
                    <a:pt x="15093" y="3942"/>
                    <a:pt x="15053" y="3913"/>
                  </a:cubicBezTo>
                  <a:cubicBezTo>
                    <a:pt x="15047" y="3902"/>
                    <a:pt x="15047" y="3891"/>
                    <a:pt x="15042" y="3873"/>
                  </a:cubicBezTo>
                  <a:cubicBezTo>
                    <a:pt x="14985" y="3782"/>
                    <a:pt x="14928" y="3697"/>
                    <a:pt x="14871" y="3611"/>
                  </a:cubicBezTo>
                  <a:cubicBezTo>
                    <a:pt x="14859" y="3619"/>
                    <a:pt x="14848" y="3623"/>
                    <a:pt x="14838" y="3623"/>
                  </a:cubicBezTo>
                  <a:cubicBezTo>
                    <a:pt x="14777" y="3623"/>
                    <a:pt x="14768" y="3484"/>
                    <a:pt x="14729" y="3435"/>
                  </a:cubicBezTo>
                  <a:cubicBezTo>
                    <a:pt x="14734" y="3378"/>
                    <a:pt x="14723" y="3321"/>
                    <a:pt x="14683" y="3275"/>
                  </a:cubicBezTo>
                  <a:cubicBezTo>
                    <a:pt x="14637" y="3224"/>
                    <a:pt x="14592" y="3173"/>
                    <a:pt x="14529" y="3173"/>
                  </a:cubicBezTo>
                  <a:cubicBezTo>
                    <a:pt x="14341" y="3173"/>
                    <a:pt x="14341" y="3173"/>
                    <a:pt x="14353" y="2877"/>
                  </a:cubicBezTo>
                  <a:cubicBezTo>
                    <a:pt x="14353" y="2865"/>
                    <a:pt x="14353" y="2848"/>
                    <a:pt x="14353" y="2837"/>
                  </a:cubicBezTo>
                  <a:cubicBezTo>
                    <a:pt x="14341" y="2808"/>
                    <a:pt x="14324" y="2769"/>
                    <a:pt x="14313" y="2769"/>
                  </a:cubicBezTo>
                  <a:cubicBezTo>
                    <a:pt x="14307" y="2770"/>
                    <a:pt x="14302" y="2771"/>
                    <a:pt x="14298" y="2771"/>
                  </a:cubicBezTo>
                  <a:cubicBezTo>
                    <a:pt x="14260" y="2771"/>
                    <a:pt x="14235" y="2734"/>
                    <a:pt x="14205" y="2689"/>
                  </a:cubicBezTo>
                  <a:cubicBezTo>
                    <a:pt x="14210" y="2686"/>
                    <a:pt x="14216" y="2685"/>
                    <a:pt x="14222" y="2685"/>
                  </a:cubicBezTo>
                  <a:cubicBezTo>
                    <a:pt x="14227" y="2685"/>
                    <a:pt x="14233" y="2686"/>
                    <a:pt x="14239" y="2689"/>
                  </a:cubicBezTo>
                  <a:cubicBezTo>
                    <a:pt x="14253" y="2694"/>
                    <a:pt x="14266" y="2699"/>
                    <a:pt x="14276" y="2699"/>
                  </a:cubicBezTo>
                  <a:cubicBezTo>
                    <a:pt x="14290" y="2699"/>
                    <a:pt x="14301" y="2690"/>
                    <a:pt x="14307" y="2660"/>
                  </a:cubicBezTo>
                  <a:cubicBezTo>
                    <a:pt x="14313" y="2615"/>
                    <a:pt x="14313" y="2564"/>
                    <a:pt x="14279" y="2541"/>
                  </a:cubicBezTo>
                  <a:cubicBezTo>
                    <a:pt x="14216" y="2490"/>
                    <a:pt x="14176" y="2393"/>
                    <a:pt x="14131" y="2313"/>
                  </a:cubicBezTo>
                  <a:cubicBezTo>
                    <a:pt x="14128" y="2313"/>
                    <a:pt x="14126" y="2313"/>
                    <a:pt x="14123" y="2313"/>
                  </a:cubicBezTo>
                  <a:cubicBezTo>
                    <a:pt x="14037" y="2313"/>
                    <a:pt x="13998" y="2213"/>
                    <a:pt x="13954" y="2108"/>
                  </a:cubicBezTo>
                  <a:cubicBezTo>
                    <a:pt x="13943" y="2062"/>
                    <a:pt x="13908" y="2023"/>
                    <a:pt x="13863" y="2000"/>
                  </a:cubicBezTo>
                  <a:cubicBezTo>
                    <a:pt x="13817" y="1983"/>
                    <a:pt x="13783" y="1943"/>
                    <a:pt x="13772" y="1892"/>
                  </a:cubicBezTo>
                  <a:cubicBezTo>
                    <a:pt x="13732" y="1800"/>
                    <a:pt x="13698" y="1704"/>
                    <a:pt x="13669" y="1607"/>
                  </a:cubicBezTo>
                  <a:cubicBezTo>
                    <a:pt x="13663" y="1592"/>
                    <a:pt x="13660" y="1585"/>
                    <a:pt x="13659" y="1583"/>
                  </a:cubicBezTo>
                  <a:lnTo>
                    <a:pt x="13659" y="1583"/>
                  </a:lnTo>
                  <a:cubicBezTo>
                    <a:pt x="13660" y="1585"/>
                    <a:pt x="13662" y="1587"/>
                    <a:pt x="13666" y="1587"/>
                  </a:cubicBezTo>
                  <a:cubicBezTo>
                    <a:pt x="13670" y="1587"/>
                    <a:pt x="13675" y="1583"/>
                    <a:pt x="13681" y="1567"/>
                  </a:cubicBezTo>
                  <a:cubicBezTo>
                    <a:pt x="13684" y="1560"/>
                    <a:pt x="13696" y="1555"/>
                    <a:pt x="13708" y="1555"/>
                  </a:cubicBezTo>
                  <a:cubicBezTo>
                    <a:pt x="13715" y="1555"/>
                    <a:pt x="13722" y="1557"/>
                    <a:pt x="13726" y="1561"/>
                  </a:cubicBezTo>
                  <a:cubicBezTo>
                    <a:pt x="13732" y="1567"/>
                    <a:pt x="13732" y="1573"/>
                    <a:pt x="13738" y="1578"/>
                  </a:cubicBezTo>
                  <a:cubicBezTo>
                    <a:pt x="13669" y="1407"/>
                    <a:pt x="13618" y="1220"/>
                    <a:pt x="13521" y="1003"/>
                  </a:cubicBezTo>
                  <a:cubicBezTo>
                    <a:pt x="13493" y="929"/>
                    <a:pt x="13458" y="861"/>
                    <a:pt x="13430" y="792"/>
                  </a:cubicBezTo>
                  <a:lnTo>
                    <a:pt x="13350" y="684"/>
                  </a:lnTo>
                  <a:cubicBezTo>
                    <a:pt x="13322" y="661"/>
                    <a:pt x="13293" y="633"/>
                    <a:pt x="13265" y="604"/>
                  </a:cubicBezTo>
                  <a:cubicBezTo>
                    <a:pt x="13253" y="582"/>
                    <a:pt x="13242" y="553"/>
                    <a:pt x="13242" y="525"/>
                  </a:cubicBezTo>
                  <a:cubicBezTo>
                    <a:pt x="13242" y="519"/>
                    <a:pt x="13253" y="502"/>
                    <a:pt x="13259" y="502"/>
                  </a:cubicBezTo>
                  <a:lnTo>
                    <a:pt x="13271" y="502"/>
                  </a:lnTo>
                  <a:cubicBezTo>
                    <a:pt x="13214" y="394"/>
                    <a:pt x="13157" y="286"/>
                    <a:pt x="13105" y="172"/>
                  </a:cubicBezTo>
                  <a:lnTo>
                    <a:pt x="1301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9" name="Google Shape;817;p32"/>
            <p:cNvSpPr/>
            <p:nvPr/>
          </p:nvSpPr>
          <p:spPr>
            <a:xfrm rot="-970786">
              <a:off x="6875097" y="155408"/>
              <a:ext cx="1824887" cy="970376"/>
            </a:xfrm>
            <a:custGeom>
              <a:avLst/>
              <a:gdLst/>
              <a:ahLst/>
              <a:cxnLst/>
              <a:rect l="l" t="t" r="r" b="b"/>
              <a:pathLst>
                <a:path w="16506" h="8777" extrusionOk="0">
                  <a:moveTo>
                    <a:pt x="1" y="1"/>
                  </a:moveTo>
                  <a:lnTo>
                    <a:pt x="1" y="473"/>
                  </a:lnTo>
                  <a:lnTo>
                    <a:pt x="456" y="473"/>
                  </a:lnTo>
                  <a:cubicBezTo>
                    <a:pt x="508" y="377"/>
                    <a:pt x="598" y="333"/>
                    <a:pt x="688" y="333"/>
                  </a:cubicBezTo>
                  <a:cubicBezTo>
                    <a:pt x="826" y="333"/>
                    <a:pt x="963" y="436"/>
                    <a:pt x="963" y="604"/>
                  </a:cubicBezTo>
                  <a:cubicBezTo>
                    <a:pt x="963" y="776"/>
                    <a:pt x="826" y="880"/>
                    <a:pt x="689" y="880"/>
                  </a:cubicBezTo>
                  <a:cubicBezTo>
                    <a:pt x="599" y="880"/>
                    <a:pt x="508" y="835"/>
                    <a:pt x="456" y="735"/>
                  </a:cubicBezTo>
                  <a:lnTo>
                    <a:pt x="1" y="735"/>
                  </a:lnTo>
                  <a:lnTo>
                    <a:pt x="1" y="1556"/>
                  </a:lnTo>
                  <a:lnTo>
                    <a:pt x="456" y="1556"/>
                  </a:lnTo>
                  <a:cubicBezTo>
                    <a:pt x="508" y="1459"/>
                    <a:pt x="598" y="1415"/>
                    <a:pt x="688" y="1415"/>
                  </a:cubicBezTo>
                  <a:cubicBezTo>
                    <a:pt x="826" y="1415"/>
                    <a:pt x="963" y="1518"/>
                    <a:pt x="963" y="1687"/>
                  </a:cubicBezTo>
                  <a:cubicBezTo>
                    <a:pt x="963" y="1855"/>
                    <a:pt x="826" y="1958"/>
                    <a:pt x="688" y="1958"/>
                  </a:cubicBezTo>
                  <a:cubicBezTo>
                    <a:pt x="598" y="1958"/>
                    <a:pt x="508" y="1914"/>
                    <a:pt x="456" y="1817"/>
                  </a:cubicBezTo>
                  <a:lnTo>
                    <a:pt x="1" y="1817"/>
                  </a:lnTo>
                  <a:lnTo>
                    <a:pt x="1" y="2632"/>
                  </a:lnTo>
                  <a:lnTo>
                    <a:pt x="456" y="2632"/>
                  </a:lnTo>
                  <a:cubicBezTo>
                    <a:pt x="508" y="2535"/>
                    <a:pt x="598" y="2492"/>
                    <a:pt x="688" y="2492"/>
                  </a:cubicBezTo>
                  <a:cubicBezTo>
                    <a:pt x="826" y="2492"/>
                    <a:pt x="963" y="2594"/>
                    <a:pt x="963" y="2763"/>
                  </a:cubicBezTo>
                  <a:cubicBezTo>
                    <a:pt x="963" y="2935"/>
                    <a:pt x="826" y="3038"/>
                    <a:pt x="689" y="3038"/>
                  </a:cubicBezTo>
                  <a:cubicBezTo>
                    <a:pt x="599" y="3038"/>
                    <a:pt x="508" y="2993"/>
                    <a:pt x="456" y="2894"/>
                  </a:cubicBezTo>
                  <a:lnTo>
                    <a:pt x="1" y="2894"/>
                  </a:lnTo>
                  <a:lnTo>
                    <a:pt x="1" y="3714"/>
                  </a:lnTo>
                  <a:lnTo>
                    <a:pt x="456" y="3714"/>
                  </a:lnTo>
                  <a:cubicBezTo>
                    <a:pt x="508" y="3617"/>
                    <a:pt x="598" y="3574"/>
                    <a:pt x="688" y="3574"/>
                  </a:cubicBezTo>
                  <a:cubicBezTo>
                    <a:pt x="826" y="3574"/>
                    <a:pt x="963" y="3676"/>
                    <a:pt x="963" y="3845"/>
                  </a:cubicBezTo>
                  <a:cubicBezTo>
                    <a:pt x="963" y="4014"/>
                    <a:pt x="826" y="4116"/>
                    <a:pt x="688" y="4116"/>
                  </a:cubicBezTo>
                  <a:cubicBezTo>
                    <a:pt x="598" y="4116"/>
                    <a:pt x="508" y="4073"/>
                    <a:pt x="456" y="3976"/>
                  </a:cubicBezTo>
                  <a:lnTo>
                    <a:pt x="1" y="3976"/>
                  </a:lnTo>
                  <a:lnTo>
                    <a:pt x="1" y="4790"/>
                  </a:lnTo>
                  <a:lnTo>
                    <a:pt x="456" y="4790"/>
                  </a:lnTo>
                  <a:cubicBezTo>
                    <a:pt x="508" y="4694"/>
                    <a:pt x="598" y="4650"/>
                    <a:pt x="688" y="4650"/>
                  </a:cubicBezTo>
                  <a:cubicBezTo>
                    <a:pt x="826" y="4650"/>
                    <a:pt x="963" y="4752"/>
                    <a:pt x="963" y="4921"/>
                  </a:cubicBezTo>
                  <a:cubicBezTo>
                    <a:pt x="963" y="5093"/>
                    <a:pt x="826" y="5197"/>
                    <a:pt x="689" y="5197"/>
                  </a:cubicBezTo>
                  <a:cubicBezTo>
                    <a:pt x="599" y="5197"/>
                    <a:pt x="508" y="5152"/>
                    <a:pt x="456" y="5052"/>
                  </a:cubicBezTo>
                  <a:lnTo>
                    <a:pt x="1" y="5052"/>
                  </a:lnTo>
                  <a:lnTo>
                    <a:pt x="1" y="5872"/>
                  </a:lnTo>
                  <a:lnTo>
                    <a:pt x="456" y="5872"/>
                  </a:lnTo>
                  <a:cubicBezTo>
                    <a:pt x="508" y="5776"/>
                    <a:pt x="598" y="5732"/>
                    <a:pt x="688" y="5732"/>
                  </a:cubicBezTo>
                  <a:cubicBezTo>
                    <a:pt x="826" y="5732"/>
                    <a:pt x="963" y="5835"/>
                    <a:pt x="963" y="6003"/>
                  </a:cubicBezTo>
                  <a:cubicBezTo>
                    <a:pt x="963" y="6172"/>
                    <a:pt x="826" y="6275"/>
                    <a:pt x="688" y="6275"/>
                  </a:cubicBezTo>
                  <a:cubicBezTo>
                    <a:pt x="598" y="6275"/>
                    <a:pt x="508" y="6231"/>
                    <a:pt x="456" y="6134"/>
                  </a:cubicBezTo>
                  <a:lnTo>
                    <a:pt x="1" y="6134"/>
                  </a:lnTo>
                  <a:lnTo>
                    <a:pt x="1" y="6949"/>
                  </a:lnTo>
                  <a:lnTo>
                    <a:pt x="456" y="6949"/>
                  </a:lnTo>
                  <a:cubicBezTo>
                    <a:pt x="508" y="6852"/>
                    <a:pt x="598" y="6809"/>
                    <a:pt x="688" y="6809"/>
                  </a:cubicBezTo>
                  <a:cubicBezTo>
                    <a:pt x="826" y="6809"/>
                    <a:pt x="963" y="6911"/>
                    <a:pt x="963" y="7080"/>
                  </a:cubicBezTo>
                  <a:cubicBezTo>
                    <a:pt x="963" y="7252"/>
                    <a:pt x="826" y="7355"/>
                    <a:pt x="689" y="7355"/>
                  </a:cubicBezTo>
                  <a:cubicBezTo>
                    <a:pt x="599" y="7355"/>
                    <a:pt x="508" y="7310"/>
                    <a:pt x="456" y="7211"/>
                  </a:cubicBezTo>
                  <a:lnTo>
                    <a:pt x="1" y="7211"/>
                  </a:lnTo>
                  <a:lnTo>
                    <a:pt x="1" y="8031"/>
                  </a:lnTo>
                  <a:lnTo>
                    <a:pt x="456" y="8031"/>
                  </a:lnTo>
                  <a:cubicBezTo>
                    <a:pt x="508" y="7934"/>
                    <a:pt x="598" y="7891"/>
                    <a:pt x="688" y="7891"/>
                  </a:cubicBezTo>
                  <a:cubicBezTo>
                    <a:pt x="826" y="7891"/>
                    <a:pt x="963" y="7993"/>
                    <a:pt x="963" y="8162"/>
                  </a:cubicBezTo>
                  <a:cubicBezTo>
                    <a:pt x="963" y="8331"/>
                    <a:pt x="826" y="8433"/>
                    <a:pt x="688" y="8433"/>
                  </a:cubicBezTo>
                  <a:cubicBezTo>
                    <a:pt x="598" y="8433"/>
                    <a:pt x="508" y="8390"/>
                    <a:pt x="456" y="8293"/>
                  </a:cubicBezTo>
                  <a:lnTo>
                    <a:pt x="1" y="8293"/>
                  </a:lnTo>
                  <a:lnTo>
                    <a:pt x="1" y="8777"/>
                  </a:lnTo>
                  <a:lnTo>
                    <a:pt x="16471" y="8777"/>
                  </a:lnTo>
                  <a:cubicBezTo>
                    <a:pt x="16483" y="8743"/>
                    <a:pt x="16494" y="8709"/>
                    <a:pt x="16500" y="8669"/>
                  </a:cubicBezTo>
                  <a:lnTo>
                    <a:pt x="16494" y="8663"/>
                  </a:lnTo>
                  <a:cubicBezTo>
                    <a:pt x="16488" y="8657"/>
                    <a:pt x="16488" y="8646"/>
                    <a:pt x="16494" y="8635"/>
                  </a:cubicBezTo>
                  <a:cubicBezTo>
                    <a:pt x="16494" y="8629"/>
                    <a:pt x="16500" y="8618"/>
                    <a:pt x="16505" y="8606"/>
                  </a:cubicBezTo>
                  <a:cubicBezTo>
                    <a:pt x="16505" y="8583"/>
                    <a:pt x="16500" y="8561"/>
                    <a:pt x="16494" y="8532"/>
                  </a:cubicBezTo>
                  <a:cubicBezTo>
                    <a:pt x="16403" y="8373"/>
                    <a:pt x="16317" y="8202"/>
                    <a:pt x="16238" y="8025"/>
                  </a:cubicBezTo>
                  <a:cubicBezTo>
                    <a:pt x="16124" y="7792"/>
                    <a:pt x="16021" y="7592"/>
                    <a:pt x="15936" y="7382"/>
                  </a:cubicBezTo>
                  <a:cubicBezTo>
                    <a:pt x="15868" y="7325"/>
                    <a:pt x="15828" y="7251"/>
                    <a:pt x="15816" y="7160"/>
                  </a:cubicBezTo>
                  <a:cubicBezTo>
                    <a:pt x="15816" y="7142"/>
                    <a:pt x="15822" y="7125"/>
                    <a:pt x="15822" y="7108"/>
                  </a:cubicBezTo>
                  <a:cubicBezTo>
                    <a:pt x="15765" y="6949"/>
                    <a:pt x="15714" y="6778"/>
                    <a:pt x="15680" y="6607"/>
                  </a:cubicBezTo>
                  <a:cubicBezTo>
                    <a:pt x="15674" y="6573"/>
                    <a:pt x="15668" y="6539"/>
                    <a:pt x="15674" y="6505"/>
                  </a:cubicBezTo>
                  <a:cubicBezTo>
                    <a:pt x="15663" y="6493"/>
                    <a:pt x="15657" y="6482"/>
                    <a:pt x="15645" y="6470"/>
                  </a:cubicBezTo>
                  <a:cubicBezTo>
                    <a:pt x="15571" y="6357"/>
                    <a:pt x="15486" y="6248"/>
                    <a:pt x="15401" y="6140"/>
                  </a:cubicBezTo>
                  <a:cubicBezTo>
                    <a:pt x="15401" y="6106"/>
                    <a:pt x="15395" y="6066"/>
                    <a:pt x="15395" y="6026"/>
                  </a:cubicBezTo>
                  <a:cubicBezTo>
                    <a:pt x="15315" y="5861"/>
                    <a:pt x="15304" y="5673"/>
                    <a:pt x="15372" y="5554"/>
                  </a:cubicBezTo>
                  <a:cubicBezTo>
                    <a:pt x="15258" y="5274"/>
                    <a:pt x="15241" y="5069"/>
                    <a:pt x="15207" y="4739"/>
                  </a:cubicBezTo>
                  <a:cubicBezTo>
                    <a:pt x="15196" y="4665"/>
                    <a:pt x="15201" y="4585"/>
                    <a:pt x="15230" y="4511"/>
                  </a:cubicBezTo>
                  <a:cubicBezTo>
                    <a:pt x="15224" y="4460"/>
                    <a:pt x="15207" y="4409"/>
                    <a:pt x="15184" y="4363"/>
                  </a:cubicBezTo>
                  <a:lnTo>
                    <a:pt x="15144" y="4363"/>
                  </a:lnTo>
                  <a:cubicBezTo>
                    <a:pt x="15150" y="4340"/>
                    <a:pt x="15156" y="4312"/>
                    <a:pt x="15156" y="4289"/>
                  </a:cubicBezTo>
                  <a:cubicBezTo>
                    <a:pt x="15156" y="4244"/>
                    <a:pt x="15156" y="4198"/>
                    <a:pt x="15150" y="4153"/>
                  </a:cubicBezTo>
                  <a:cubicBezTo>
                    <a:pt x="15127" y="4118"/>
                    <a:pt x="15110" y="4084"/>
                    <a:pt x="15093" y="4044"/>
                  </a:cubicBezTo>
                  <a:cubicBezTo>
                    <a:pt x="15110" y="3999"/>
                    <a:pt x="15093" y="3942"/>
                    <a:pt x="15053" y="3913"/>
                  </a:cubicBezTo>
                  <a:cubicBezTo>
                    <a:pt x="15047" y="3902"/>
                    <a:pt x="15047" y="3891"/>
                    <a:pt x="15042" y="3873"/>
                  </a:cubicBezTo>
                  <a:cubicBezTo>
                    <a:pt x="14985" y="3782"/>
                    <a:pt x="14928" y="3697"/>
                    <a:pt x="14871" y="3611"/>
                  </a:cubicBezTo>
                  <a:cubicBezTo>
                    <a:pt x="14859" y="3619"/>
                    <a:pt x="14848" y="3623"/>
                    <a:pt x="14838" y="3623"/>
                  </a:cubicBezTo>
                  <a:cubicBezTo>
                    <a:pt x="14777" y="3623"/>
                    <a:pt x="14768" y="3484"/>
                    <a:pt x="14729" y="3435"/>
                  </a:cubicBezTo>
                  <a:cubicBezTo>
                    <a:pt x="14734" y="3378"/>
                    <a:pt x="14723" y="3321"/>
                    <a:pt x="14683" y="3275"/>
                  </a:cubicBezTo>
                  <a:cubicBezTo>
                    <a:pt x="14637" y="3224"/>
                    <a:pt x="14592" y="3173"/>
                    <a:pt x="14529" y="3173"/>
                  </a:cubicBezTo>
                  <a:cubicBezTo>
                    <a:pt x="14341" y="3173"/>
                    <a:pt x="14341" y="3173"/>
                    <a:pt x="14353" y="2877"/>
                  </a:cubicBezTo>
                  <a:cubicBezTo>
                    <a:pt x="14353" y="2865"/>
                    <a:pt x="14353" y="2848"/>
                    <a:pt x="14353" y="2837"/>
                  </a:cubicBezTo>
                  <a:cubicBezTo>
                    <a:pt x="14341" y="2808"/>
                    <a:pt x="14324" y="2769"/>
                    <a:pt x="14313" y="2769"/>
                  </a:cubicBezTo>
                  <a:cubicBezTo>
                    <a:pt x="14307" y="2770"/>
                    <a:pt x="14302" y="2771"/>
                    <a:pt x="14298" y="2771"/>
                  </a:cubicBezTo>
                  <a:cubicBezTo>
                    <a:pt x="14260" y="2771"/>
                    <a:pt x="14235" y="2734"/>
                    <a:pt x="14205" y="2689"/>
                  </a:cubicBezTo>
                  <a:cubicBezTo>
                    <a:pt x="14210" y="2686"/>
                    <a:pt x="14216" y="2685"/>
                    <a:pt x="14222" y="2685"/>
                  </a:cubicBezTo>
                  <a:cubicBezTo>
                    <a:pt x="14227" y="2685"/>
                    <a:pt x="14233" y="2686"/>
                    <a:pt x="14239" y="2689"/>
                  </a:cubicBezTo>
                  <a:cubicBezTo>
                    <a:pt x="14253" y="2694"/>
                    <a:pt x="14266" y="2699"/>
                    <a:pt x="14276" y="2699"/>
                  </a:cubicBezTo>
                  <a:cubicBezTo>
                    <a:pt x="14290" y="2699"/>
                    <a:pt x="14301" y="2690"/>
                    <a:pt x="14307" y="2660"/>
                  </a:cubicBezTo>
                  <a:cubicBezTo>
                    <a:pt x="14313" y="2615"/>
                    <a:pt x="14313" y="2564"/>
                    <a:pt x="14279" y="2541"/>
                  </a:cubicBezTo>
                  <a:cubicBezTo>
                    <a:pt x="14216" y="2490"/>
                    <a:pt x="14176" y="2393"/>
                    <a:pt x="14131" y="2313"/>
                  </a:cubicBezTo>
                  <a:cubicBezTo>
                    <a:pt x="14128" y="2313"/>
                    <a:pt x="14126" y="2313"/>
                    <a:pt x="14123" y="2313"/>
                  </a:cubicBezTo>
                  <a:cubicBezTo>
                    <a:pt x="14037" y="2313"/>
                    <a:pt x="13998" y="2213"/>
                    <a:pt x="13954" y="2108"/>
                  </a:cubicBezTo>
                  <a:cubicBezTo>
                    <a:pt x="13943" y="2062"/>
                    <a:pt x="13908" y="2023"/>
                    <a:pt x="13863" y="2000"/>
                  </a:cubicBezTo>
                  <a:cubicBezTo>
                    <a:pt x="13817" y="1983"/>
                    <a:pt x="13783" y="1943"/>
                    <a:pt x="13772" y="1892"/>
                  </a:cubicBezTo>
                  <a:cubicBezTo>
                    <a:pt x="13732" y="1800"/>
                    <a:pt x="13698" y="1704"/>
                    <a:pt x="13669" y="1607"/>
                  </a:cubicBezTo>
                  <a:cubicBezTo>
                    <a:pt x="13663" y="1592"/>
                    <a:pt x="13660" y="1585"/>
                    <a:pt x="13659" y="1583"/>
                  </a:cubicBezTo>
                  <a:lnTo>
                    <a:pt x="13659" y="1583"/>
                  </a:lnTo>
                  <a:cubicBezTo>
                    <a:pt x="13660" y="1585"/>
                    <a:pt x="13662" y="1587"/>
                    <a:pt x="13666" y="1587"/>
                  </a:cubicBezTo>
                  <a:cubicBezTo>
                    <a:pt x="13670" y="1587"/>
                    <a:pt x="13675" y="1583"/>
                    <a:pt x="13681" y="1567"/>
                  </a:cubicBezTo>
                  <a:cubicBezTo>
                    <a:pt x="13684" y="1560"/>
                    <a:pt x="13696" y="1555"/>
                    <a:pt x="13708" y="1555"/>
                  </a:cubicBezTo>
                  <a:cubicBezTo>
                    <a:pt x="13715" y="1555"/>
                    <a:pt x="13722" y="1557"/>
                    <a:pt x="13726" y="1561"/>
                  </a:cubicBezTo>
                  <a:cubicBezTo>
                    <a:pt x="13732" y="1567"/>
                    <a:pt x="13732" y="1573"/>
                    <a:pt x="13738" y="1578"/>
                  </a:cubicBezTo>
                  <a:cubicBezTo>
                    <a:pt x="13669" y="1407"/>
                    <a:pt x="13618" y="1220"/>
                    <a:pt x="13521" y="1003"/>
                  </a:cubicBezTo>
                  <a:cubicBezTo>
                    <a:pt x="13493" y="929"/>
                    <a:pt x="13458" y="861"/>
                    <a:pt x="13430" y="792"/>
                  </a:cubicBezTo>
                  <a:lnTo>
                    <a:pt x="13350" y="684"/>
                  </a:lnTo>
                  <a:cubicBezTo>
                    <a:pt x="13322" y="661"/>
                    <a:pt x="13293" y="633"/>
                    <a:pt x="13265" y="604"/>
                  </a:cubicBezTo>
                  <a:cubicBezTo>
                    <a:pt x="13253" y="582"/>
                    <a:pt x="13242" y="553"/>
                    <a:pt x="13242" y="525"/>
                  </a:cubicBezTo>
                  <a:cubicBezTo>
                    <a:pt x="13242" y="519"/>
                    <a:pt x="13253" y="502"/>
                    <a:pt x="13259" y="502"/>
                  </a:cubicBezTo>
                  <a:lnTo>
                    <a:pt x="13271" y="502"/>
                  </a:lnTo>
                  <a:cubicBezTo>
                    <a:pt x="13214" y="394"/>
                    <a:pt x="13157" y="286"/>
                    <a:pt x="13105" y="172"/>
                  </a:cubicBezTo>
                  <a:lnTo>
                    <a:pt x="13014" y="1"/>
                  </a:lnTo>
                  <a:close/>
                </a:path>
              </a:pathLst>
            </a:cu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grpSp>
      <p:pic>
        <p:nvPicPr>
          <p:cNvPr id="10" name="Google Shape;822;p32"/>
          <p:cNvPicPr preferRelativeResize="0"/>
          <p:nvPr/>
        </p:nvPicPr>
        <p:blipFill rotWithShape="1">
          <a:blip r:embed="rId3">
            <a:alphaModFix/>
          </a:blip>
          <a:srcRect/>
          <a:stretch/>
        </p:blipFill>
        <p:spPr>
          <a:xfrm rot="-1029732">
            <a:off x="7408870" y="4005376"/>
            <a:ext cx="788224" cy="738046"/>
          </a:xfrm>
          <a:prstGeom prst="rect">
            <a:avLst/>
          </a:prstGeom>
          <a:noFill/>
          <a:ln>
            <a:noFill/>
          </a:ln>
        </p:spPr>
      </p:pic>
      <p:cxnSp>
        <p:nvCxnSpPr>
          <p:cNvPr id="4" name="Straight Connector 3"/>
          <p:cNvCxnSpPr/>
          <p:nvPr/>
        </p:nvCxnSpPr>
        <p:spPr>
          <a:xfrm>
            <a:off x="503433" y="440774"/>
            <a:ext cx="0" cy="3955551"/>
          </a:xfrm>
          <a:prstGeom prst="line">
            <a:avLst/>
          </a:prstGeom>
        </p:spPr>
        <p:style>
          <a:lnRef idx="3">
            <a:schemeClr val="accent4"/>
          </a:lnRef>
          <a:fillRef idx="0">
            <a:schemeClr val="accent4"/>
          </a:fillRef>
          <a:effectRef idx="2">
            <a:schemeClr val="accent4"/>
          </a:effectRef>
          <a:fontRef idx="minor">
            <a:schemeClr val="tx1"/>
          </a:fontRef>
        </p:style>
      </p:cxnSp>
      <p:cxnSp>
        <p:nvCxnSpPr>
          <p:cNvPr id="14" name="Straight Connector 13"/>
          <p:cNvCxnSpPr/>
          <p:nvPr/>
        </p:nvCxnSpPr>
        <p:spPr>
          <a:xfrm>
            <a:off x="482884" y="420733"/>
            <a:ext cx="2227663" cy="10020"/>
          </a:xfrm>
          <a:prstGeom prst="line">
            <a:avLst/>
          </a:prstGeom>
        </p:spPr>
        <p:style>
          <a:lnRef idx="3">
            <a:schemeClr val="accent4"/>
          </a:lnRef>
          <a:fillRef idx="0">
            <a:schemeClr val="accent4"/>
          </a:fillRef>
          <a:effectRef idx="2">
            <a:schemeClr val="accent4"/>
          </a:effectRef>
          <a:fontRef idx="minor">
            <a:schemeClr val="tx1"/>
          </a:fontRef>
        </p:style>
      </p:cxnSp>
      <p:sp>
        <p:nvSpPr>
          <p:cNvPr id="153" name="Google Shape;153;p3"/>
          <p:cNvSpPr txBox="1"/>
          <p:nvPr/>
        </p:nvSpPr>
        <p:spPr>
          <a:xfrm>
            <a:off x="2710547" y="189456"/>
            <a:ext cx="3546415" cy="67707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3200" b="1" u="sng" dirty="0">
                <a:solidFill>
                  <a:schemeClr val="lt1"/>
                </a:solidFill>
                <a:latin typeface="Times New Roman" panose="02020603050405020304" pitchFamily="18" charset="0"/>
                <a:ea typeface="Lato"/>
                <a:cs typeface="Times New Roman" panose="02020603050405020304" pitchFamily="18" charset="0"/>
                <a:sym typeface="Lato"/>
              </a:rPr>
              <a:t>INTRODUCTION</a:t>
            </a:r>
            <a:endParaRPr sz="3200" b="1" i="0" u="sng" strike="noStrike" cap="none" dirty="0">
              <a:solidFill>
                <a:schemeClr val="lt1"/>
              </a:solidFill>
              <a:latin typeface="Times New Roman" panose="02020603050405020304" pitchFamily="18" charset="0"/>
              <a:ea typeface="Lato"/>
              <a:cs typeface="Times New Roman" panose="02020603050405020304" pitchFamily="18" charset="0"/>
              <a:sym typeface="Lato"/>
            </a:endParaRPr>
          </a:p>
        </p:txBody>
      </p:sp>
      <p:sp>
        <p:nvSpPr>
          <p:cNvPr id="6" name="Google Shape;821;p32"/>
          <p:cNvSpPr/>
          <p:nvPr/>
        </p:nvSpPr>
        <p:spPr>
          <a:xfrm rot="18448592">
            <a:off x="554050" y="163262"/>
            <a:ext cx="338449" cy="819743"/>
          </a:xfrm>
          <a:custGeom>
            <a:avLst/>
            <a:gdLst/>
            <a:ahLst/>
            <a:cxnLst/>
            <a:rect l="l" t="t" r="r" b="b"/>
            <a:pathLst>
              <a:path w="1197" h="2899" extrusionOk="0">
                <a:moveTo>
                  <a:pt x="609" y="0"/>
                </a:moveTo>
                <a:cubicBezTo>
                  <a:pt x="605" y="0"/>
                  <a:pt x="602" y="0"/>
                  <a:pt x="599" y="0"/>
                </a:cubicBezTo>
                <a:cubicBezTo>
                  <a:pt x="268" y="0"/>
                  <a:pt x="1" y="262"/>
                  <a:pt x="1" y="592"/>
                </a:cubicBezTo>
                <a:lnTo>
                  <a:pt x="1" y="678"/>
                </a:lnTo>
                <a:lnTo>
                  <a:pt x="132" y="678"/>
                </a:lnTo>
                <a:lnTo>
                  <a:pt x="132" y="598"/>
                </a:lnTo>
                <a:cubicBezTo>
                  <a:pt x="120" y="330"/>
                  <a:pt x="331" y="108"/>
                  <a:pt x="599" y="108"/>
                </a:cubicBezTo>
                <a:cubicBezTo>
                  <a:pt x="861" y="108"/>
                  <a:pt x="1071" y="330"/>
                  <a:pt x="1060" y="598"/>
                </a:cubicBezTo>
                <a:lnTo>
                  <a:pt x="1060" y="2523"/>
                </a:lnTo>
                <a:cubicBezTo>
                  <a:pt x="1060" y="2654"/>
                  <a:pt x="952" y="2762"/>
                  <a:pt x="821" y="2762"/>
                </a:cubicBezTo>
                <a:lnTo>
                  <a:pt x="764" y="2762"/>
                </a:lnTo>
                <a:cubicBezTo>
                  <a:pt x="627" y="2762"/>
                  <a:pt x="519" y="2654"/>
                  <a:pt x="519" y="2523"/>
                </a:cubicBezTo>
                <a:lnTo>
                  <a:pt x="519" y="866"/>
                </a:lnTo>
                <a:cubicBezTo>
                  <a:pt x="519" y="820"/>
                  <a:pt x="485" y="797"/>
                  <a:pt x="451" y="797"/>
                </a:cubicBezTo>
                <a:cubicBezTo>
                  <a:pt x="416" y="797"/>
                  <a:pt x="382" y="820"/>
                  <a:pt x="382" y="866"/>
                </a:cubicBezTo>
                <a:lnTo>
                  <a:pt x="382" y="2523"/>
                </a:lnTo>
                <a:cubicBezTo>
                  <a:pt x="388" y="2728"/>
                  <a:pt x="553" y="2899"/>
                  <a:pt x="758" y="2899"/>
                </a:cubicBezTo>
                <a:lnTo>
                  <a:pt x="821" y="2899"/>
                </a:lnTo>
                <a:cubicBezTo>
                  <a:pt x="1026" y="2893"/>
                  <a:pt x="1197" y="2728"/>
                  <a:pt x="1197" y="2523"/>
                </a:cubicBezTo>
                <a:lnTo>
                  <a:pt x="1197" y="598"/>
                </a:lnTo>
                <a:cubicBezTo>
                  <a:pt x="1197" y="271"/>
                  <a:pt x="934" y="0"/>
                  <a:pt x="60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563" y="339046"/>
            <a:ext cx="8609745" cy="4345969"/>
          </a:xfrm>
        </p:spPr>
        <p:txBody>
          <a:bodyPr>
            <a:noAutofit/>
          </a:bodyPr>
          <a:lstStyle/>
          <a:p>
            <a:r>
              <a:rPr lang="en-US" sz="1400" b="1" u="sng" dirty="0" smtClean="0">
                <a:latin typeface="Times New Roman" panose="02020603050405020304" pitchFamily="18" charset="0"/>
                <a:cs typeface="Times New Roman" panose="02020603050405020304" pitchFamily="18" charset="0"/>
              </a:rPr>
              <a:t>Proposed </a:t>
            </a:r>
            <a:r>
              <a:rPr lang="en-US" sz="1400" b="1" u="sng" dirty="0">
                <a:latin typeface="Times New Roman" panose="02020603050405020304" pitchFamily="18" charset="0"/>
                <a:cs typeface="Times New Roman" panose="02020603050405020304" pitchFamily="18" charset="0"/>
              </a:rPr>
              <a:t>System:</a:t>
            </a:r>
            <a:r>
              <a:rPr lang="en-US" sz="1400" dirty="0">
                <a:latin typeface="Times New Roman" panose="02020603050405020304" pitchFamily="18" charset="0"/>
                <a:cs typeface="Times New Roman" panose="02020603050405020304" pitchFamily="18" charset="0"/>
              </a:rPr>
              <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The proposed system is a global chat-room platform allows its user to create chat room and start communicating to people. It allows its users to create their global presence by maintaining their profile details. </a:t>
            </a:r>
            <a:r>
              <a:rPr lang="en-US" sz="1400" dirty="0" smtClean="0">
                <a:latin typeface="Times New Roman" panose="02020603050405020304" pitchFamily="18" charset="0"/>
                <a:cs typeface="Times New Roman" panose="02020603050405020304" pitchFamily="18" charset="0"/>
              </a:rPr>
              <a:t/>
            </a:r>
            <a:br>
              <a:rPr lang="en-US" sz="1400" dirty="0" smtClean="0">
                <a:latin typeface="Times New Roman" panose="02020603050405020304" pitchFamily="18" charset="0"/>
                <a:cs typeface="Times New Roman" panose="02020603050405020304" pitchFamily="18" charset="0"/>
              </a:rPr>
            </a:br>
            <a:r>
              <a:rPr lang="en-US" sz="1400" b="1" u="sng" dirty="0" smtClean="0">
                <a:latin typeface="Times New Roman" panose="02020603050405020304" pitchFamily="18" charset="0"/>
                <a:cs typeface="Times New Roman" panose="02020603050405020304" pitchFamily="18" charset="0"/>
              </a:rPr>
              <a:t>Key </a:t>
            </a:r>
            <a:r>
              <a:rPr lang="en-US" sz="1400" b="1" u="sng" dirty="0">
                <a:latin typeface="Times New Roman" panose="02020603050405020304" pitchFamily="18" charset="0"/>
                <a:cs typeface="Times New Roman" panose="02020603050405020304" pitchFamily="18" charset="0"/>
              </a:rPr>
              <a:t>Features of Proposed System:</a:t>
            </a:r>
            <a:r>
              <a:rPr lang="en-US" sz="1400" u="sng" dirty="0">
                <a:latin typeface="Times New Roman" panose="02020603050405020304" pitchFamily="18" charset="0"/>
                <a:cs typeface="Times New Roman" panose="02020603050405020304" pitchFamily="18" charset="0"/>
              </a:rPr>
              <a:t/>
            </a:r>
            <a:br>
              <a:rPr lang="en-US" sz="1400" u="sng"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Easy user log-in/sign-in.</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Chat rooms for chatting.</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Chatting with their friends and family.</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Sharing files, pictures, audio and documents easily.</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Make new friends.</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User friendly application. Maintains one’s privacy</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Easy navigation through web application.</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Easy user data maintenance.</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 </a:t>
            </a:r>
            <a:r>
              <a:rPr lang="en-US" sz="1400" dirty="0" smtClean="0">
                <a:latin typeface="Times New Roman" panose="02020603050405020304" pitchFamily="18" charset="0"/>
                <a:cs typeface="Times New Roman" panose="02020603050405020304" pitchFamily="18" charset="0"/>
              </a:rPr>
              <a:t/>
            </a:r>
            <a:br>
              <a:rPr lang="en-US" sz="1400" dirty="0" smtClean="0">
                <a:latin typeface="Times New Roman" panose="02020603050405020304" pitchFamily="18" charset="0"/>
                <a:cs typeface="Times New Roman" panose="02020603050405020304" pitchFamily="18" charset="0"/>
              </a:rPr>
            </a:br>
            <a:r>
              <a:rPr lang="en-US" sz="1400" b="1" u="sng" dirty="0" smtClean="0">
                <a:latin typeface="Times New Roman" panose="02020603050405020304" pitchFamily="18" charset="0"/>
                <a:cs typeface="Times New Roman" panose="02020603050405020304" pitchFamily="18" charset="0"/>
              </a:rPr>
              <a:t>Advantages </a:t>
            </a:r>
            <a:r>
              <a:rPr lang="en-US" sz="1400" b="1" u="sng" dirty="0">
                <a:latin typeface="Times New Roman" panose="02020603050405020304" pitchFamily="18" charset="0"/>
                <a:cs typeface="Times New Roman" panose="02020603050405020304" pitchFamily="18" charset="0"/>
              </a:rPr>
              <a:t>for Users:	</a:t>
            </a:r>
            <a:r>
              <a:rPr lang="en-US" sz="1400" u="sng" dirty="0">
                <a:latin typeface="Times New Roman" panose="02020603050405020304" pitchFamily="18" charset="0"/>
                <a:cs typeface="Times New Roman" panose="02020603050405020304" pitchFamily="18" charset="0"/>
              </a:rPr>
              <a:t/>
            </a:r>
            <a:br>
              <a:rPr lang="en-US" sz="1400" u="sng"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User can create chat rooms</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User can chat with their friends and family. Also can make new friends.</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User can manage its profile: username and profile photo update option.</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User can view other member’s profile.</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Easy navigation.</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Easy sharing and download of files: images or other document files. </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User friendly.</a:t>
            </a:r>
            <a:r>
              <a:rPr lang="en-US" sz="1100" dirty="0">
                <a:latin typeface="Times New Roman" panose="02020603050405020304" pitchFamily="18" charset="0"/>
                <a:cs typeface="Times New Roman" panose="02020603050405020304" pitchFamily="18" charset="0"/>
              </a:rPr>
              <a:t/>
            </a:r>
            <a:br>
              <a:rPr lang="en-US" sz="1100" dirty="0">
                <a:latin typeface="Times New Roman" panose="02020603050405020304" pitchFamily="18" charset="0"/>
                <a:cs typeface="Times New Roman" panose="02020603050405020304" pitchFamily="18" charset="0"/>
              </a:rPr>
            </a:br>
            <a:endParaRPr lang="en-US" sz="1100" dirty="0">
              <a:latin typeface="Times New Roman" panose="02020603050405020304" pitchFamily="18" charset="0"/>
              <a:cs typeface="Times New Roman" panose="02020603050405020304" pitchFamily="18" charset="0"/>
            </a:endParaRPr>
          </a:p>
        </p:txBody>
      </p:sp>
      <p:pic>
        <p:nvPicPr>
          <p:cNvPr id="1026" name="Picture 2" descr="C:\Users\HELL\Desktop\smartphone-mobile-phone-in-hand-chatting-chat-message-online-talking-JD1YJT.jpg"/>
          <p:cNvPicPr>
            <a:picLocks noChangeAspect="1" noChangeArrowheads="1"/>
          </p:cNvPicPr>
          <p:nvPr/>
        </p:nvPicPr>
        <p:blipFill rotWithShape="1">
          <a:blip r:embed="rId2">
            <a:extLst>
              <a:ext uri="{28A0092B-C50C-407E-A947-70E740481C1C}">
                <a14:useLocalDpi xmlns:a14="http://schemas.microsoft.com/office/drawing/2010/main" val="0"/>
              </a:ext>
            </a:extLst>
          </a:blip>
          <a:srcRect t="5083" b="20474"/>
          <a:stretch/>
        </p:blipFill>
        <p:spPr bwMode="auto">
          <a:xfrm>
            <a:off x="6088009" y="1448657"/>
            <a:ext cx="2203235" cy="219867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414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1203;p36"/>
          <p:cNvGrpSpPr/>
          <p:nvPr/>
        </p:nvGrpSpPr>
        <p:grpSpPr>
          <a:xfrm>
            <a:off x="2250735" y="469292"/>
            <a:ext cx="4551589" cy="4155375"/>
            <a:chOff x="2336049" y="547200"/>
            <a:chExt cx="4380740" cy="3999398"/>
          </a:xfrm>
        </p:grpSpPr>
        <p:grpSp>
          <p:nvGrpSpPr>
            <p:cNvPr id="3" name="Google Shape;1204;p36"/>
            <p:cNvGrpSpPr/>
            <p:nvPr/>
          </p:nvGrpSpPr>
          <p:grpSpPr>
            <a:xfrm>
              <a:off x="2336049" y="594020"/>
              <a:ext cx="4312282" cy="3952578"/>
              <a:chOff x="2639894" y="635124"/>
              <a:chExt cx="3782040" cy="3782010"/>
            </a:xfrm>
          </p:grpSpPr>
          <p:sp>
            <p:nvSpPr>
              <p:cNvPr id="9" name="Google Shape;1205;p36"/>
              <p:cNvSpPr/>
              <p:nvPr/>
            </p:nvSpPr>
            <p:spPr>
              <a:xfrm>
                <a:off x="2639894" y="635124"/>
                <a:ext cx="3780471" cy="3782010"/>
              </a:xfrm>
              <a:custGeom>
                <a:avLst/>
                <a:gdLst/>
                <a:ahLst/>
                <a:cxnLst/>
                <a:rect l="l" t="t" r="r" b="b"/>
                <a:pathLst>
                  <a:path w="12052" h="12057" extrusionOk="0">
                    <a:moveTo>
                      <a:pt x="359" y="0"/>
                    </a:moveTo>
                    <a:cubicBezTo>
                      <a:pt x="160" y="0"/>
                      <a:pt x="0" y="160"/>
                      <a:pt x="0" y="359"/>
                    </a:cubicBezTo>
                    <a:lnTo>
                      <a:pt x="0" y="11698"/>
                    </a:lnTo>
                    <a:cubicBezTo>
                      <a:pt x="0" y="11897"/>
                      <a:pt x="160" y="12057"/>
                      <a:pt x="359" y="12057"/>
                    </a:cubicBezTo>
                    <a:lnTo>
                      <a:pt x="11698" y="12057"/>
                    </a:lnTo>
                    <a:cubicBezTo>
                      <a:pt x="11897" y="12057"/>
                      <a:pt x="12051" y="11897"/>
                      <a:pt x="12051" y="11698"/>
                    </a:cubicBezTo>
                    <a:lnTo>
                      <a:pt x="12051" y="359"/>
                    </a:lnTo>
                    <a:cubicBezTo>
                      <a:pt x="12051" y="160"/>
                      <a:pt x="11897" y="0"/>
                      <a:pt x="11698" y="0"/>
                    </a:cubicBezTo>
                    <a:close/>
                  </a:path>
                </a:pathLst>
              </a:cu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206;p36"/>
              <p:cNvSpPr/>
              <p:nvPr/>
            </p:nvSpPr>
            <p:spPr>
              <a:xfrm>
                <a:off x="2639894" y="635124"/>
                <a:ext cx="3782040" cy="3782010"/>
              </a:xfrm>
              <a:custGeom>
                <a:avLst/>
                <a:gdLst/>
                <a:ahLst/>
                <a:cxnLst/>
                <a:rect l="l" t="t" r="r" b="b"/>
                <a:pathLst>
                  <a:path w="12057" h="12057" extrusionOk="0">
                    <a:moveTo>
                      <a:pt x="649" y="296"/>
                    </a:moveTo>
                    <a:lnTo>
                      <a:pt x="649" y="655"/>
                    </a:lnTo>
                    <a:lnTo>
                      <a:pt x="296" y="655"/>
                    </a:lnTo>
                    <a:lnTo>
                      <a:pt x="296" y="296"/>
                    </a:lnTo>
                    <a:close/>
                    <a:moveTo>
                      <a:pt x="1076" y="296"/>
                    </a:moveTo>
                    <a:lnTo>
                      <a:pt x="1076" y="655"/>
                    </a:lnTo>
                    <a:lnTo>
                      <a:pt x="723" y="655"/>
                    </a:lnTo>
                    <a:lnTo>
                      <a:pt x="723" y="296"/>
                    </a:lnTo>
                    <a:close/>
                    <a:moveTo>
                      <a:pt x="1504" y="296"/>
                    </a:moveTo>
                    <a:lnTo>
                      <a:pt x="1504" y="655"/>
                    </a:lnTo>
                    <a:lnTo>
                      <a:pt x="1151" y="655"/>
                    </a:lnTo>
                    <a:lnTo>
                      <a:pt x="1151" y="296"/>
                    </a:lnTo>
                    <a:close/>
                    <a:moveTo>
                      <a:pt x="1931" y="296"/>
                    </a:moveTo>
                    <a:lnTo>
                      <a:pt x="1931" y="655"/>
                    </a:lnTo>
                    <a:lnTo>
                      <a:pt x="1578" y="655"/>
                    </a:lnTo>
                    <a:lnTo>
                      <a:pt x="1578" y="296"/>
                    </a:lnTo>
                    <a:close/>
                    <a:moveTo>
                      <a:pt x="2358" y="296"/>
                    </a:moveTo>
                    <a:lnTo>
                      <a:pt x="2358" y="655"/>
                    </a:lnTo>
                    <a:lnTo>
                      <a:pt x="2005" y="655"/>
                    </a:lnTo>
                    <a:lnTo>
                      <a:pt x="2005" y="296"/>
                    </a:lnTo>
                    <a:close/>
                    <a:moveTo>
                      <a:pt x="2785" y="296"/>
                    </a:moveTo>
                    <a:lnTo>
                      <a:pt x="2785" y="655"/>
                    </a:lnTo>
                    <a:lnTo>
                      <a:pt x="2432" y="655"/>
                    </a:lnTo>
                    <a:lnTo>
                      <a:pt x="2432" y="296"/>
                    </a:lnTo>
                    <a:close/>
                    <a:moveTo>
                      <a:pt x="3212" y="296"/>
                    </a:moveTo>
                    <a:lnTo>
                      <a:pt x="3212" y="655"/>
                    </a:lnTo>
                    <a:lnTo>
                      <a:pt x="2859" y="655"/>
                    </a:lnTo>
                    <a:lnTo>
                      <a:pt x="2859" y="296"/>
                    </a:lnTo>
                    <a:close/>
                    <a:moveTo>
                      <a:pt x="3639" y="296"/>
                    </a:moveTo>
                    <a:lnTo>
                      <a:pt x="3639" y="655"/>
                    </a:lnTo>
                    <a:lnTo>
                      <a:pt x="3286" y="655"/>
                    </a:lnTo>
                    <a:lnTo>
                      <a:pt x="3286" y="296"/>
                    </a:lnTo>
                    <a:close/>
                    <a:moveTo>
                      <a:pt x="4066" y="296"/>
                    </a:moveTo>
                    <a:lnTo>
                      <a:pt x="4066" y="655"/>
                    </a:lnTo>
                    <a:lnTo>
                      <a:pt x="3713" y="655"/>
                    </a:lnTo>
                    <a:lnTo>
                      <a:pt x="3713" y="296"/>
                    </a:lnTo>
                    <a:close/>
                    <a:moveTo>
                      <a:pt x="4494" y="296"/>
                    </a:moveTo>
                    <a:lnTo>
                      <a:pt x="4494" y="655"/>
                    </a:lnTo>
                    <a:lnTo>
                      <a:pt x="4140" y="655"/>
                    </a:lnTo>
                    <a:lnTo>
                      <a:pt x="4140" y="296"/>
                    </a:lnTo>
                    <a:close/>
                    <a:moveTo>
                      <a:pt x="4921" y="296"/>
                    </a:moveTo>
                    <a:lnTo>
                      <a:pt x="4921" y="655"/>
                    </a:lnTo>
                    <a:lnTo>
                      <a:pt x="4568" y="655"/>
                    </a:lnTo>
                    <a:lnTo>
                      <a:pt x="4568" y="296"/>
                    </a:lnTo>
                    <a:close/>
                    <a:moveTo>
                      <a:pt x="5348" y="296"/>
                    </a:moveTo>
                    <a:lnTo>
                      <a:pt x="5348" y="655"/>
                    </a:lnTo>
                    <a:lnTo>
                      <a:pt x="4995" y="655"/>
                    </a:lnTo>
                    <a:lnTo>
                      <a:pt x="4995" y="296"/>
                    </a:lnTo>
                    <a:close/>
                    <a:moveTo>
                      <a:pt x="5775" y="296"/>
                    </a:moveTo>
                    <a:lnTo>
                      <a:pt x="5775" y="655"/>
                    </a:lnTo>
                    <a:lnTo>
                      <a:pt x="5422" y="655"/>
                    </a:lnTo>
                    <a:lnTo>
                      <a:pt x="5422" y="296"/>
                    </a:lnTo>
                    <a:close/>
                    <a:moveTo>
                      <a:pt x="6202" y="296"/>
                    </a:moveTo>
                    <a:lnTo>
                      <a:pt x="6202" y="655"/>
                    </a:lnTo>
                    <a:lnTo>
                      <a:pt x="5849" y="655"/>
                    </a:lnTo>
                    <a:lnTo>
                      <a:pt x="5849" y="296"/>
                    </a:lnTo>
                    <a:close/>
                    <a:moveTo>
                      <a:pt x="6629" y="296"/>
                    </a:moveTo>
                    <a:lnTo>
                      <a:pt x="6629" y="655"/>
                    </a:lnTo>
                    <a:lnTo>
                      <a:pt x="6276" y="655"/>
                    </a:lnTo>
                    <a:lnTo>
                      <a:pt x="6276" y="296"/>
                    </a:lnTo>
                    <a:close/>
                    <a:moveTo>
                      <a:pt x="7056" y="296"/>
                    </a:moveTo>
                    <a:lnTo>
                      <a:pt x="7056" y="655"/>
                    </a:lnTo>
                    <a:lnTo>
                      <a:pt x="6703" y="655"/>
                    </a:lnTo>
                    <a:lnTo>
                      <a:pt x="6703" y="296"/>
                    </a:lnTo>
                    <a:close/>
                    <a:moveTo>
                      <a:pt x="7484" y="296"/>
                    </a:moveTo>
                    <a:lnTo>
                      <a:pt x="7484" y="655"/>
                    </a:lnTo>
                    <a:lnTo>
                      <a:pt x="7130" y="655"/>
                    </a:lnTo>
                    <a:lnTo>
                      <a:pt x="7130" y="296"/>
                    </a:lnTo>
                    <a:close/>
                    <a:moveTo>
                      <a:pt x="7911" y="296"/>
                    </a:moveTo>
                    <a:lnTo>
                      <a:pt x="7911" y="655"/>
                    </a:lnTo>
                    <a:lnTo>
                      <a:pt x="7558" y="655"/>
                    </a:lnTo>
                    <a:lnTo>
                      <a:pt x="7558" y="296"/>
                    </a:lnTo>
                    <a:close/>
                    <a:moveTo>
                      <a:pt x="8338" y="296"/>
                    </a:moveTo>
                    <a:lnTo>
                      <a:pt x="8338" y="655"/>
                    </a:lnTo>
                    <a:lnTo>
                      <a:pt x="7985" y="655"/>
                    </a:lnTo>
                    <a:lnTo>
                      <a:pt x="7985" y="296"/>
                    </a:lnTo>
                    <a:close/>
                    <a:moveTo>
                      <a:pt x="8765" y="296"/>
                    </a:moveTo>
                    <a:lnTo>
                      <a:pt x="8765" y="655"/>
                    </a:lnTo>
                    <a:lnTo>
                      <a:pt x="8412" y="655"/>
                    </a:lnTo>
                    <a:lnTo>
                      <a:pt x="8412" y="296"/>
                    </a:lnTo>
                    <a:close/>
                    <a:moveTo>
                      <a:pt x="9192" y="296"/>
                    </a:moveTo>
                    <a:lnTo>
                      <a:pt x="9192" y="655"/>
                    </a:lnTo>
                    <a:lnTo>
                      <a:pt x="8839" y="655"/>
                    </a:lnTo>
                    <a:lnTo>
                      <a:pt x="8839" y="296"/>
                    </a:lnTo>
                    <a:close/>
                    <a:moveTo>
                      <a:pt x="9619" y="296"/>
                    </a:moveTo>
                    <a:lnTo>
                      <a:pt x="9619" y="655"/>
                    </a:lnTo>
                    <a:lnTo>
                      <a:pt x="9266" y="655"/>
                    </a:lnTo>
                    <a:lnTo>
                      <a:pt x="9266" y="296"/>
                    </a:lnTo>
                    <a:close/>
                    <a:moveTo>
                      <a:pt x="10046" y="296"/>
                    </a:moveTo>
                    <a:lnTo>
                      <a:pt x="10046" y="655"/>
                    </a:lnTo>
                    <a:lnTo>
                      <a:pt x="9693" y="655"/>
                    </a:lnTo>
                    <a:lnTo>
                      <a:pt x="9693" y="296"/>
                    </a:lnTo>
                    <a:close/>
                    <a:moveTo>
                      <a:pt x="10474" y="296"/>
                    </a:moveTo>
                    <a:lnTo>
                      <a:pt x="10474" y="655"/>
                    </a:lnTo>
                    <a:lnTo>
                      <a:pt x="10120" y="655"/>
                    </a:lnTo>
                    <a:lnTo>
                      <a:pt x="10120" y="296"/>
                    </a:lnTo>
                    <a:close/>
                    <a:moveTo>
                      <a:pt x="10901" y="296"/>
                    </a:moveTo>
                    <a:lnTo>
                      <a:pt x="10901" y="655"/>
                    </a:lnTo>
                    <a:lnTo>
                      <a:pt x="10548" y="655"/>
                    </a:lnTo>
                    <a:lnTo>
                      <a:pt x="10548" y="296"/>
                    </a:lnTo>
                    <a:close/>
                    <a:moveTo>
                      <a:pt x="11328" y="296"/>
                    </a:moveTo>
                    <a:lnTo>
                      <a:pt x="11328" y="655"/>
                    </a:lnTo>
                    <a:lnTo>
                      <a:pt x="10975" y="655"/>
                    </a:lnTo>
                    <a:lnTo>
                      <a:pt x="10975" y="296"/>
                    </a:lnTo>
                    <a:close/>
                    <a:moveTo>
                      <a:pt x="11755" y="296"/>
                    </a:moveTo>
                    <a:lnTo>
                      <a:pt x="11755" y="655"/>
                    </a:lnTo>
                    <a:lnTo>
                      <a:pt x="11402" y="655"/>
                    </a:lnTo>
                    <a:lnTo>
                      <a:pt x="11402" y="296"/>
                    </a:lnTo>
                    <a:close/>
                    <a:moveTo>
                      <a:pt x="649" y="723"/>
                    </a:moveTo>
                    <a:lnTo>
                      <a:pt x="649" y="1082"/>
                    </a:lnTo>
                    <a:lnTo>
                      <a:pt x="296" y="1082"/>
                    </a:lnTo>
                    <a:lnTo>
                      <a:pt x="296" y="723"/>
                    </a:lnTo>
                    <a:close/>
                    <a:moveTo>
                      <a:pt x="1076" y="723"/>
                    </a:moveTo>
                    <a:lnTo>
                      <a:pt x="1076" y="1082"/>
                    </a:lnTo>
                    <a:lnTo>
                      <a:pt x="723" y="1082"/>
                    </a:lnTo>
                    <a:lnTo>
                      <a:pt x="723" y="723"/>
                    </a:lnTo>
                    <a:close/>
                    <a:moveTo>
                      <a:pt x="1504" y="723"/>
                    </a:moveTo>
                    <a:lnTo>
                      <a:pt x="1504" y="1082"/>
                    </a:lnTo>
                    <a:lnTo>
                      <a:pt x="1151" y="1082"/>
                    </a:lnTo>
                    <a:lnTo>
                      <a:pt x="1151" y="723"/>
                    </a:lnTo>
                    <a:close/>
                    <a:moveTo>
                      <a:pt x="1931" y="723"/>
                    </a:moveTo>
                    <a:lnTo>
                      <a:pt x="1931" y="1082"/>
                    </a:lnTo>
                    <a:lnTo>
                      <a:pt x="1578" y="1082"/>
                    </a:lnTo>
                    <a:lnTo>
                      <a:pt x="1578" y="723"/>
                    </a:lnTo>
                    <a:close/>
                    <a:moveTo>
                      <a:pt x="2358" y="723"/>
                    </a:moveTo>
                    <a:lnTo>
                      <a:pt x="2358" y="1082"/>
                    </a:lnTo>
                    <a:lnTo>
                      <a:pt x="2005" y="1082"/>
                    </a:lnTo>
                    <a:lnTo>
                      <a:pt x="2005" y="723"/>
                    </a:lnTo>
                    <a:close/>
                    <a:moveTo>
                      <a:pt x="2785" y="723"/>
                    </a:moveTo>
                    <a:lnTo>
                      <a:pt x="2785" y="1082"/>
                    </a:lnTo>
                    <a:lnTo>
                      <a:pt x="2432" y="1082"/>
                    </a:lnTo>
                    <a:lnTo>
                      <a:pt x="2432" y="723"/>
                    </a:lnTo>
                    <a:close/>
                    <a:moveTo>
                      <a:pt x="3212" y="723"/>
                    </a:moveTo>
                    <a:lnTo>
                      <a:pt x="3212" y="1082"/>
                    </a:lnTo>
                    <a:lnTo>
                      <a:pt x="2859" y="1082"/>
                    </a:lnTo>
                    <a:lnTo>
                      <a:pt x="2859" y="723"/>
                    </a:lnTo>
                    <a:close/>
                    <a:moveTo>
                      <a:pt x="3639" y="723"/>
                    </a:moveTo>
                    <a:lnTo>
                      <a:pt x="3639" y="1082"/>
                    </a:lnTo>
                    <a:lnTo>
                      <a:pt x="3286" y="1082"/>
                    </a:lnTo>
                    <a:lnTo>
                      <a:pt x="3286" y="723"/>
                    </a:lnTo>
                    <a:close/>
                    <a:moveTo>
                      <a:pt x="4066" y="723"/>
                    </a:moveTo>
                    <a:lnTo>
                      <a:pt x="4066" y="1082"/>
                    </a:lnTo>
                    <a:lnTo>
                      <a:pt x="3713" y="1082"/>
                    </a:lnTo>
                    <a:lnTo>
                      <a:pt x="3713" y="723"/>
                    </a:lnTo>
                    <a:close/>
                    <a:moveTo>
                      <a:pt x="4494" y="723"/>
                    </a:moveTo>
                    <a:lnTo>
                      <a:pt x="4494" y="1082"/>
                    </a:lnTo>
                    <a:lnTo>
                      <a:pt x="4140" y="1082"/>
                    </a:lnTo>
                    <a:lnTo>
                      <a:pt x="4140" y="723"/>
                    </a:lnTo>
                    <a:close/>
                    <a:moveTo>
                      <a:pt x="4921" y="723"/>
                    </a:moveTo>
                    <a:lnTo>
                      <a:pt x="4921" y="1082"/>
                    </a:lnTo>
                    <a:lnTo>
                      <a:pt x="4568" y="1082"/>
                    </a:lnTo>
                    <a:lnTo>
                      <a:pt x="4568" y="723"/>
                    </a:lnTo>
                    <a:close/>
                    <a:moveTo>
                      <a:pt x="5348" y="723"/>
                    </a:moveTo>
                    <a:lnTo>
                      <a:pt x="5348" y="1082"/>
                    </a:lnTo>
                    <a:lnTo>
                      <a:pt x="4995" y="1082"/>
                    </a:lnTo>
                    <a:lnTo>
                      <a:pt x="4995" y="723"/>
                    </a:lnTo>
                    <a:close/>
                    <a:moveTo>
                      <a:pt x="5775" y="723"/>
                    </a:moveTo>
                    <a:lnTo>
                      <a:pt x="5775" y="1082"/>
                    </a:lnTo>
                    <a:lnTo>
                      <a:pt x="5422" y="1082"/>
                    </a:lnTo>
                    <a:lnTo>
                      <a:pt x="5422" y="723"/>
                    </a:lnTo>
                    <a:close/>
                    <a:moveTo>
                      <a:pt x="6202" y="723"/>
                    </a:moveTo>
                    <a:lnTo>
                      <a:pt x="6202" y="1082"/>
                    </a:lnTo>
                    <a:lnTo>
                      <a:pt x="5849" y="1082"/>
                    </a:lnTo>
                    <a:lnTo>
                      <a:pt x="5849" y="723"/>
                    </a:lnTo>
                    <a:close/>
                    <a:moveTo>
                      <a:pt x="6629" y="723"/>
                    </a:moveTo>
                    <a:lnTo>
                      <a:pt x="6629" y="1082"/>
                    </a:lnTo>
                    <a:lnTo>
                      <a:pt x="6276" y="1082"/>
                    </a:lnTo>
                    <a:lnTo>
                      <a:pt x="6276" y="723"/>
                    </a:lnTo>
                    <a:close/>
                    <a:moveTo>
                      <a:pt x="7056" y="723"/>
                    </a:moveTo>
                    <a:lnTo>
                      <a:pt x="7056" y="1082"/>
                    </a:lnTo>
                    <a:lnTo>
                      <a:pt x="6703" y="1082"/>
                    </a:lnTo>
                    <a:lnTo>
                      <a:pt x="6703" y="723"/>
                    </a:lnTo>
                    <a:close/>
                    <a:moveTo>
                      <a:pt x="7484" y="723"/>
                    </a:moveTo>
                    <a:lnTo>
                      <a:pt x="7484" y="1082"/>
                    </a:lnTo>
                    <a:lnTo>
                      <a:pt x="7130" y="1082"/>
                    </a:lnTo>
                    <a:lnTo>
                      <a:pt x="7130" y="723"/>
                    </a:lnTo>
                    <a:close/>
                    <a:moveTo>
                      <a:pt x="7911" y="723"/>
                    </a:moveTo>
                    <a:lnTo>
                      <a:pt x="7911" y="1082"/>
                    </a:lnTo>
                    <a:lnTo>
                      <a:pt x="7558" y="1082"/>
                    </a:lnTo>
                    <a:lnTo>
                      <a:pt x="7558" y="723"/>
                    </a:lnTo>
                    <a:close/>
                    <a:moveTo>
                      <a:pt x="8338" y="723"/>
                    </a:moveTo>
                    <a:lnTo>
                      <a:pt x="8338" y="1082"/>
                    </a:lnTo>
                    <a:lnTo>
                      <a:pt x="7985" y="1082"/>
                    </a:lnTo>
                    <a:lnTo>
                      <a:pt x="7985" y="723"/>
                    </a:lnTo>
                    <a:close/>
                    <a:moveTo>
                      <a:pt x="8765" y="723"/>
                    </a:moveTo>
                    <a:lnTo>
                      <a:pt x="8765" y="1082"/>
                    </a:lnTo>
                    <a:lnTo>
                      <a:pt x="8412" y="1082"/>
                    </a:lnTo>
                    <a:lnTo>
                      <a:pt x="8412" y="723"/>
                    </a:lnTo>
                    <a:close/>
                    <a:moveTo>
                      <a:pt x="9192" y="723"/>
                    </a:moveTo>
                    <a:lnTo>
                      <a:pt x="9192" y="1082"/>
                    </a:lnTo>
                    <a:lnTo>
                      <a:pt x="8839" y="1082"/>
                    </a:lnTo>
                    <a:lnTo>
                      <a:pt x="8839" y="723"/>
                    </a:lnTo>
                    <a:close/>
                    <a:moveTo>
                      <a:pt x="9619" y="723"/>
                    </a:moveTo>
                    <a:lnTo>
                      <a:pt x="9619" y="1082"/>
                    </a:lnTo>
                    <a:lnTo>
                      <a:pt x="9266" y="1082"/>
                    </a:lnTo>
                    <a:lnTo>
                      <a:pt x="9266" y="723"/>
                    </a:lnTo>
                    <a:close/>
                    <a:moveTo>
                      <a:pt x="10046" y="723"/>
                    </a:moveTo>
                    <a:lnTo>
                      <a:pt x="10046" y="1082"/>
                    </a:lnTo>
                    <a:lnTo>
                      <a:pt x="9693" y="1082"/>
                    </a:lnTo>
                    <a:lnTo>
                      <a:pt x="9693" y="723"/>
                    </a:lnTo>
                    <a:close/>
                    <a:moveTo>
                      <a:pt x="10474" y="723"/>
                    </a:moveTo>
                    <a:lnTo>
                      <a:pt x="10474" y="1082"/>
                    </a:lnTo>
                    <a:lnTo>
                      <a:pt x="10120" y="1082"/>
                    </a:lnTo>
                    <a:lnTo>
                      <a:pt x="10120" y="723"/>
                    </a:lnTo>
                    <a:close/>
                    <a:moveTo>
                      <a:pt x="10901" y="723"/>
                    </a:moveTo>
                    <a:lnTo>
                      <a:pt x="10901" y="1082"/>
                    </a:lnTo>
                    <a:lnTo>
                      <a:pt x="10548" y="1082"/>
                    </a:lnTo>
                    <a:lnTo>
                      <a:pt x="10548" y="723"/>
                    </a:lnTo>
                    <a:close/>
                    <a:moveTo>
                      <a:pt x="11328" y="723"/>
                    </a:moveTo>
                    <a:lnTo>
                      <a:pt x="11328" y="1082"/>
                    </a:lnTo>
                    <a:lnTo>
                      <a:pt x="10975" y="1082"/>
                    </a:lnTo>
                    <a:lnTo>
                      <a:pt x="10975" y="723"/>
                    </a:lnTo>
                    <a:close/>
                    <a:moveTo>
                      <a:pt x="11755" y="723"/>
                    </a:moveTo>
                    <a:lnTo>
                      <a:pt x="11755" y="1082"/>
                    </a:lnTo>
                    <a:lnTo>
                      <a:pt x="11402" y="1082"/>
                    </a:lnTo>
                    <a:lnTo>
                      <a:pt x="11402" y="723"/>
                    </a:lnTo>
                    <a:close/>
                    <a:moveTo>
                      <a:pt x="649" y="1151"/>
                    </a:moveTo>
                    <a:lnTo>
                      <a:pt x="649" y="1509"/>
                    </a:lnTo>
                    <a:lnTo>
                      <a:pt x="296" y="1509"/>
                    </a:lnTo>
                    <a:lnTo>
                      <a:pt x="296" y="1151"/>
                    </a:lnTo>
                    <a:close/>
                    <a:moveTo>
                      <a:pt x="1076" y="1151"/>
                    </a:moveTo>
                    <a:lnTo>
                      <a:pt x="1076" y="1509"/>
                    </a:lnTo>
                    <a:lnTo>
                      <a:pt x="723" y="1509"/>
                    </a:lnTo>
                    <a:lnTo>
                      <a:pt x="723" y="1151"/>
                    </a:lnTo>
                    <a:close/>
                    <a:moveTo>
                      <a:pt x="1504" y="1151"/>
                    </a:moveTo>
                    <a:lnTo>
                      <a:pt x="1504" y="1509"/>
                    </a:lnTo>
                    <a:lnTo>
                      <a:pt x="1151" y="1509"/>
                    </a:lnTo>
                    <a:lnTo>
                      <a:pt x="1151" y="1151"/>
                    </a:lnTo>
                    <a:close/>
                    <a:moveTo>
                      <a:pt x="1931" y="1151"/>
                    </a:moveTo>
                    <a:lnTo>
                      <a:pt x="1931" y="1509"/>
                    </a:lnTo>
                    <a:lnTo>
                      <a:pt x="1578" y="1509"/>
                    </a:lnTo>
                    <a:lnTo>
                      <a:pt x="1578" y="1151"/>
                    </a:lnTo>
                    <a:close/>
                    <a:moveTo>
                      <a:pt x="2358" y="1151"/>
                    </a:moveTo>
                    <a:lnTo>
                      <a:pt x="2358" y="1509"/>
                    </a:lnTo>
                    <a:lnTo>
                      <a:pt x="2005" y="1509"/>
                    </a:lnTo>
                    <a:lnTo>
                      <a:pt x="2005" y="1151"/>
                    </a:lnTo>
                    <a:close/>
                    <a:moveTo>
                      <a:pt x="2785" y="1151"/>
                    </a:moveTo>
                    <a:lnTo>
                      <a:pt x="2785" y="1509"/>
                    </a:lnTo>
                    <a:lnTo>
                      <a:pt x="2432" y="1509"/>
                    </a:lnTo>
                    <a:lnTo>
                      <a:pt x="2432" y="1151"/>
                    </a:lnTo>
                    <a:close/>
                    <a:moveTo>
                      <a:pt x="3212" y="1151"/>
                    </a:moveTo>
                    <a:lnTo>
                      <a:pt x="3212" y="1509"/>
                    </a:lnTo>
                    <a:lnTo>
                      <a:pt x="2859" y="1509"/>
                    </a:lnTo>
                    <a:lnTo>
                      <a:pt x="2859" y="1151"/>
                    </a:lnTo>
                    <a:close/>
                    <a:moveTo>
                      <a:pt x="3639" y="1151"/>
                    </a:moveTo>
                    <a:lnTo>
                      <a:pt x="3639" y="1509"/>
                    </a:lnTo>
                    <a:lnTo>
                      <a:pt x="3286" y="1509"/>
                    </a:lnTo>
                    <a:lnTo>
                      <a:pt x="3286" y="1151"/>
                    </a:lnTo>
                    <a:close/>
                    <a:moveTo>
                      <a:pt x="4066" y="1151"/>
                    </a:moveTo>
                    <a:lnTo>
                      <a:pt x="4066" y="1509"/>
                    </a:lnTo>
                    <a:lnTo>
                      <a:pt x="3713" y="1509"/>
                    </a:lnTo>
                    <a:lnTo>
                      <a:pt x="3713" y="1151"/>
                    </a:lnTo>
                    <a:close/>
                    <a:moveTo>
                      <a:pt x="4494" y="1151"/>
                    </a:moveTo>
                    <a:lnTo>
                      <a:pt x="4494" y="1509"/>
                    </a:lnTo>
                    <a:lnTo>
                      <a:pt x="4140" y="1509"/>
                    </a:lnTo>
                    <a:lnTo>
                      <a:pt x="4140" y="1151"/>
                    </a:lnTo>
                    <a:close/>
                    <a:moveTo>
                      <a:pt x="4921" y="1151"/>
                    </a:moveTo>
                    <a:lnTo>
                      <a:pt x="4921" y="1509"/>
                    </a:lnTo>
                    <a:lnTo>
                      <a:pt x="4568" y="1509"/>
                    </a:lnTo>
                    <a:lnTo>
                      <a:pt x="4568" y="1151"/>
                    </a:lnTo>
                    <a:close/>
                    <a:moveTo>
                      <a:pt x="5348" y="1151"/>
                    </a:moveTo>
                    <a:lnTo>
                      <a:pt x="5348" y="1509"/>
                    </a:lnTo>
                    <a:lnTo>
                      <a:pt x="4995" y="1509"/>
                    </a:lnTo>
                    <a:lnTo>
                      <a:pt x="4995" y="1151"/>
                    </a:lnTo>
                    <a:close/>
                    <a:moveTo>
                      <a:pt x="5775" y="1151"/>
                    </a:moveTo>
                    <a:lnTo>
                      <a:pt x="5775" y="1509"/>
                    </a:lnTo>
                    <a:lnTo>
                      <a:pt x="5422" y="1509"/>
                    </a:lnTo>
                    <a:lnTo>
                      <a:pt x="5422" y="1151"/>
                    </a:lnTo>
                    <a:close/>
                    <a:moveTo>
                      <a:pt x="6202" y="1151"/>
                    </a:moveTo>
                    <a:lnTo>
                      <a:pt x="6202" y="1509"/>
                    </a:lnTo>
                    <a:lnTo>
                      <a:pt x="5849" y="1509"/>
                    </a:lnTo>
                    <a:lnTo>
                      <a:pt x="5849" y="1151"/>
                    </a:lnTo>
                    <a:close/>
                    <a:moveTo>
                      <a:pt x="6629" y="1151"/>
                    </a:moveTo>
                    <a:lnTo>
                      <a:pt x="6629" y="1509"/>
                    </a:lnTo>
                    <a:lnTo>
                      <a:pt x="6276" y="1509"/>
                    </a:lnTo>
                    <a:lnTo>
                      <a:pt x="6276" y="1151"/>
                    </a:lnTo>
                    <a:close/>
                    <a:moveTo>
                      <a:pt x="7056" y="1151"/>
                    </a:moveTo>
                    <a:lnTo>
                      <a:pt x="7056" y="1509"/>
                    </a:lnTo>
                    <a:lnTo>
                      <a:pt x="6703" y="1509"/>
                    </a:lnTo>
                    <a:lnTo>
                      <a:pt x="6703" y="1151"/>
                    </a:lnTo>
                    <a:close/>
                    <a:moveTo>
                      <a:pt x="7484" y="1151"/>
                    </a:moveTo>
                    <a:lnTo>
                      <a:pt x="7484" y="1509"/>
                    </a:lnTo>
                    <a:lnTo>
                      <a:pt x="7130" y="1509"/>
                    </a:lnTo>
                    <a:lnTo>
                      <a:pt x="7130" y="1151"/>
                    </a:lnTo>
                    <a:close/>
                    <a:moveTo>
                      <a:pt x="7911" y="1151"/>
                    </a:moveTo>
                    <a:lnTo>
                      <a:pt x="7911" y="1509"/>
                    </a:lnTo>
                    <a:lnTo>
                      <a:pt x="7558" y="1509"/>
                    </a:lnTo>
                    <a:lnTo>
                      <a:pt x="7558" y="1151"/>
                    </a:lnTo>
                    <a:close/>
                    <a:moveTo>
                      <a:pt x="8338" y="1151"/>
                    </a:moveTo>
                    <a:lnTo>
                      <a:pt x="8338" y="1509"/>
                    </a:lnTo>
                    <a:lnTo>
                      <a:pt x="7985" y="1509"/>
                    </a:lnTo>
                    <a:lnTo>
                      <a:pt x="7985" y="1151"/>
                    </a:lnTo>
                    <a:close/>
                    <a:moveTo>
                      <a:pt x="8765" y="1151"/>
                    </a:moveTo>
                    <a:lnTo>
                      <a:pt x="8765" y="1509"/>
                    </a:lnTo>
                    <a:lnTo>
                      <a:pt x="8412" y="1509"/>
                    </a:lnTo>
                    <a:lnTo>
                      <a:pt x="8412" y="1151"/>
                    </a:lnTo>
                    <a:close/>
                    <a:moveTo>
                      <a:pt x="9192" y="1151"/>
                    </a:moveTo>
                    <a:lnTo>
                      <a:pt x="9192" y="1509"/>
                    </a:lnTo>
                    <a:lnTo>
                      <a:pt x="8839" y="1509"/>
                    </a:lnTo>
                    <a:lnTo>
                      <a:pt x="8839" y="1151"/>
                    </a:lnTo>
                    <a:close/>
                    <a:moveTo>
                      <a:pt x="9619" y="1151"/>
                    </a:moveTo>
                    <a:lnTo>
                      <a:pt x="9619" y="1509"/>
                    </a:lnTo>
                    <a:lnTo>
                      <a:pt x="9266" y="1509"/>
                    </a:lnTo>
                    <a:lnTo>
                      <a:pt x="9266" y="1151"/>
                    </a:lnTo>
                    <a:close/>
                    <a:moveTo>
                      <a:pt x="10046" y="1151"/>
                    </a:moveTo>
                    <a:lnTo>
                      <a:pt x="10046" y="1509"/>
                    </a:lnTo>
                    <a:lnTo>
                      <a:pt x="9693" y="1509"/>
                    </a:lnTo>
                    <a:lnTo>
                      <a:pt x="9693" y="1151"/>
                    </a:lnTo>
                    <a:close/>
                    <a:moveTo>
                      <a:pt x="10474" y="1151"/>
                    </a:moveTo>
                    <a:lnTo>
                      <a:pt x="10474" y="1509"/>
                    </a:lnTo>
                    <a:lnTo>
                      <a:pt x="10120" y="1509"/>
                    </a:lnTo>
                    <a:lnTo>
                      <a:pt x="10120" y="1151"/>
                    </a:lnTo>
                    <a:close/>
                    <a:moveTo>
                      <a:pt x="10901" y="1151"/>
                    </a:moveTo>
                    <a:lnTo>
                      <a:pt x="10901" y="1509"/>
                    </a:lnTo>
                    <a:lnTo>
                      <a:pt x="10548" y="1509"/>
                    </a:lnTo>
                    <a:lnTo>
                      <a:pt x="10548" y="1151"/>
                    </a:lnTo>
                    <a:close/>
                    <a:moveTo>
                      <a:pt x="11328" y="1151"/>
                    </a:moveTo>
                    <a:lnTo>
                      <a:pt x="11328" y="1509"/>
                    </a:lnTo>
                    <a:lnTo>
                      <a:pt x="10975" y="1509"/>
                    </a:lnTo>
                    <a:lnTo>
                      <a:pt x="10975" y="1151"/>
                    </a:lnTo>
                    <a:close/>
                    <a:moveTo>
                      <a:pt x="11755" y="1151"/>
                    </a:moveTo>
                    <a:lnTo>
                      <a:pt x="11755" y="1509"/>
                    </a:lnTo>
                    <a:lnTo>
                      <a:pt x="11402" y="1509"/>
                    </a:lnTo>
                    <a:lnTo>
                      <a:pt x="11402" y="1151"/>
                    </a:lnTo>
                    <a:close/>
                    <a:moveTo>
                      <a:pt x="649" y="1578"/>
                    </a:moveTo>
                    <a:lnTo>
                      <a:pt x="649" y="1937"/>
                    </a:lnTo>
                    <a:lnTo>
                      <a:pt x="296" y="1937"/>
                    </a:lnTo>
                    <a:lnTo>
                      <a:pt x="296" y="1578"/>
                    </a:lnTo>
                    <a:close/>
                    <a:moveTo>
                      <a:pt x="1076" y="1578"/>
                    </a:moveTo>
                    <a:lnTo>
                      <a:pt x="1076" y="1937"/>
                    </a:lnTo>
                    <a:lnTo>
                      <a:pt x="723" y="1937"/>
                    </a:lnTo>
                    <a:lnTo>
                      <a:pt x="723" y="1578"/>
                    </a:lnTo>
                    <a:close/>
                    <a:moveTo>
                      <a:pt x="1504" y="1578"/>
                    </a:moveTo>
                    <a:lnTo>
                      <a:pt x="1504" y="1937"/>
                    </a:lnTo>
                    <a:lnTo>
                      <a:pt x="1151" y="1937"/>
                    </a:lnTo>
                    <a:lnTo>
                      <a:pt x="1151" y="1578"/>
                    </a:lnTo>
                    <a:close/>
                    <a:moveTo>
                      <a:pt x="1931" y="1578"/>
                    </a:moveTo>
                    <a:lnTo>
                      <a:pt x="1931" y="1937"/>
                    </a:lnTo>
                    <a:lnTo>
                      <a:pt x="1578" y="1937"/>
                    </a:lnTo>
                    <a:lnTo>
                      <a:pt x="1578" y="1578"/>
                    </a:lnTo>
                    <a:close/>
                    <a:moveTo>
                      <a:pt x="2358" y="1578"/>
                    </a:moveTo>
                    <a:lnTo>
                      <a:pt x="2358" y="1937"/>
                    </a:lnTo>
                    <a:lnTo>
                      <a:pt x="2005" y="1937"/>
                    </a:lnTo>
                    <a:lnTo>
                      <a:pt x="2005" y="1578"/>
                    </a:lnTo>
                    <a:close/>
                    <a:moveTo>
                      <a:pt x="2785" y="1578"/>
                    </a:moveTo>
                    <a:lnTo>
                      <a:pt x="2785" y="1937"/>
                    </a:lnTo>
                    <a:lnTo>
                      <a:pt x="2432" y="1937"/>
                    </a:lnTo>
                    <a:lnTo>
                      <a:pt x="2432" y="1578"/>
                    </a:lnTo>
                    <a:close/>
                    <a:moveTo>
                      <a:pt x="3212" y="1578"/>
                    </a:moveTo>
                    <a:lnTo>
                      <a:pt x="3212" y="1937"/>
                    </a:lnTo>
                    <a:lnTo>
                      <a:pt x="2859" y="1937"/>
                    </a:lnTo>
                    <a:lnTo>
                      <a:pt x="2859" y="1578"/>
                    </a:lnTo>
                    <a:close/>
                    <a:moveTo>
                      <a:pt x="3639" y="1578"/>
                    </a:moveTo>
                    <a:lnTo>
                      <a:pt x="3639" y="1937"/>
                    </a:lnTo>
                    <a:lnTo>
                      <a:pt x="3286" y="1937"/>
                    </a:lnTo>
                    <a:lnTo>
                      <a:pt x="3286" y="1578"/>
                    </a:lnTo>
                    <a:close/>
                    <a:moveTo>
                      <a:pt x="4066" y="1578"/>
                    </a:moveTo>
                    <a:lnTo>
                      <a:pt x="4066" y="1937"/>
                    </a:lnTo>
                    <a:lnTo>
                      <a:pt x="3713" y="1937"/>
                    </a:lnTo>
                    <a:lnTo>
                      <a:pt x="3713" y="1578"/>
                    </a:lnTo>
                    <a:close/>
                    <a:moveTo>
                      <a:pt x="4494" y="1578"/>
                    </a:moveTo>
                    <a:lnTo>
                      <a:pt x="4494" y="1937"/>
                    </a:lnTo>
                    <a:lnTo>
                      <a:pt x="4140" y="1937"/>
                    </a:lnTo>
                    <a:lnTo>
                      <a:pt x="4140" y="1578"/>
                    </a:lnTo>
                    <a:close/>
                    <a:moveTo>
                      <a:pt x="4921" y="1578"/>
                    </a:moveTo>
                    <a:lnTo>
                      <a:pt x="4921" y="1937"/>
                    </a:lnTo>
                    <a:lnTo>
                      <a:pt x="4568" y="1937"/>
                    </a:lnTo>
                    <a:lnTo>
                      <a:pt x="4568" y="1578"/>
                    </a:lnTo>
                    <a:close/>
                    <a:moveTo>
                      <a:pt x="5348" y="1578"/>
                    </a:moveTo>
                    <a:lnTo>
                      <a:pt x="5348" y="1937"/>
                    </a:lnTo>
                    <a:lnTo>
                      <a:pt x="4995" y="1937"/>
                    </a:lnTo>
                    <a:lnTo>
                      <a:pt x="4995" y="1578"/>
                    </a:lnTo>
                    <a:close/>
                    <a:moveTo>
                      <a:pt x="5775" y="1578"/>
                    </a:moveTo>
                    <a:lnTo>
                      <a:pt x="5775" y="1937"/>
                    </a:lnTo>
                    <a:lnTo>
                      <a:pt x="5422" y="1937"/>
                    </a:lnTo>
                    <a:lnTo>
                      <a:pt x="5422" y="1578"/>
                    </a:lnTo>
                    <a:close/>
                    <a:moveTo>
                      <a:pt x="6202" y="1578"/>
                    </a:moveTo>
                    <a:lnTo>
                      <a:pt x="6202" y="1937"/>
                    </a:lnTo>
                    <a:lnTo>
                      <a:pt x="5849" y="1937"/>
                    </a:lnTo>
                    <a:lnTo>
                      <a:pt x="5849" y="1578"/>
                    </a:lnTo>
                    <a:close/>
                    <a:moveTo>
                      <a:pt x="6629" y="1578"/>
                    </a:moveTo>
                    <a:lnTo>
                      <a:pt x="6629" y="1937"/>
                    </a:lnTo>
                    <a:lnTo>
                      <a:pt x="6276" y="1937"/>
                    </a:lnTo>
                    <a:lnTo>
                      <a:pt x="6276" y="1578"/>
                    </a:lnTo>
                    <a:close/>
                    <a:moveTo>
                      <a:pt x="7056" y="1578"/>
                    </a:moveTo>
                    <a:lnTo>
                      <a:pt x="7056" y="1937"/>
                    </a:lnTo>
                    <a:lnTo>
                      <a:pt x="6703" y="1937"/>
                    </a:lnTo>
                    <a:lnTo>
                      <a:pt x="6703" y="1578"/>
                    </a:lnTo>
                    <a:close/>
                    <a:moveTo>
                      <a:pt x="7484" y="1578"/>
                    </a:moveTo>
                    <a:lnTo>
                      <a:pt x="7484" y="1937"/>
                    </a:lnTo>
                    <a:lnTo>
                      <a:pt x="7130" y="1937"/>
                    </a:lnTo>
                    <a:lnTo>
                      <a:pt x="7130" y="1578"/>
                    </a:lnTo>
                    <a:close/>
                    <a:moveTo>
                      <a:pt x="7911" y="1578"/>
                    </a:moveTo>
                    <a:lnTo>
                      <a:pt x="7911" y="1937"/>
                    </a:lnTo>
                    <a:lnTo>
                      <a:pt x="7558" y="1937"/>
                    </a:lnTo>
                    <a:lnTo>
                      <a:pt x="7558" y="1578"/>
                    </a:lnTo>
                    <a:close/>
                    <a:moveTo>
                      <a:pt x="8338" y="1578"/>
                    </a:moveTo>
                    <a:lnTo>
                      <a:pt x="8338" y="1937"/>
                    </a:lnTo>
                    <a:lnTo>
                      <a:pt x="7985" y="1937"/>
                    </a:lnTo>
                    <a:lnTo>
                      <a:pt x="7985" y="1578"/>
                    </a:lnTo>
                    <a:close/>
                    <a:moveTo>
                      <a:pt x="8765" y="1578"/>
                    </a:moveTo>
                    <a:lnTo>
                      <a:pt x="8765" y="1937"/>
                    </a:lnTo>
                    <a:lnTo>
                      <a:pt x="8412" y="1937"/>
                    </a:lnTo>
                    <a:lnTo>
                      <a:pt x="8412" y="1578"/>
                    </a:lnTo>
                    <a:close/>
                    <a:moveTo>
                      <a:pt x="9192" y="1578"/>
                    </a:moveTo>
                    <a:lnTo>
                      <a:pt x="9192" y="1937"/>
                    </a:lnTo>
                    <a:lnTo>
                      <a:pt x="8839" y="1937"/>
                    </a:lnTo>
                    <a:lnTo>
                      <a:pt x="8839" y="1578"/>
                    </a:lnTo>
                    <a:close/>
                    <a:moveTo>
                      <a:pt x="9619" y="1578"/>
                    </a:moveTo>
                    <a:lnTo>
                      <a:pt x="9619" y="1937"/>
                    </a:lnTo>
                    <a:lnTo>
                      <a:pt x="9266" y="1937"/>
                    </a:lnTo>
                    <a:lnTo>
                      <a:pt x="9266" y="1578"/>
                    </a:lnTo>
                    <a:close/>
                    <a:moveTo>
                      <a:pt x="10046" y="1578"/>
                    </a:moveTo>
                    <a:lnTo>
                      <a:pt x="10046" y="1937"/>
                    </a:lnTo>
                    <a:lnTo>
                      <a:pt x="9693" y="1937"/>
                    </a:lnTo>
                    <a:lnTo>
                      <a:pt x="9693" y="1578"/>
                    </a:lnTo>
                    <a:close/>
                    <a:moveTo>
                      <a:pt x="10474" y="1578"/>
                    </a:moveTo>
                    <a:lnTo>
                      <a:pt x="10474" y="1937"/>
                    </a:lnTo>
                    <a:lnTo>
                      <a:pt x="10120" y="1937"/>
                    </a:lnTo>
                    <a:lnTo>
                      <a:pt x="10120" y="1578"/>
                    </a:lnTo>
                    <a:close/>
                    <a:moveTo>
                      <a:pt x="10901" y="1578"/>
                    </a:moveTo>
                    <a:lnTo>
                      <a:pt x="10901" y="1937"/>
                    </a:lnTo>
                    <a:lnTo>
                      <a:pt x="10548" y="1937"/>
                    </a:lnTo>
                    <a:lnTo>
                      <a:pt x="10548" y="1578"/>
                    </a:lnTo>
                    <a:close/>
                    <a:moveTo>
                      <a:pt x="11328" y="1578"/>
                    </a:moveTo>
                    <a:lnTo>
                      <a:pt x="11328" y="1937"/>
                    </a:lnTo>
                    <a:lnTo>
                      <a:pt x="10975" y="1937"/>
                    </a:lnTo>
                    <a:lnTo>
                      <a:pt x="10975" y="1578"/>
                    </a:lnTo>
                    <a:close/>
                    <a:moveTo>
                      <a:pt x="11755" y="1578"/>
                    </a:moveTo>
                    <a:lnTo>
                      <a:pt x="11755" y="1937"/>
                    </a:lnTo>
                    <a:lnTo>
                      <a:pt x="11402" y="1937"/>
                    </a:lnTo>
                    <a:lnTo>
                      <a:pt x="11402" y="1578"/>
                    </a:lnTo>
                    <a:close/>
                    <a:moveTo>
                      <a:pt x="649" y="2005"/>
                    </a:moveTo>
                    <a:lnTo>
                      <a:pt x="649" y="2364"/>
                    </a:lnTo>
                    <a:lnTo>
                      <a:pt x="296" y="2364"/>
                    </a:lnTo>
                    <a:lnTo>
                      <a:pt x="296" y="2005"/>
                    </a:lnTo>
                    <a:close/>
                    <a:moveTo>
                      <a:pt x="1076" y="2005"/>
                    </a:moveTo>
                    <a:lnTo>
                      <a:pt x="1076" y="2364"/>
                    </a:lnTo>
                    <a:lnTo>
                      <a:pt x="723" y="2364"/>
                    </a:lnTo>
                    <a:lnTo>
                      <a:pt x="723" y="2005"/>
                    </a:lnTo>
                    <a:close/>
                    <a:moveTo>
                      <a:pt x="1504" y="2005"/>
                    </a:moveTo>
                    <a:lnTo>
                      <a:pt x="1504" y="2364"/>
                    </a:lnTo>
                    <a:lnTo>
                      <a:pt x="1151" y="2364"/>
                    </a:lnTo>
                    <a:lnTo>
                      <a:pt x="1151" y="2005"/>
                    </a:lnTo>
                    <a:close/>
                    <a:moveTo>
                      <a:pt x="1931" y="2005"/>
                    </a:moveTo>
                    <a:lnTo>
                      <a:pt x="1931" y="2364"/>
                    </a:lnTo>
                    <a:lnTo>
                      <a:pt x="1578" y="2364"/>
                    </a:lnTo>
                    <a:lnTo>
                      <a:pt x="1578" y="2005"/>
                    </a:lnTo>
                    <a:close/>
                    <a:moveTo>
                      <a:pt x="2358" y="2005"/>
                    </a:moveTo>
                    <a:lnTo>
                      <a:pt x="2358" y="2364"/>
                    </a:lnTo>
                    <a:lnTo>
                      <a:pt x="2005" y="2364"/>
                    </a:lnTo>
                    <a:lnTo>
                      <a:pt x="2005" y="2005"/>
                    </a:lnTo>
                    <a:close/>
                    <a:moveTo>
                      <a:pt x="2785" y="2005"/>
                    </a:moveTo>
                    <a:lnTo>
                      <a:pt x="2785" y="2364"/>
                    </a:lnTo>
                    <a:lnTo>
                      <a:pt x="2432" y="2364"/>
                    </a:lnTo>
                    <a:lnTo>
                      <a:pt x="2432" y="2005"/>
                    </a:lnTo>
                    <a:close/>
                    <a:moveTo>
                      <a:pt x="3212" y="2005"/>
                    </a:moveTo>
                    <a:lnTo>
                      <a:pt x="3212" y="2364"/>
                    </a:lnTo>
                    <a:lnTo>
                      <a:pt x="2859" y="2364"/>
                    </a:lnTo>
                    <a:lnTo>
                      <a:pt x="2859" y="2005"/>
                    </a:lnTo>
                    <a:close/>
                    <a:moveTo>
                      <a:pt x="3639" y="2005"/>
                    </a:moveTo>
                    <a:lnTo>
                      <a:pt x="3639" y="2364"/>
                    </a:lnTo>
                    <a:lnTo>
                      <a:pt x="3286" y="2364"/>
                    </a:lnTo>
                    <a:lnTo>
                      <a:pt x="3286" y="2005"/>
                    </a:lnTo>
                    <a:close/>
                    <a:moveTo>
                      <a:pt x="4066" y="2005"/>
                    </a:moveTo>
                    <a:lnTo>
                      <a:pt x="4066" y="2364"/>
                    </a:lnTo>
                    <a:lnTo>
                      <a:pt x="3713" y="2364"/>
                    </a:lnTo>
                    <a:lnTo>
                      <a:pt x="3713" y="2005"/>
                    </a:lnTo>
                    <a:close/>
                    <a:moveTo>
                      <a:pt x="4494" y="2005"/>
                    </a:moveTo>
                    <a:lnTo>
                      <a:pt x="4494" y="2364"/>
                    </a:lnTo>
                    <a:lnTo>
                      <a:pt x="4140" y="2364"/>
                    </a:lnTo>
                    <a:lnTo>
                      <a:pt x="4140" y="2005"/>
                    </a:lnTo>
                    <a:close/>
                    <a:moveTo>
                      <a:pt x="4921" y="2005"/>
                    </a:moveTo>
                    <a:lnTo>
                      <a:pt x="4921" y="2364"/>
                    </a:lnTo>
                    <a:lnTo>
                      <a:pt x="4568" y="2364"/>
                    </a:lnTo>
                    <a:lnTo>
                      <a:pt x="4568" y="2005"/>
                    </a:lnTo>
                    <a:close/>
                    <a:moveTo>
                      <a:pt x="5348" y="2005"/>
                    </a:moveTo>
                    <a:lnTo>
                      <a:pt x="5348" y="2364"/>
                    </a:lnTo>
                    <a:lnTo>
                      <a:pt x="4995" y="2364"/>
                    </a:lnTo>
                    <a:lnTo>
                      <a:pt x="4995" y="2005"/>
                    </a:lnTo>
                    <a:close/>
                    <a:moveTo>
                      <a:pt x="5775" y="2005"/>
                    </a:moveTo>
                    <a:lnTo>
                      <a:pt x="5775" y="2364"/>
                    </a:lnTo>
                    <a:lnTo>
                      <a:pt x="5422" y="2364"/>
                    </a:lnTo>
                    <a:lnTo>
                      <a:pt x="5422" y="2005"/>
                    </a:lnTo>
                    <a:close/>
                    <a:moveTo>
                      <a:pt x="6202" y="2005"/>
                    </a:moveTo>
                    <a:lnTo>
                      <a:pt x="6202" y="2364"/>
                    </a:lnTo>
                    <a:lnTo>
                      <a:pt x="5849" y="2364"/>
                    </a:lnTo>
                    <a:lnTo>
                      <a:pt x="5849" y="2005"/>
                    </a:lnTo>
                    <a:close/>
                    <a:moveTo>
                      <a:pt x="6629" y="2005"/>
                    </a:moveTo>
                    <a:lnTo>
                      <a:pt x="6629" y="2364"/>
                    </a:lnTo>
                    <a:lnTo>
                      <a:pt x="6276" y="2364"/>
                    </a:lnTo>
                    <a:lnTo>
                      <a:pt x="6276" y="2005"/>
                    </a:lnTo>
                    <a:close/>
                    <a:moveTo>
                      <a:pt x="7056" y="2005"/>
                    </a:moveTo>
                    <a:lnTo>
                      <a:pt x="7056" y="2364"/>
                    </a:lnTo>
                    <a:lnTo>
                      <a:pt x="6703" y="2364"/>
                    </a:lnTo>
                    <a:lnTo>
                      <a:pt x="6703" y="2005"/>
                    </a:lnTo>
                    <a:close/>
                    <a:moveTo>
                      <a:pt x="7484" y="2005"/>
                    </a:moveTo>
                    <a:lnTo>
                      <a:pt x="7484" y="2364"/>
                    </a:lnTo>
                    <a:lnTo>
                      <a:pt x="7130" y="2364"/>
                    </a:lnTo>
                    <a:lnTo>
                      <a:pt x="7130" y="2005"/>
                    </a:lnTo>
                    <a:close/>
                    <a:moveTo>
                      <a:pt x="7911" y="2005"/>
                    </a:moveTo>
                    <a:lnTo>
                      <a:pt x="7911" y="2364"/>
                    </a:lnTo>
                    <a:lnTo>
                      <a:pt x="7558" y="2364"/>
                    </a:lnTo>
                    <a:lnTo>
                      <a:pt x="7558" y="2005"/>
                    </a:lnTo>
                    <a:close/>
                    <a:moveTo>
                      <a:pt x="8338" y="2005"/>
                    </a:moveTo>
                    <a:lnTo>
                      <a:pt x="8338" y="2364"/>
                    </a:lnTo>
                    <a:lnTo>
                      <a:pt x="7985" y="2364"/>
                    </a:lnTo>
                    <a:lnTo>
                      <a:pt x="7985" y="2005"/>
                    </a:lnTo>
                    <a:close/>
                    <a:moveTo>
                      <a:pt x="8765" y="2005"/>
                    </a:moveTo>
                    <a:lnTo>
                      <a:pt x="8765" y="2364"/>
                    </a:lnTo>
                    <a:lnTo>
                      <a:pt x="8412" y="2364"/>
                    </a:lnTo>
                    <a:lnTo>
                      <a:pt x="8412" y="2005"/>
                    </a:lnTo>
                    <a:close/>
                    <a:moveTo>
                      <a:pt x="9192" y="2005"/>
                    </a:moveTo>
                    <a:lnTo>
                      <a:pt x="9192" y="2364"/>
                    </a:lnTo>
                    <a:lnTo>
                      <a:pt x="8839" y="2364"/>
                    </a:lnTo>
                    <a:lnTo>
                      <a:pt x="8839" y="2005"/>
                    </a:lnTo>
                    <a:close/>
                    <a:moveTo>
                      <a:pt x="9619" y="2005"/>
                    </a:moveTo>
                    <a:lnTo>
                      <a:pt x="9619" y="2364"/>
                    </a:lnTo>
                    <a:lnTo>
                      <a:pt x="9266" y="2364"/>
                    </a:lnTo>
                    <a:lnTo>
                      <a:pt x="9266" y="2005"/>
                    </a:lnTo>
                    <a:close/>
                    <a:moveTo>
                      <a:pt x="10046" y="2005"/>
                    </a:moveTo>
                    <a:lnTo>
                      <a:pt x="10046" y="2364"/>
                    </a:lnTo>
                    <a:lnTo>
                      <a:pt x="9693" y="2364"/>
                    </a:lnTo>
                    <a:lnTo>
                      <a:pt x="9693" y="2005"/>
                    </a:lnTo>
                    <a:close/>
                    <a:moveTo>
                      <a:pt x="10474" y="2005"/>
                    </a:moveTo>
                    <a:lnTo>
                      <a:pt x="10474" y="2364"/>
                    </a:lnTo>
                    <a:lnTo>
                      <a:pt x="10120" y="2364"/>
                    </a:lnTo>
                    <a:lnTo>
                      <a:pt x="10120" y="2005"/>
                    </a:lnTo>
                    <a:close/>
                    <a:moveTo>
                      <a:pt x="10901" y="2005"/>
                    </a:moveTo>
                    <a:lnTo>
                      <a:pt x="10901" y="2364"/>
                    </a:lnTo>
                    <a:lnTo>
                      <a:pt x="10548" y="2364"/>
                    </a:lnTo>
                    <a:lnTo>
                      <a:pt x="10548" y="2005"/>
                    </a:lnTo>
                    <a:close/>
                    <a:moveTo>
                      <a:pt x="11328" y="2005"/>
                    </a:moveTo>
                    <a:lnTo>
                      <a:pt x="11328" y="2364"/>
                    </a:lnTo>
                    <a:lnTo>
                      <a:pt x="10975" y="2364"/>
                    </a:lnTo>
                    <a:lnTo>
                      <a:pt x="10975" y="2005"/>
                    </a:lnTo>
                    <a:close/>
                    <a:moveTo>
                      <a:pt x="11755" y="2005"/>
                    </a:moveTo>
                    <a:lnTo>
                      <a:pt x="11755" y="2364"/>
                    </a:lnTo>
                    <a:lnTo>
                      <a:pt x="11402" y="2364"/>
                    </a:lnTo>
                    <a:lnTo>
                      <a:pt x="11402" y="2005"/>
                    </a:lnTo>
                    <a:close/>
                    <a:moveTo>
                      <a:pt x="649" y="2432"/>
                    </a:moveTo>
                    <a:lnTo>
                      <a:pt x="649" y="2791"/>
                    </a:lnTo>
                    <a:lnTo>
                      <a:pt x="296" y="2791"/>
                    </a:lnTo>
                    <a:lnTo>
                      <a:pt x="296" y="2432"/>
                    </a:lnTo>
                    <a:close/>
                    <a:moveTo>
                      <a:pt x="1076" y="2432"/>
                    </a:moveTo>
                    <a:lnTo>
                      <a:pt x="1076" y="2791"/>
                    </a:lnTo>
                    <a:lnTo>
                      <a:pt x="723" y="2791"/>
                    </a:lnTo>
                    <a:lnTo>
                      <a:pt x="723" y="2432"/>
                    </a:lnTo>
                    <a:close/>
                    <a:moveTo>
                      <a:pt x="1504" y="2432"/>
                    </a:moveTo>
                    <a:lnTo>
                      <a:pt x="1504" y="2791"/>
                    </a:lnTo>
                    <a:lnTo>
                      <a:pt x="1151" y="2791"/>
                    </a:lnTo>
                    <a:lnTo>
                      <a:pt x="1151" y="2432"/>
                    </a:lnTo>
                    <a:close/>
                    <a:moveTo>
                      <a:pt x="1931" y="2432"/>
                    </a:moveTo>
                    <a:lnTo>
                      <a:pt x="1931" y="2791"/>
                    </a:lnTo>
                    <a:lnTo>
                      <a:pt x="1578" y="2791"/>
                    </a:lnTo>
                    <a:lnTo>
                      <a:pt x="1578" y="2432"/>
                    </a:lnTo>
                    <a:close/>
                    <a:moveTo>
                      <a:pt x="2358" y="2432"/>
                    </a:moveTo>
                    <a:lnTo>
                      <a:pt x="2358" y="2791"/>
                    </a:lnTo>
                    <a:lnTo>
                      <a:pt x="2005" y="2791"/>
                    </a:lnTo>
                    <a:lnTo>
                      <a:pt x="2005" y="2432"/>
                    </a:lnTo>
                    <a:close/>
                    <a:moveTo>
                      <a:pt x="2785" y="2432"/>
                    </a:moveTo>
                    <a:lnTo>
                      <a:pt x="2785" y="2791"/>
                    </a:lnTo>
                    <a:lnTo>
                      <a:pt x="2432" y="2791"/>
                    </a:lnTo>
                    <a:lnTo>
                      <a:pt x="2432" y="2432"/>
                    </a:lnTo>
                    <a:close/>
                    <a:moveTo>
                      <a:pt x="3212" y="2432"/>
                    </a:moveTo>
                    <a:lnTo>
                      <a:pt x="3212" y="2791"/>
                    </a:lnTo>
                    <a:lnTo>
                      <a:pt x="2859" y="2791"/>
                    </a:lnTo>
                    <a:lnTo>
                      <a:pt x="2859" y="2432"/>
                    </a:lnTo>
                    <a:close/>
                    <a:moveTo>
                      <a:pt x="3639" y="2432"/>
                    </a:moveTo>
                    <a:lnTo>
                      <a:pt x="3639" y="2791"/>
                    </a:lnTo>
                    <a:lnTo>
                      <a:pt x="3286" y="2791"/>
                    </a:lnTo>
                    <a:lnTo>
                      <a:pt x="3286" y="2432"/>
                    </a:lnTo>
                    <a:close/>
                    <a:moveTo>
                      <a:pt x="4066" y="2432"/>
                    </a:moveTo>
                    <a:lnTo>
                      <a:pt x="4066" y="2791"/>
                    </a:lnTo>
                    <a:lnTo>
                      <a:pt x="3713" y="2791"/>
                    </a:lnTo>
                    <a:lnTo>
                      <a:pt x="3713" y="2432"/>
                    </a:lnTo>
                    <a:close/>
                    <a:moveTo>
                      <a:pt x="4494" y="2432"/>
                    </a:moveTo>
                    <a:lnTo>
                      <a:pt x="4494" y="2791"/>
                    </a:lnTo>
                    <a:lnTo>
                      <a:pt x="4140" y="2791"/>
                    </a:lnTo>
                    <a:lnTo>
                      <a:pt x="4140" y="2432"/>
                    </a:lnTo>
                    <a:close/>
                    <a:moveTo>
                      <a:pt x="4921" y="2432"/>
                    </a:moveTo>
                    <a:lnTo>
                      <a:pt x="4921" y="2791"/>
                    </a:lnTo>
                    <a:lnTo>
                      <a:pt x="4568" y="2791"/>
                    </a:lnTo>
                    <a:lnTo>
                      <a:pt x="4568" y="2432"/>
                    </a:lnTo>
                    <a:close/>
                    <a:moveTo>
                      <a:pt x="5348" y="2432"/>
                    </a:moveTo>
                    <a:lnTo>
                      <a:pt x="5348" y="2791"/>
                    </a:lnTo>
                    <a:lnTo>
                      <a:pt x="4995" y="2791"/>
                    </a:lnTo>
                    <a:lnTo>
                      <a:pt x="4995" y="2432"/>
                    </a:lnTo>
                    <a:close/>
                    <a:moveTo>
                      <a:pt x="5775" y="2432"/>
                    </a:moveTo>
                    <a:lnTo>
                      <a:pt x="5775" y="2791"/>
                    </a:lnTo>
                    <a:lnTo>
                      <a:pt x="5422" y="2791"/>
                    </a:lnTo>
                    <a:lnTo>
                      <a:pt x="5422" y="2432"/>
                    </a:lnTo>
                    <a:close/>
                    <a:moveTo>
                      <a:pt x="6202" y="2432"/>
                    </a:moveTo>
                    <a:lnTo>
                      <a:pt x="6202" y="2791"/>
                    </a:lnTo>
                    <a:lnTo>
                      <a:pt x="5849" y="2791"/>
                    </a:lnTo>
                    <a:lnTo>
                      <a:pt x="5849" y="2432"/>
                    </a:lnTo>
                    <a:close/>
                    <a:moveTo>
                      <a:pt x="6629" y="2432"/>
                    </a:moveTo>
                    <a:lnTo>
                      <a:pt x="6629" y="2791"/>
                    </a:lnTo>
                    <a:lnTo>
                      <a:pt x="6276" y="2791"/>
                    </a:lnTo>
                    <a:lnTo>
                      <a:pt x="6276" y="2432"/>
                    </a:lnTo>
                    <a:close/>
                    <a:moveTo>
                      <a:pt x="7056" y="2432"/>
                    </a:moveTo>
                    <a:lnTo>
                      <a:pt x="7056" y="2791"/>
                    </a:lnTo>
                    <a:lnTo>
                      <a:pt x="6703" y="2791"/>
                    </a:lnTo>
                    <a:lnTo>
                      <a:pt x="6703" y="2432"/>
                    </a:lnTo>
                    <a:close/>
                    <a:moveTo>
                      <a:pt x="7484" y="2432"/>
                    </a:moveTo>
                    <a:lnTo>
                      <a:pt x="7484" y="2791"/>
                    </a:lnTo>
                    <a:lnTo>
                      <a:pt x="7130" y="2791"/>
                    </a:lnTo>
                    <a:lnTo>
                      <a:pt x="7130" y="2432"/>
                    </a:lnTo>
                    <a:close/>
                    <a:moveTo>
                      <a:pt x="7911" y="2432"/>
                    </a:moveTo>
                    <a:lnTo>
                      <a:pt x="7911" y="2791"/>
                    </a:lnTo>
                    <a:lnTo>
                      <a:pt x="7558" y="2791"/>
                    </a:lnTo>
                    <a:lnTo>
                      <a:pt x="7558" y="2432"/>
                    </a:lnTo>
                    <a:close/>
                    <a:moveTo>
                      <a:pt x="8338" y="2432"/>
                    </a:moveTo>
                    <a:lnTo>
                      <a:pt x="8338" y="2791"/>
                    </a:lnTo>
                    <a:lnTo>
                      <a:pt x="7985" y="2791"/>
                    </a:lnTo>
                    <a:lnTo>
                      <a:pt x="7985" y="2432"/>
                    </a:lnTo>
                    <a:close/>
                    <a:moveTo>
                      <a:pt x="8765" y="2432"/>
                    </a:moveTo>
                    <a:lnTo>
                      <a:pt x="8765" y="2791"/>
                    </a:lnTo>
                    <a:lnTo>
                      <a:pt x="8412" y="2791"/>
                    </a:lnTo>
                    <a:lnTo>
                      <a:pt x="8412" y="2432"/>
                    </a:lnTo>
                    <a:close/>
                    <a:moveTo>
                      <a:pt x="9192" y="2432"/>
                    </a:moveTo>
                    <a:lnTo>
                      <a:pt x="9192" y="2791"/>
                    </a:lnTo>
                    <a:lnTo>
                      <a:pt x="8839" y="2791"/>
                    </a:lnTo>
                    <a:lnTo>
                      <a:pt x="8839" y="2432"/>
                    </a:lnTo>
                    <a:close/>
                    <a:moveTo>
                      <a:pt x="9619" y="2432"/>
                    </a:moveTo>
                    <a:lnTo>
                      <a:pt x="9619" y="2791"/>
                    </a:lnTo>
                    <a:lnTo>
                      <a:pt x="9266" y="2791"/>
                    </a:lnTo>
                    <a:lnTo>
                      <a:pt x="9266" y="2432"/>
                    </a:lnTo>
                    <a:close/>
                    <a:moveTo>
                      <a:pt x="10046" y="2432"/>
                    </a:moveTo>
                    <a:lnTo>
                      <a:pt x="10046" y="2791"/>
                    </a:lnTo>
                    <a:lnTo>
                      <a:pt x="9693" y="2791"/>
                    </a:lnTo>
                    <a:lnTo>
                      <a:pt x="9693" y="2432"/>
                    </a:lnTo>
                    <a:close/>
                    <a:moveTo>
                      <a:pt x="10474" y="2432"/>
                    </a:moveTo>
                    <a:lnTo>
                      <a:pt x="10474" y="2791"/>
                    </a:lnTo>
                    <a:lnTo>
                      <a:pt x="10120" y="2791"/>
                    </a:lnTo>
                    <a:lnTo>
                      <a:pt x="10120" y="2432"/>
                    </a:lnTo>
                    <a:close/>
                    <a:moveTo>
                      <a:pt x="10901" y="2432"/>
                    </a:moveTo>
                    <a:lnTo>
                      <a:pt x="10901" y="2791"/>
                    </a:lnTo>
                    <a:lnTo>
                      <a:pt x="10548" y="2791"/>
                    </a:lnTo>
                    <a:lnTo>
                      <a:pt x="10548" y="2432"/>
                    </a:lnTo>
                    <a:close/>
                    <a:moveTo>
                      <a:pt x="11328" y="2432"/>
                    </a:moveTo>
                    <a:lnTo>
                      <a:pt x="11328" y="2791"/>
                    </a:lnTo>
                    <a:lnTo>
                      <a:pt x="10975" y="2791"/>
                    </a:lnTo>
                    <a:lnTo>
                      <a:pt x="10975" y="2432"/>
                    </a:lnTo>
                    <a:close/>
                    <a:moveTo>
                      <a:pt x="11755" y="2432"/>
                    </a:moveTo>
                    <a:lnTo>
                      <a:pt x="11755" y="2791"/>
                    </a:lnTo>
                    <a:lnTo>
                      <a:pt x="11402" y="2791"/>
                    </a:lnTo>
                    <a:lnTo>
                      <a:pt x="11402" y="2432"/>
                    </a:lnTo>
                    <a:close/>
                    <a:moveTo>
                      <a:pt x="649" y="2859"/>
                    </a:moveTo>
                    <a:lnTo>
                      <a:pt x="649" y="3218"/>
                    </a:lnTo>
                    <a:lnTo>
                      <a:pt x="296" y="3218"/>
                    </a:lnTo>
                    <a:lnTo>
                      <a:pt x="296" y="2859"/>
                    </a:lnTo>
                    <a:close/>
                    <a:moveTo>
                      <a:pt x="1076" y="2859"/>
                    </a:moveTo>
                    <a:lnTo>
                      <a:pt x="1076" y="3218"/>
                    </a:lnTo>
                    <a:lnTo>
                      <a:pt x="723" y="3218"/>
                    </a:lnTo>
                    <a:lnTo>
                      <a:pt x="723" y="2859"/>
                    </a:lnTo>
                    <a:close/>
                    <a:moveTo>
                      <a:pt x="1504" y="2859"/>
                    </a:moveTo>
                    <a:lnTo>
                      <a:pt x="1504" y="3218"/>
                    </a:lnTo>
                    <a:lnTo>
                      <a:pt x="1151" y="3218"/>
                    </a:lnTo>
                    <a:lnTo>
                      <a:pt x="1151" y="2859"/>
                    </a:lnTo>
                    <a:close/>
                    <a:moveTo>
                      <a:pt x="1931" y="2859"/>
                    </a:moveTo>
                    <a:lnTo>
                      <a:pt x="1931" y="3218"/>
                    </a:lnTo>
                    <a:lnTo>
                      <a:pt x="1578" y="3218"/>
                    </a:lnTo>
                    <a:lnTo>
                      <a:pt x="1578" y="2859"/>
                    </a:lnTo>
                    <a:close/>
                    <a:moveTo>
                      <a:pt x="2358" y="2859"/>
                    </a:moveTo>
                    <a:lnTo>
                      <a:pt x="2358" y="3218"/>
                    </a:lnTo>
                    <a:lnTo>
                      <a:pt x="2005" y="3218"/>
                    </a:lnTo>
                    <a:lnTo>
                      <a:pt x="2005" y="2859"/>
                    </a:lnTo>
                    <a:close/>
                    <a:moveTo>
                      <a:pt x="2785" y="2859"/>
                    </a:moveTo>
                    <a:lnTo>
                      <a:pt x="2785" y="3218"/>
                    </a:lnTo>
                    <a:lnTo>
                      <a:pt x="2432" y="3218"/>
                    </a:lnTo>
                    <a:lnTo>
                      <a:pt x="2432" y="2859"/>
                    </a:lnTo>
                    <a:close/>
                    <a:moveTo>
                      <a:pt x="3212" y="2859"/>
                    </a:moveTo>
                    <a:lnTo>
                      <a:pt x="3212" y="3218"/>
                    </a:lnTo>
                    <a:lnTo>
                      <a:pt x="2859" y="3218"/>
                    </a:lnTo>
                    <a:lnTo>
                      <a:pt x="2859" y="2859"/>
                    </a:lnTo>
                    <a:close/>
                    <a:moveTo>
                      <a:pt x="3639" y="2859"/>
                    </a:moveTo>
                    <a:lnTo>
                      <a:pt x="3639" y="3218"/>
                    </a:lnTo>
                    <a:lnTo>
                      <a:pt x="3286" y="3218"/>
                    </a:lnTo>
                    <a:lnTo>
                      <a:pt x="3286" y="2859"/>
                    </a:lnTo>
                    <a:close/>
                    <a:moveTo>
                      <a:pt x="4066" y="2859"/>
                    </a:moveTo>
                    <a:lnTo>
                      <a:pt x="4066" y="3218"/>
                    </a:lnTo>
                    <a:lnTo>
                      <a:pt x="3713" y="3218"/>
                    </a:lnTo>
                    <a:lnTo>
                      <a:pt x="3713" y="2859"/>
                    </a:lnTo>
                    <a:close/>
                    <a:moveTo>
                      <a:pt x="4494" y="2859"/>
                    </a:moveTo>
                    <a:lnTo>
                      <a:pt x="4494" y="3218"/>
                    </a:lnTo>
                    <a:lnTo>
                      <a:pt x="4140" y="3218"/>
                    </a:lnTo>
                    <a:lnTo>
                      <a:pt x="4140" y="2859"/>
                    </a:lnTo>
                    <a:close/>
                    <a:moveTo>
                      <a:pt x="4921" y="2859"/>
                    </a:moveTo>
                    <a:lnTo>
                      <a:pt x="4921" y="3218"/>
                    </a:lnTo>
                    <a:lnTo>
                      <a:pt x="4568" y="3218"/>
                    </a:lnTo>
                    <a:lnTo>
                      <a:pt x="4568" y="2859"/>
                    </a:lnTo>
                    <a:close/>
                    <a:moveTo>
                      <a:pt x="5348" y="2859"/>
                    </a:moveTo>
                    <a:lnTo>
                      <a:pt x="5348" y="3218"/>
                    </a:lnTo>
                    <a:lnTo>
                      <a:pt x="4995" y="3218"/>
                    </a:lnTo>
                    <a:lnTo>
                      <a:pt x="4995" y="2859"/>
                    </a:lnTo>
                    <a:close/>
                    <a:moveTo>
                      <a:pt x="5775" y="2859"/>
                    </a:moveTo>
                    <a:lnTo>
                      <a:pt x="5775" y="3218"/>
                    </a:lnTo>
                    <a:lnTo>
                      <a:pt x="5422" y="3218"/>
                    </a:lnTo>
                    <a:lnTo>
                      <a:pt x="5422" y="2859"/>
                    </a:lnTo>
                    <a:close/>
                    <a:moveTo>
                      <a:pt x="6202" y="2859"/>
                    </a:moveTo>
                    <a:lnTo>
                      <a:pt x="6202" y="3218"/>
                    </a:lnTo>
                    <a:lnTo>
                      <a:pt x="5849" y="3218"/>
                    </a:lnTo>
                    <a:lnTo>
                      <a:pt x="5849" y="2859"/>
                    </a:lnTo>
                    <a:close/>
                    <a:moveTo>
                      <a:pt x="6629" y="2859"/>
                    </a:moveTo>
                    <a:lnTo>
                      <a:pt x="6629" y="3218"/>
                    </a:lnTo>
                    <a:lnTo>
                      <a:pt x="6276" y="3218"/>
                    </a:lnTo>
                    <a:lnTo>
                      <a:pt x="6276" y="2859"/>
                    </a:lnTo>
                    <a:close/>
                    <a:moveTo>
                      <a:pt x="7056" y="2859"/>
                    </a:moveTo>
                    <a:lnTo>
                      <a:pt x="7056" y="3218"/>
                    </a:lnTo>
                    <a:lnTo>
                      <a:pt x="6703" y="3218"/>
                    </a:lnTo>
                    <a:lnTo>
                      <a:pt x="6703" y="2859"/>
                    </a:lnTo>
                    <a:close/>
                    <a:moveTo>
                      <a:pt x="7484" y="2859"/>
                    </a:moveTo>
                    <a:lnTo>
                      <a:pt x="7484" y="3218"/>
                    </a:lnTo>
                    <a:lnTo>
                      <a:pt x="7130" y="3218"/>
                    </a:lnTo>
                    <a:lnTo>
                      <a:pt x="7130" y="2859"/>
                    </a:lnTo>
                    <a:close/>
                    <a:moveTo>
                      <a:pt x="7911" y="2859"/>
                    </a:moveTo>
                    <a:lnTo>
                      <a:pt x="7911" y="3218"/>
                    </a:lnTo>
                    <a:lnTo>
                      <a:pt x="7558" y="3218"/>
                    </a:lnTo>
                    <a:lnTo>
                      <a:pt x="7558" y="2859"/>
                    </a:lnTo>
                    <a:close/>
                    <a:moveTo>
                      <a:pt x="8338" y="2859"/>
                    </a:moveTo>
                    <a:lnTo>
                      <a:pt x="8338" y="3218"/>
                    </a:lnTo>
                    <a:lnTo>
                      <a:pt x="7985" y="3218"/>
                    </a:lnTo>
                    <a:lnTo>
                      <a:pt x="7985" y="2859"/>
                    </a:lnTo>
                    <a:close/>
                    <a:moveTo>
                      <a:pt x="8765" y="2859"/>
                    </a:moveTo>
                    <a:lnTo>
                      <a:pt x="8765" y="3218"/>
                    </a:lnTo>
                    <a:lnTo>
                      <a:pt x="8412" y="3218"/>
                    </a:lnTo>
                    <a:lnTo>
                      <a:pt x="8412" y="2859"/>
                    </a:lnTo>
                    <a:close/>
                    <a:moveTo>
                      <a:pt x="9192" y="2859"/>
                    </a:moveTo>
                    <a:lnTo>
                      <a:pt x="9192" y="3218"/>
                    </a:lnTo>
                    <a:lnTo>
                      <a:pt x="8839" y="3218"/>
                    </a:lnTo>
                    <a:lnTo>
                      <a:pt x="8839" y="2859"/>
                    </a:lnTo>
                    <a:close/>
                    <a:moveTo>
                      <a:pt x="9619" y="2859"/>
                    </a:moveTo>
                    <a:lnTo>
                      <a:pt x="9619" y="3218"/>
                    </a:lnTo>
                    <a:lnTo>
                      <a:pt x="9266" y="3218"/>
                    </a:lnTo>
                    <a:lnTo>
                      <a:pt x="9266" y="2859"/>
                    </a:lnTo>
                    <a:close/>
                    <a:moveTo>
                      <a:pt x="10046" y="2859"/>
                    </a:moveTo>
                    <a:lnTo>
                      <a:pt x="10046" y="3218"/>
                    </a:lnTo>
                    <a:lnTo>
                      <a:pt x="9693" y="3218"/>
                    </a:lnTo>
                    <a:lnTo>
                      <a:pt x="9693" y="2859"/>
                    </a:lnTo>
                    <a:close/>
                    <a:moveTo>
                      <a:pt x="10474" y="2859"/>
                    </a:moveTo>
                    <a:lnTo>
                      <a:pt x="10474" y="3218"/>
                    </a:lnTo>
                    <a:lnTo>
                      <a:pt x="10120" y="3218"/>
                    </a:lnTo>
                    <a:lnTo>
                      <a:pt x="10120" y="2859"/>
                    </a:lnTo>
                    <a:close/>
                    <a:moveTo>
                      <a:pt x="10901" y="2859"/>
                    </a:moveTo>
                    <a:lnTo>
                      <a:pt x="10901" y="3218"/>
                    </a:lnTo>
                    <a:lnTo>
                      <a:pt x="10548" y="3218"/>
                    </a:lnTo>
                    <a:lnTo>
                      <a:pt x="10548" y="2859"/>
                    </a:lnTo>
                    <a:close/>
                    <a:moveTo>
                      <a:pt x="11328" y="2859"/>
                    </a:moveTo>
                    <a:lnTo>
                      <a:pt x="11328" y="3218"/>
                    </a:lnTo>
                    <a:lnTo>
                      <a:pt x="10975" y="3218"/>
                    </a:lnTo>
                    <a:lnTo>
                      <a:pt x="10975" y="2859"/>
                    </a:lnTo>
                    <a:close/>
                    <a:moveTo>
                      <a:pt x="11755" y="2859"/>
                    </a:moveTo>
                    <a:lnTo>
                      <a:pt x="11755" y="3218"/>
                    </a:lnTo>
                    <a:lnTo>
                      <a:pt x="11402" y="3218"/>
                    </a:lnTo>
                    <a:lnTo>
                      <a:pt x="11402" y="2859"/>
                    </a:lnTo>
                    <a:close/>
                    <a:moveTo>
                      <a:pt x="649" y="3286"/>
                    </a:moveTo>
                    <a:lnTo>
                      <a:pt x="649" y="3645"/>
                    </a:lnTo>
                    <a:lnTo>
                      <a:pt x="296" y="3645"/>
                    </a:lnTo>
                    <a:lnTo>
                      <a:pt x="296" y="3286"/>
                    </a:lnTo>
                    <a:close/>
                    <a:moveTo>
                      <a:pt x="1076" y="3286"/>
                    </a:moveTo>
                    <a:lnTo>
                      <a:pt x="1076" y="3645"/>
                    </a:lnTo>
                    <a:lnTo>
                      <a:pt x="723" y="3645"/>
                    </a:lnTo>
                    <a:lnTo>
                      <a:pt x="723" y="3286"/>
                    </a:lnTo>
                    <a:close/>
                    <a:moveTo>
                      <a:pt x="1504" y="3286"/>
                    </a:moveTo>
                    <a:lnTo>
                      <a:pt x="1504" y="3645"/>
                    </a:lnTo>
                    <a:lnTo>
                      <a:pt x="1151" y="3645"/>
                    </a:lnTo>
                    <a:lnTo>
                      <a:pt x="1151" y="3286"/>
                    </a:lnTo>
                    <a:close/>
                    <a:moveTo>
                      <a:pt x="1931" y="3286"/>
                    </a:moveTo>
                    <a:lnTo>
                      <a:pt x="1931" y="3645"/>
                    </a:lnTo>
                    <a:lnTo>
                      <a:pt x="1578" y="3645"/>
                    </a:lnTo>
                    <a:lnTo>
                      <a:pt x="1578" y="3286"/>
                    </a:lnTo>
                    <a:close/>
                    <a:moveTo>
                      <a:pt x="2358" y="3286"/>
                    </a:moveTo>
                    <a:lnTo>
                      <a:pt x="2358" y="3645"/>
                    </a:lnTo>
                    <a:lnTo>
                      <a:pt x="2005" y="3645"/>
                    </a:lnTo>
                    <a:lnTo>
                      <a:pt x="2005" y="3286"/>
                    </a:lnTo>
                    <a:close/>
                    <a:moveTo>
                      <a:pt x="2785" y="3286"/>
                    </a:moveTo>
                    <a:lnTo>
                      <a:pt x="2785" y="3645"/>
                    </a:lnTo>
                    <a:lnTo>
                      <a:pt x="2432" y="3645"/>
                    </a:lnTo>
                    <a:lnTo>
                      <a:pt x="2432" y="3286"/>
                    </a:lnTo>
                    <a:close/>
                    <a:moveTo>
                      <a:pt x="3212" y="3286"/>
                    </a:moveTo>
                    <a:lnTo>
                      <a:pt x="3212" y="3645"/>
                    </a:lnTo>
                    <a:lnTo>
                      <a:pt x="2859" y="3645"/>
                    </a:lnTo>
                    <a:lnTo>
                      <a:pt x="2859" y="3286"/>
                    </a:lnTo>
                    <a:close/>
                    <a:moveTo>
                      <a:pt x="3639" y="3286"/>
                    </a:moveTo>
                    <a:lnTo>
                      <a:pt x="3639" y="3645"/>
                    </a:lnTo>
                    <a:lnTo>
                      <a:pt x="3286" y="3645"/>
                    </a:lnTo>
                    <a:lnTo>
                      <a:pt x="3286" y="3286"/>
                    </a:lnTo>
                    <a:close/>
                    <a:moveTo>
                      <a:pt x="4066" y="3286"/>
                    </a:moveTo>
                    <a:lnTo>
                      <a:pt x="4066" y="3645"/>
                    </a:lnTo>
                    <a:lnTo>
                      <a:pt x="3713" y="3645"/>
                    </a:lnTo>
                    <a:lnTo>
                      <a:pt x="3713" y="3286"/>
                    </a:lnTo>
                    <a:close/>
                    <a:moveTo>
                      <a:pt x="4494" y="3286"/>
                    </a:moveTo>
                    <a:lnTo>
                      <a:pt x="4494" y="3645"/>
                    </a:lnTo>
                    <a:lnTo>
                      <a:pt x="4140" y="3645"/>
                    </a:lnTo>
                    <a:lnTo>
                      <a:pt x="4140" y="3286"/>
                    </a:lnTo>
                    <a:close/>
                    <a:moveTo>
                      <a:pt x="4921" y="3286"/>
                    </a:moveTo>
                    <a:lnTo>
                      <a:pt x="4921" y="3645"/>
                    </a:lnTo>
                    <a:lnTo>
                      <a:pt x="4568" y="3645"/>
                    </a:lnTo>
                    <a:lnTo>
                      <a:pt x="4568" y="3286"/>
                    </a:lnTo>
                    <a:close/>
                    <a:moveTo>
                      <a:pt x="5348" y="3286"/>
                    </a:moveTo>
                    <a:lnTo>
                      <a:pt x="5348" y="3645"/>
                    </a:lnTo>
                    <a:lnTo>
                      <a:pt x="4995" y="3645"/>
                    </a:lnTo>
                    <a:lnTo>
                      <a:pt x="4995" y="3286"/>
                    </a:lnTo>
                    <a:close/>
                    <a:moveTo>
                      <a:pt x="5775" y="3286"/>
                    </a:moveTo>
                    <a:lnTo>
                      <a:pt x="5775" y="3645"/>
                    </a:lnTo>
                    <a:lnTo>
                      <a:pt x="5422" y="3645"/>
                    </a:lnTo>
                    <a:lnTo>
                      <a:pt x="5422" y="3286"/>
                    </a:lnTo>
                    <a:close/>
                    <a:moveTo>
                      <a:pt x="6202" y="3286"/>
                    </a:moveTo>
                    <a:lnTo>
                      <a:pt x="6202" y="3645"/>
                    </a:lnTo>
                    <a:lnTo>
                      <a:pt x="5849" y="3645"/>
                    </a:lnTo>
                    <a:lnTo>
                      <a:pt x="5849" y="3286"/>
                    </a:lnTo>
                    <a:close/>
                    <a:moveTo>
                      <a:pt x="6629" y="3286"/>
                    </a:moveTo>
                    <a:lnTo>
                      <a:pt x="6629" y="3645"/>
                    </a:lnTo>
                    <a:lnTo>
                      <a:pt x="6276" y="3645"/>
                    </a:lnTo>
                    <a:lnTo>
                      <a:pt x="6276" y="3286"/>
                    </a:lnTo>
                    <a:close/>
                    <a:moveTo>
                      <a:pt x="7056" y="3286"/>
                    </a:moveTo>
                    <a:lnTo>
                      <a:pt x="7056" y="3645"/>
                    </a:lnTo>
                    <a:lnTo>
                      <a:pt x="6703" y="3645"/>
                    </a:lnTo>
                    <a:lnTo>
                      <a:pt x="6703" y="3286"/>
                    </a:lnTo>
                    <a:close/>
                    <a:moveTo>
                      <a:pt x="7484" y="3286"/>
                    </a:moveTo>
                    <a:lnTo>
                      <a:pt x="7484" y="3645"/>
                    </a:lnTo>
                    <a:lnTo>
                      <a:pt x="7130" y="3645"/>
                    </a:lnTo>
                    <a:lnTo>
                      <a:pt x="7130" y="3286"/>
                    </a:lnTo>
                    <a:close/>
                    <a:moveTo>
                      <a:pt x="7911" y="3286"/>
                    </a:moveTo>
                    <a:lnTo>
                      <a:pt x="7911" y="3645"/>
                    </a:lnTo>
                    <a:lnTo>
                      <a:pt x="7558" y="3645"/>
                    </a:lnTo>
                    <a:lnTo>
                      <a:pt x="7558" y="3286"/>
                    </a:lnTo>
                    <a:close/>
                    <a:moveTo>
                      <a:pt x="8338" y="3286"/>
                    </a:moveTo>
                    <a:lnTo>
                      <a:pt x="8338" y="3645"/>
                    </a:lnTo>
                    <a:lnTo>
                      <a:pt x="7985" y="3645"/>
                    </a:lnTo>
                    <a:lnTo>
                      <a:pt x="7985" y="3286"/>
                    </a:lnTo>
                    <a:close/>
                    <a:moveTo>
                      <a:pt x="8765" y="3286"/>
                    </a:moveTo>
                    <a:lnTo>
                      <a:pt x="8765" y="3645"/>
                    </a:lnTo>
                    <a:lnTo>
                      <a:pt x="8412" y="3645"/>
                    </a:lnTo>
                    <a:lnTo>
                      <a:pt x="8412" y="3286"/>
                    </a:lnTo>
                    <a:close/>
                    <a:moveTo>
                      <a:pt x="9192" y="3286"/>
                    </a:moveTo>
                    <a:lnTo>
                      <a:pt x="9192" y="3645"/>
                    </a:lnTo>
                    <a:lnTo>
                      <a:pt x="8839" y="3645"/>
                    </a:lnTo>
                    <a:lnTo>
                      <a:pt x="8839" y="3286"/>
                    </a:lnTo>
                    <a:close/>
                    <a:moveTo>
                      <a:pt x="9619" y="3286"/>
                    </a:moveTo>
                    <a:lnTo>
                      <a:pt x="9619" y="3645"/>
                    </a:lnTo>
                    <a:lnTo>
                      <a:pt x="9266" y="3645"/>
                    </a:lnTo>
                    <a:lnTo>
                      <a:pt x="9266" y="3286"/>
                    </a:lnTo>
                    <a:close/>
                    <a:moveTo>
                      <a:pt x="10046" y="3286"/>
                    </a:moveTo>
                    <a:lnTo>
                      <a:pt x="10046" y="3645"/>
                    </a:lnTo>
                    <a:lnTo>
                      <a:pt x="9693" y="3645"/>
                    </a:lnTo>
                    <a:lnTo>
                      <a:pt x="9693" y="3286"/>
                    </a:lnTo>
                    <a:close/>
                    <a:moveTo>
                      <a:pt x="10474" y="3286"/>
                    </a:moveTo>
                    <a:lnTo>
                      <a:pt x="10474" y="3645"/>
                    </a:lnTo>
                    <a:lnTo>
                      <a:pt x="10120" y="3645"/>
                    </a:lnTo>
                    <a:lnTo>
                      <a:pt x="10120" y="3286"/>
                    </a:lnTo>
                    <a:close/>
                    <a:moveTo>
                      <a:pt x="10901" y="3286"/>
                    </a:moveTo>
                    <a:lnTo>
                      <a:pt x="10901" y="3645"/>
                    </a:lnTo>
                    <a:lnTo>
                      <a:pt x="10548" y="3645"/>
                    </a:lnTo>
                    <a:lnTo>
                      <a:pt x="10548" y="3286"/>
                    </a:lnTo>
                    <a:close/>
                    <a:moveTo>
                      <a:pt x="11328" y="3286"/>
                    </a:moveTo>
                    <a:lnTo>
                      <a:pt x="11328" y="3645"/>
                    </a:lnTo>
                    <a:lnTo>
                      <a:pt x="10975" y="3645"/>
                    </a:lnTo>
                    <a:lnTo>
                      <a:pt x="10975" y="3286"/>
                    </a:lnTo>
                    <a:close/>
                    <a:moveTo>
                      <a:pt x="11755" y="3286"/>
                    </a:moveTo>
                    <a:lnTo>
                      <a:pt x="11755" y="3645"/>
                    </a:lnTo>
                    <a:lnTo>
                      <a:pt x="11402" y="3645"/>
                    </a:lnTo>
                    <a:lnTo>
                      <a:pt x="11402" y="3286"/>
                    </a:lnTo>
                    <a:close/>
                    <a:moveTo>
                      <a:pt x="649" y="3713"/>
                    </a:moveTo>
                    <a:lnTo>
                      <a:pt x="649" y="4072"/>
                    </a:lnTo>
                    <a:lnTo>
                      <a:pt x="296" y="4072"/>
                    </a:lnTo>
                    <a:lnTo>
                      <a:pt x="296" y="3713"/>
                    </a:lnTo>
                    <a:close/>
                    <a:moveTo>
                      <a:pt x="1076" y="3713"/>
                    </a:moveTo>
                    <a:lnTo>
                      <a:pt x="1076" y="4072"/>
                    </a:lnTo>
                    <a:lnTo>
                      <a:pt x="723" y="4072"/>
                    </a:lnTo>
                    <a:lnTo>
                      <a:pt x="723" y="3713"/>
                    </a:lnTo>
                    <a:close/>
                    <a:moveTo>
                      <a:pt x="1504" y="3713"/>
                    </a:moveTo>
                    <a:lnTo>
                      <a:pt x="1504" y="4072"/>
                    </a:lnTo>
                    <a:lnTo>
                      <a:pt x="1151" y="4072"/>
                    </a:lnTo>
                    <a:lnTo>
                      <a:pt x="1151" y="3713"/>
                    </a:lnTo>
                    <a:close/>
                    <a:moveTo>
                      <a:pt x="1931" y="3713"/>
                    </a:moveTo>
                    <a:lnTo>
                      <a:pt x="1931" y="4072"/>
                    </a:lnTo>
                    <a:lnTo>
                      <a:pt x="1578" y="4072"/>
                    </a:lnTo>
                    <a:lnTo>
                      <a:pt x="1578" y="3713"/>
                    </a:lnTo>
                    <a:close/>
                    <a:moveTo>
                      <a:pt x="2358" y="3713"/>
                    </a:moveTo>
                    <a:lnTo>
                      <a:pt x="2358" y="4072"/>
                    </a:lnTo>
                    <a:lnTo>
                      <a:pt x="2005" y="4072"/>
                    </a:lnTo>
                    <a:lnTo>
                      <a:pt x="2005" y="3713"/>
                    </a:lnTo>
                    <a:close/>
                    <a:moveTo>
                      <a:pt x="2785" y="3713"/>
                    </a:moveTo>
                    <a:lnTo>
                      <a:pt x="2785" y="4072"/>
                    </a:lnTo>
                    <a:lnTo>
                      <a:pt x="2432" y="4072"/>
                    </a:lnTo>
                    <a:lnTo>
                      <a:pt x="2432" y="3713"/>
                    </a:lnTo>
                    <a:close/>
                    <a:moveTo>
                      <a:pt x="3212" y="3713"/>
                    </a:moveTo>
                    <a:lnTo>
                      <a:pt x="3212" y="4072"/>
                    </a:lnTo>
                    <a:lnTo>
                      <a:pt x="2859" y="4072"/>
                    </a:lnTo>
                    <a:lnTo>
                      <a:pt x="2859" y="3713"/>
                    </a:lnTo>
                    <a:close/>
                    <a:moveTo>
                      <a:pt x="3639" y="3713"/>
                    </a:moveTo>
                    <a:lnTo>
                      <a:pt x="3639" y="4072"/>
                    </a:lnTo>
                    <a:lnTo>
                      <a:pt x="3286" y="4072"/>
                    </a:lnTo>
                    <a:lnTo>
                      <a:pt x="3286" y="3713"/>
                    </a:lnTo>
                    <a:close/>
                    <a:moveTo>
                      <a:pt x="4066" y="3713"/>
                    </a:moveTo>
                    <a:lnTo>
                      <a:pt x="4066" y="4072"/>
                    </a:lnTo>
                    <a:lnTo>
                      <a:pt x="3713" y="4072"/>
                    </a:lnTo>
                    <a:lnTo>
                      <a:pt x="3713" y="3713"/>
                    </a:lnTo>
                    <a:close/>
                    <a:moveTo>
                      <a:pt x="4494" y="3713"/>
                    </a:moveTo>
                    <a:lnTo>
                      <a:pt x="4494" y="4072"/>
                    </a:lnTo>
                    <a:lnTo>
                      <a:pt x="4140" y="4072"/>
                    </a:lnTo>
                    <a:lnTo>
                      <a:pt x="4140" y="3713"/>
                    </a:lnTo>
                    <a:close/>
                    <a:moveTo>
                      <a:pt x="4921" y="3713"/>
                    </a:moveTo>
                    <a:lnTo>
                      <a:pt x="4921" y="4072"/>
                    </a:lnTo>
                    <a:lnTo>
                      <a:pt x="4568" y="4072"/>
                    </a:lnTo>
                    <a:lnTo>
                      <a:pt x="4568" y="3713"/>
                    </a:lnTo>
                    <a:close/>
                    <a:moveTo>
                      <a:pt x="5348" y="3713"/>
                    </a:moveTo>
                    <a:lnTo>
                      <a:pt x="5348" y="4072"/>
                    </a:lnTo>
                    <a:lnTo>
                      <a:pt x="4995" y="4072"/>
                    </a:lnTo>
                    <a:lnTo>
                      <a:pt x="4995" y="3713"/>
                    </a:lnTo>
                    <a:close/>
                    <a:moveTo>
                      <a:pt x="5775" y="3713"/>
                    </a:moveTo>
                    <a:lnTo>
                      <a:pt x="5775" y="4072"/>
                    </a:lnTo>
                    <a:lnTo>
                      <a:pt x="5422" y="4072"/>
                    </a:lnTo>
                    <a:lnTo>
                      <a:pt x="5422" y="3713"/>
                    </a:lnTo>
                    <a:close/>
                    <a:moveTo>
                      <a:pt x="6202" y="3713"/>
                    </a:moveTo>
                    <a:lnTo>
                      <a:pt x="6202" y="4072"/>
                    </a:lnTo>
                    <a:lnTo>
                      <a:pt x="5849" y="4072"/>
                    </a:lnTo>
                    <a:lnTo>
                      <a:pt x="5849" y="3713"/>
                    </a:lnTo>
                    <a:close/>
                    <a:moveTo>
                      <a:pt x="6629" y="3713"/>
                    </a:moveTo>
                    <a:lnTo>
                      <a:pt x="6629" y="4072"/>
                    </a:lnTo>
                    <a:lnTo>
                      <a:pt x="6276" y="4072"/>
                    </a:lnTo>
                    <a:lnTo>
                      <a:pt x="6276" y="3713"/>
                    </a:lnTo>
                    <a:close/>
                    <a:moveTo>
                      <a:pt x="7056" y="3713"/>
                    </a:moveTo>
                    <a:lnTo>
                      <a:pt x="7056" y="4072"/>
                    </a:lnTo>
                    <a:lnTo>
                      <a:pt x="6703" y="4072"/>
                    </a:lnTo>
                    <a:lnTo>
                      <a:pt x="6703" y="3713"/>
                    </a:lnTo>
                    <a:close/>
                    <a:moveTo>
                      <a:pt x="7484" y="3713"/>
                    </a:moveTo>
                    <a:lnTo>
                      <a:pt x="7484" y="4072"/>
                    </a:lnTo>
                    <a:lnTo>
                      <a:pt x="7130" y="4072"/>
                    </a:lnTo>
                    <a:lnTo>
                      <a:pt x="7130" y="3713"/>
                    </a:lnTo>
                    <a:close/>
                    <a:moveTo>
                      <a:pt x="7911" y="3713"/>
                    </a:moveTo>
                    <a:lnTo>
                      <a:pt x="7911" y="4072"/>
                    </a:lnTo>
                    <a:lnTo>
                      <a:pt x="7558" y="4072"/>
                    </a:lnTo>
                    <a:lnTo>
                      <a:pt x="7558" y="3713"/>
                    </a:lnTo>
                    <a:close/>
                    <a:moveTo>
                      <a:pt x="8338" y="3713"/>
                    </a:moveTo>
                    <a:lnTo>
                      <a:pt x="8338" y="4072"/>
                    </a:lnTo>
                    <a:lnTo>
                      <a:pt x="7985" y="4072"/>
                    </a:lnTo>
                    <a:lnTo>
                      <a:pt x="7985" y="3713"/>
                    </a:lnTo>
                    <a:close/>
                    <a:moveTo>
                      <a:pt x="8765" y="3713"/>
                    </a:moveTo>
                    <a:lnTo>
                      <a:pt x="8765" y="4072"/>
                    </a:lnTo>
                    <a:lnTo>
                      <a:pt x="8412" y="4072"/>
                    </a:lnTo>
                    <a:lnTo>
                      <a:pt x="8412" y="3713"/>
                    </a:lnTo>
                    <a:close/>
                    <a:moveTo>
                      <a:pt x="9192" y="3713"/>
                    </a:moveTo>
                    <a:lnTo>
                      <a:pt x="9192" y="4072"/>
                    </a:lnTo>
                    <a:lnTo>
                      <a:pt x="8839" y="4072"/>
                    </a:lnTo>
                    <a:lnTo>
                      <a:pt x="8839" y="3713"/>
                    </a:lnTo>
                    <a:close/>
                    <a:moveTo>
                      <a:pt x="9619" y="3713"/>
                    </a:moveTo>
                    <a:lnTo>
                      <a:pt x="9619" y="4072"/>
                    </a:lnTo>
                    <a:lnTo>
                      <a:pt x="9266" y="4072"/>
                    </a:lnTo>
                    <a:lnTo>
                      <a:pt x="9266" y="3713"/>
                    </a:lnTo>
                    <a:close/>
                    <a:moveTo>
                      <a:pt x="10046" y="3713"/>
                    </a:moveTo>
                    <a:lnTo>
                      <a:pt x="10046" y="4072"/>
                    </a:lnTo>
                    <a:lnTo>
                      <a:pt x="9693" y="4072"/>
                    </a:lnTo>
                    <a:lnTo>
                      <a:pt x="9693" y="3713"/>
                    </a:lnTo>
                    <a:close/>
                    <a:moveTo>
                      <a:pt x="10474" y="3713"/>
                    </a:moveTo>
                    <a:lnTo>
                      <a:pt x="10474" y="4072"/>
                    </a:lnTo>
                    <a:lnTo>
                      <a:pt x="10120" y="4072"/>
                    </a:lnTo>
                    <a:lnTo>
                      <a:pt x="10120" y="3713"/>
                    </a:lnTo>
                    <a:close/>
                    <a:moveTo>
                      <a:pt x="10901" y="3713"/>
                    </a:moveTo>
                    <a:lnTo>
                      <a:pt x="10901" y="4072"/>
                    </a:lnTo>
                    <a:lnTo>
                      <a:pt x="10548" y="4072"/>
                    </a:lnTo>
                    <a:lnTo>
                      <a:pt x="10548" y="3713"/>
                    </a:lnTo>
                    <a:close/>
                    <a:moveTo>
                      <a:pt x="11328" y="3713"/>
                    </a:moveTo>
                    <a:lnTo>
                      <a:pt x="11328" y="4072"/>
                    </a:lnTo>
                    <a:lnTo>
                      <a:pt x="10975" y="4072"/>
                    </a:lnTo>
                    <a:lnTo>
                      <a:pt x="10975" y="3713"/>
                    </a:lnTo>
                    <a:close/>
                    <a:moveTo>
                      <a:pt x="11755" y="3713"/>
                    </a:moveTo>
                    <a:lnTo>
                      <a:pt x="11755" y="4072"/>
                    </a:lnTo>
                    <a:lnTo>
                      <a:pt x="11402" y="4072"/>
                    </a:lnTo>
                    <a:lnTo>
                      <a:pt x="11402" y="3713"/>
                    </a:lnTo>
                    <a:close/>
                    <a:moveTo>
                      <a:pt x="649" y="4141"/>
                    </a:moveTo>
                    <a:lnTo>
                      <a:pt x="649" y="4499"/>
                    </a:lnTo>
                    <a:lnTo>
                      <a:pt x="296" y="4499"/>
                    </a:lnTo>
                    <a:lnTo>
                      <a:pt x="296" y="4141"/>
                    </a:lnTo>
                    <a:close/>
                    <a:moveTo>
                      <a:pt x="1076" y="4141"/>
                    </a:moveTo>
                    <a:lnTo>
                      <a:pt x="1076" y="4499"/>
                    </a:lnTo>
                    <a:lnTo>
                      <a:pt x="723" y="4499"/>
                    </a:lnTo>
                    <a:lnTo>
                      <a:pt x="723" y="4141"/>
                    </a:lnTo>
                    <a:close/>
                    <a:moveTo>
                      <a:pt x="1504" y="4141"/>
                    </a:moveTo>
                    <a:lnTo>
                      <a:pt x="1504" y="4499"/>
                    </a:lnTo>
                    <a:lnTo>
                      <a:pt x="1151" y="4499"/>
                    </a:lnTo>
                    <a:lnTo>
                      <a:pt x="1151" y="4141"/>
                    </a:lnTo>
                    <a:close/>
                    <a:moveTo>
                      <a:pt x="1931" y="4141"/>
                    </a:moveTo>
                    <a:lnTo>
                      <a:pt x="1931" y="4499"/>
                    </a:lnTo>
                    <a:lnTo>
                      <a:pt x="1578" y="4499"/>
                    </a:lnTo>
                    <a:lnTo>
                      <a:pt x="1578" y="4141"/>
                    </a:lnTo>
                    <a:close/>
                    <a:moveTo>
                      <a:pt x="2358" y="4141"/>
                    </a:moveTo>
                    <a:lnTo>
                      <a:pt x="2358" y="4499"/>
                    </a:lnTo>
                    <a:lnTo>
                      <a:pt x="2005" y="4499"/>
                    </a:lnTo>
                    <a:lnTo>
                      <a:pt x="2005" y="4141"/>
                    </a:lnTo>
                    <a:close/>
                    <a:moveTo>
                      <a:pt x="2785" y="4141"/>
                    </a:moveTo>
                    <a:lnTo>
                      <a:pt x="2785" y="4499"/>
                    </a:lnTo>
                    <a:lnTo>
                      <a:pt x="2432" y="4499"/>
                    </a:lnTo>
                    <a:lnTo>
                      <a:pt x="2432" y="4141"/>
                    </a:lnTo>
                    <a:close/>
                    <a:moveTo>
                      <a:pt x="3212" y="4141"/>
                    </a:moveTo>
                    <a:lnTo>
                      <a:pt x="3212" y="4499"/>
                    </a:lnTo>
                    <a:lnTo>
                      <a:pt x="2859" y="4499"/>
                    </a:lnTo>
                    <a:lnTo>
                      <a:pt x="2859" y="4141"/>
                    </a:lnTo>
                    <a:close/>
                    <a:moveTo>
                      <a:pt x="3639" y="4141"/>
                    </a:moveTo>
                    <a:lnTo>
                      <a:pt x="3639" y="4499"/>
                    </a:lnTo>
                    <a:lnTo>
                      <a:pt x="3286" y="4499"/>
                    </a:lnTo>
                    <a:lnTo>
                      <a:pt x="3286" y="4141"/>
                    </a:lnTo>
                    <a:close/>
                    <a:moveTo>
                      <a:pt x="4066" y="4141"/>
                    </a:moveTo>
                    <a:lnTo>
                      <a:pt x="4066" y="4499"/>
                    </a:lnTo>
                    <a:lnTo>
                      <a:pt x="3713" y="4499"/>
                    </a:lnTo>
                    <a:lnTo>
                      <a:pt x="3713" y="4141"/>
                    </a:lnTo>
                    <a:close/>
                    <a:moveTo>
                      <a:pt x="4494" y="4141"/>
                    </a:moveTo>
                    <a:lnTo>
                      <a:pt x="4494" y="4499"/>
                    </a:lnTo>
                    <a:lnTo>
                      <a:pt x="4140" y="4499"/>
                    </a:lnTo>
                    <a:lnTo>
                      <a:pt x="4140" y="4141"/>
                    </a:lnTo>
                    <a:close/>
                    <a:moveTo>
                      <a:pt x="4921" y="4141"/>
                    </a:moveTo>
                    <a:lnTo>
                      <a:pt x="4921" y="4499"/>
                    </a:lnTo>
                    <a:lnTo>
                      <a:pt x="4568" y="4499"/>
                    </a:lnTo>
                    <a:lnTo>
                      <a:pt x="4568" y="4141"/>
                    </a:lnTo>
                    <a:close/>
                    <a:moveTo>
                      <a:pt x="5348" y="4141"/>
                    </a:moveTo>
                    <a:lnTo>
                      <a:pt x="5348" y="4499"/>
                    </a:lnTo>
                    <a:lnTo>
                      <a:pt x="4995" y="4499"/>
                    </a:lnTo>
                    <a:lnTo>
                      <a:pt x="4995" y="4141"/>
                    </a:lnTo>
                    <a:close/>
                    <a:moveTo>
                      <a:pt x="5775" y="4141"/>
                    </a:moveTo>
                    <a:lnTo>
                      <a:pt x="5775" y="4499"/>
                    </a:lnTo>
                    <a:lnTo>
                      <a:pt x="5422" y="4499"/>
                    </a:lnTo>
                    <a:lnTo>
                      <a:pt x="5422" y="4141"/>
                    </a:lnTo>
                    <a:close/>
                    <a:moveTo>
                      <a:pt x="6202" y="4141"/>
                    </a:moveTo>
                    <a:lnTo>
                      <a:pt x="6202" y="4499"/>
                    </a:lnTo>
                    <a:lnTo>
                      <a:pt x="5849" y="4499"/>
                    </a:lnTo>
                    <a:lnTo>
                      <a:pt x="5849" y="4141"/>
                    </a:lnTo>
                    <a:close/>
                    <a:moveTo>
                      <a:pt x="6629" y="4141"/>
                    </a:moveTo>
                    <a:lnTo>
                      <a:pt x="6629" y="4499"/>
                    </a:lnTo>
                    <a:lnTo>
                      <a:pt x="6276" y="4499"/>
                    </a:lnTo>
                    <a:lnTo>
                      <a:pt x="6276" y="4141"/>
                    </a:lnTo>
                    <a:close/>
                    <a:moveTo>
                      <a:pt x="7056" y="4141"/>
                    </a:moveTo>
                    <a:lnTo>
                      <a:pt x="7056" y="4499"/>
                    </a:lnTo>
                    <a:lnTo>
                      <a:pt x="6703" y="4499"/>
                    </a:lnTo>
                    <a:lnTo>
                      <a:pt x="6703" y="4141"/>
                    </a:lnTo>
                    <a:close/>
                    <a:moveTo>
                      <a:pt x="7484" y="4141"/>
                    </a:moveTo>
                    <a:lnTo>
                      <a:pt x="7484" y="4499"/>
                    </a:lnTo>
                    <a:lnTo>
                      <a:pt x="7130" y="4499"/>
                    </a:lnTo>
                    <a:lnTo>
                      <a:pt x="7130" y="4141"/>
                    </a:lnTo>
                    <a:close/>
                    <a:moveTo>
                      <a:pt x="7911" y="4141"/>
                    </a:moveTo>
                    <a:lnTo>
                      <a:pt x="7911" y="4499"/>
                    </a:lnTo>
                    <a:lnTo>
                      <a:pt x="7558" y="4499"/>
                    </a:lnTo>
                    <a:lnTo>
                      <a:pt x="7558" y="4141"/>
                    </a:lnTo>
                    <a:close/>
                    <a:moveTo>
                      <a:pt x="8338" y="4141"/>
                    </a:moveTo>
                    <a:lnTo>
                      <a:pt x="8338" y="4499"/>
                    </a:lnTo>
                    <a:lnTo>
                      <a:pt x="7985" y="4499"/>
                    </a:lnTo>
                    <a:lnTo>
                      <a:pt x="7985" y="4141"/>
                    </a:lnTo>
                    <a:close/>
                    <a:moveTo>
                      <a:pt x="8765" y="4141"/>
                    </a:moveTo>
                    <a:lnTo>
                      <a:pt x="8765" y="4499"/>
                    </a:lnTo>
                    <a:lnTo>
                      <a:pt x="8412" y="4499"/>
                    </a:lnTo>
                    <a:lnTo>
                      <a:pt x="8412" y="4141"/>
                    </a:lnTo>
                    <a:close/>
                    <a:moveTo>
                      <a:pt x="9192" y="4141"/>
                    </a:moveTo>
                    <a:lnTo>
                      <a:pt x="9192" y="4499"/>
                    </a:lnTo>
                    <a:lnTo>
                      <a:pt x="8839" y="4499"/>
                    </a:lnTo>
                    <a:lnTo>
                      <a:pt x="8839" y="4141"/>
                    </a:lnTo>
                    <a:close/>
                    <a:moveTo>
                      <a:pt x="9619" y="4141"/>
                    </a:moveTo>
                    <a:lnTo>
                      <a:pt x="9619" y="4499"/>
                    </a:lnTo>
                    <a:lnTo>
                      <a:pt x="9266" y="4499"/>
                    </a:lnTo>
                    <a:lnTo>
                      <a:pt x="9266" y="4141"/>
                    </a:lnTo>
                    <a:close/>
                    <a:moveTo>
                      <a:pt x="10046" y="4141"/>
                    </a:moveTo>
                    <a:lnTo>
                      <a:pt x="10046" y="4499"/>
                    </a:lnTo>
                    <a:lnTo>
                      <a:pt x="9693" y="4499"/>
                    </a:lnTo>
                    <a:lnTo>
                      <a:pt x="9693" y="4141"/>
                    </a:lnTo>
                    <a:close/>
                    <a:moveTo>
                      <a:pt x="10474" y="4141"/>
                    </a:moveTo>
                    <a:lnTo>
                      <a:pt x="10474" y="4499"/>
                    </a:lnTo>
                    <a:lnTo>
                      <a:pt x="10120" y="4499"/>
                    </a:lnTo>
                    <a:lnTo>
                      <a:pt x="10120" y="4141"/>
                    </a:lnTo>
                    <a:close/>
                    <a:moveTo>
                      <a:pt x="10901" y="4141"/>
                    </a:moveTo>
                    <a:lnTo>
                      <a:pt x="10901" y="4499"/>
                    </a:lnTo>
                    <a:lnTo>
                      <a:pt x="10548" y="4499"/>
                    </a:lnTo>
                    <a:lnTo>
                      <a:pt x="10548" y="4141"/>
                    </a:lnTo>
                    <a:close/>
                    <a:moveTo>
                      <a:pt x="11328" y="4141"/>
                    </a:moveTo>
                    <a:lnTo>
                      <a:pt x="11328" y="4499"/>
                    </a:lnTo>
                    <a:lnTo>
                      <a:pt x="10975" y="4499"/>
                    </a:lnTo>
                    <a:lnTo>
                      <a:pt x="10975" y="4141"/>
                    </a:lnTo>
                    <a:close/>
                    <a:moveTo>
                      <a:pt x="11755" y="4141"/>
                    </a:moveTo>
                    <a:lnTo>
                      <a:pt x="11755" y="4499"/>
                    </a:lnTo>
                    <a:lnTo>
                      <a:pt x="11402" y="4499"/>
                    </a:lnTo>
                    <a:lnTo>
                      <a:pt x="11402" y="4141"/>
                    </a:lnTo>
                    <a:close/>
                    <a:moveTo>
                      <a:pt x="649" y="4568"/>
                    </a:moveTo>
                    <a:lnTo>
                      <a:pt x="649" y="4926"/>
                    </a:lnTo>
                    <a:lnTo>
                      <a:pt x="296" y="4926"/>
                    </a:lnTo>
                    <a:lnTo>
                      <a:pt x="296" y="4568"/>
                    </a:lnTo>
                    <a:close/>
                    <a:moveTo>
                      <a:pt x="1076" y="4568"/>
                    </a:moveTo>
                    <a:lnTo>
                      <a:pt x="1076" y="4926"/>
                    </a:lnTo>
                    <a:lnTo>
                      <a:pt x="723" y="4926"/>
                    </a:lnTo>
                    <a:lnTo>
                      <a:pt x="723" y="4568"/>
                    </a:lnTo>
                    <a:close/>
                    <a:moveTo>
                      <a:pt x="1504" y="4568"/>
                    </a:moveTo>
                    <a:lnTo>
                      <a:pt x="1504" y="4926"/>
                    </a:lnTo>
                    <a:lnTo>
                      <a:pt x="1151" y="4926"/>
                    </a:lnTo>
                    <a:lnTo>
                      <a:pt x="1151" y="4568"/>
                    </a:lnTo>
                    <a:close/>
                    <a:moveTo>
                      <a:pt x="1931" y="4568"/>
                    </a:moveTo>
                    <a:lnTo>
                      <a:pt x="1931" y="4926"/>
                    </a:lnTo>
                    <a:lnTo>
                      <a:pt x="1578" y="4926"/>
                    </a:lnTo>
                    <a:lnTo>
                      <a:pt x="1578" y="4568"/>
                    </a:lnTo>
                    <a:close/>
                    <a:moveTo>
                      <a:pt x="2358" y="4568"/>
                    </a:moveTo>
                    <a:lnTo>
                      <a:pt x="2358" y="4926"/>
                    </a:lnTo>
                    <a:lnTo>
                      <a:pt x="2005" y="4926"/>
                    </a:lnTo>
                    <a:lnTo>
                      <a:pt x="2005" y="4568"/>
                    </a:lnTo>
                    <a:close/>
                    <a:moveTo>
                      <a:pt x="2785" y="4568"/>
                    </a:moveTo>
                    <a:lnTo>
                      <a:pt x="2785" y="4926"/>
                    </a:lnTo>
                    <a:lnTo>
                      <a:pt x="2432" y="4926"/>
                    </a:lnTo>
                    <a:lnTo>
                      <a:pt x="2432" y="4568"/>
                    </a:lnTo>
                    <a:close/>
                    <a:moveTo>
                      <a:pt x="3212" y="4568"/>
                    </a:moveTo>
                    <a:lnTo>
                      <a:pt x="3212" y="4926"/>
                    </a:lnTo>
                    <a:lnTo>
                      <a:pt x="2859" y="4926"/>
                    </a:lnTo>
                    <a:lnTo>
                      <a:pt x="2859" y="4568"/>
                    </a:lnTo>
                    <a:close/>
                    <a:moveTo>
                      <a:pt x="3639" y="4568"/>
                    </a:moveTo>
                    <a:lnTo>
                      <a:pt x="3639" y="4926"/>
                    </a:lnTo>
                    <a:lnTo>
                      <a:pt x="3286" y="4926"/>
                    </a:lnTo>
                    <a:lnTo>
                      <a:pt x="3286" y="4568"/>
                    </a:lnTo>
                    <a:close/>
                    <a:moveTo>
                      <a:pt x="4066" y="4568"/>
                    </a:moveTo>
                    <a:lnTo>
                      <a:pt x="4066" y="4926"/>
                    </a:lnTo>
                    <a:lnTo>
                      <a:pt x="3713" y="4926"/>
                    </a:lnTo>
                    <a:lnTo>
                      <a:pt x="3713" y="4568"/>
                    </a:lnTo>
                    <a:close/>
                    <a:moveTo>
                      <a:pt x="4494" y="4568"/>
                    </a:moveTo>
                    <a:lnTo>
                      <a:pt x="4494" y="4926"/>
                    </a:lnTo>
                    <a:lnTo>
                      <a:pt x="4140" y="4926"/>
                    </a:lnTo>
                    <a:lnTo>
                      <a:pt x="4140" y="4568"/>
                    </a:lnTo>
                    <a:close/>
                    <a:moveTo>
                      <a:pt x="4921" y="4568"/>
                    </a:moveTo>
                    <a:lnTo>
                      <a:pt x="4921" y="4926"/>
                    </a:lnTo>
                    <a:lnTo>
                      <a:pt x="4568" y="4926"/>
                    </a:lnTo>
                    <a:lnTo>
                      <a:pt x="4568" y="4568"/>
                    </a:lnTo>
                    <a:close/>
                    <a:moveTo>
                      <a:pt x="5348" y="4568"/>
                    </a:moveTo>
                    <a:lnTo>
                      <a:pt x="5348" y="4926"/>
                    </a:lnTo>
                    <a:lnTo>
                      <a:pt x="4995" y="4926"/>
                    </a:lnTo>
                    <a:lnTo>
                      <a:pt x="4995" y="4568"/>
                    </a:lnTo>
                    <a:close/>
                    <a:moveTo>
                      <a:pt x="5775" y="4568"/>
                    </a:moveTo>
                    <a:lnTo>
                      <a:pt x="5775" y="4926"/>
                    </a:lnTo>
                    <a:lnTo>
                      <a:pt x="5422" y="4926"/>
                    </a:lnTo>
                    <a:lnTo>
                      <a:pt x="5422" y="4568"/>
                    </a:lnTo>
                    <a:close/>
                    <a:moveTo>
                      <a:pt x="6202" y="4568"/>
                    </a:moveTo>
                    <a:lnTo>
                      <a:pt x="6202" y="4926"/>
                    </a:lnTo>
                    <a:lnTo>
                      <a:pt x="5849" y="4926"/>
                    </a:lnTo>
                    <a:lnTo>
                      <a:pt x="5849" y="4568"/>
                    </a:lnTo>
                    <a:close/>
                    <a:moveTo>
                      <a:pt x="6629" y="4568"/>
                    </a:moveTo>
                    <a:lnTo>
                      <a:pt x="6629" y="4926"/>
                    </a:lnTo>
                    <a:lnTo>
                      <a:pt x="6276" y="4926"/>
                    </a:lnTo>
                    <a:lnTo>
                      <a:pt x="6276" y="4568"/>
                    </a:lnTo>
                    <a:close/>
                    <a:moveTo>
                      <a:pt x="7056" y="4568"/>
                    </a:moveTo>
                    <a:lnTo>
                      <a:pt x="7056" y="4926"/>
                    </a:lnTo>
                    <a:lnTo>
                      <a:pt x="6703" y="4926"/>
                    </a:lnTo>
                    <a:lnTo>
                      <a:pt x="6703" y="4568"/>
                    </a:lnTo>
                    <a:close/>
                    <a:moveTo>
                      <a:pt x="7484" y="4568"/>
                    </a:moveTo>
                    <a:lnTo>
                      <a:pt x="7484" y="4926"/>
                    </a:lnTo>
                    <a:lnTo>
                      <a:pt x="7130" y="4926"/>
                    </a:lnTo>
                    <a:lnTo>
                      <a:pt x="7130" y="4568"/>
                    </a:lnTo>
                    <a:close/>
                    <a:moveTo>
                      <a:pt x="7911" y="4568"/>
                    </a:moveTo>
                    <a:lnTo>
                      <a:pt x="7911" y="4926"/>
                    </a:lnTo>
                    <a:lnTo>
                      <a:pt x="7558" y="4926"/>
                    </a:lnTo>
                    <a:lnTo>
                      <a:pt x="7558" y="4568"/>
                    </a:lnTo>
                    <a:close/>
                    <a:moveTo>
                      <a:pt x="8338" y="4568"/>
                    </a:moveTo>
                    <a:lnTo>
                      <a:pt x="8338" y="4926"/>
                    </a:lnTo>
                    <a:lnTo>
                      <a:pt x="7985" y="4926"/>
                    </a:lnTo>
                    <a:lnTo>
                      <a:pt x="7985" y="4568"/>
                    </a:lnTo>
                    <a:close/>
                    <a:moveTo>
                      <a:pt x="8765" y="4568"/>
                    </a:moveTo>
                    <a:lnTo>
                      <a:pt x="8765" y="4926"/>
                    </a:lnTo>
                    <a:lnTo>
                      <a:pt x="8412" y="4926"/>
                    </a:lnTo>
                    <a:lnTo>
                      <a:pt x="8412" y="4568"/>
                    </a:lnTo>
                    <a:close/>
                    <a:moveTo>
                      <a:pt x="9192" y="4568"/>
                    </a:moveTo>
                    <a:lnTo>
                      <a:pt x="9192" y="4926"/>
                    </a:lnTo>
                    <a:lnTo>
                      <a:pt x="8839" y="4926"/>
                    </a:lnTo>
                    <a:lnTo>
                      <a:pt x="8839" y="4568"/>
                    </a:lnTo>
                    <a:close/>
                    <a:moveTo>
                      <a:pt x="9619" y="4568"/>
                    </a:moveTo>
                    <a:lnTo>
                      <a:pt x="9619" y="4926"/>
                    </a:lnTo>
                    <a:lnTo>
                      <a:pt x="9266" y="4926"/>
                    </a:lnTo>
                    <a:lnTo>
                      <a:pt x="9266" y="4568"/>
                    </a:lnTo>
                    <a:close/>
                    <a:moveTo>
                      <a:pt x="10046" y="4568"/>
                    </a:moveTo>
                    <a:lnTo>
                      <a:pt x="10046" y="4926"/>
                    </a:lnTo>
                    <a:lnTo>
                      <a:pt x="9693" y="4926"/>
                    </a:lnTo>
                    <a:lnTo>
                      <a:pt x="9693" y="4568"/>
                    </a:lnTo>
                    <a:close/>
                    <a:moveTo>
                      <a:pt x="10474" y="4568"/>
                    </a:moveTo>
                    <a:lnTo>
                      <a:pt x="10474" y="4926"/>
                    </a:lnTo>
                    <a:lnTo>
                      <a:pt x="10120" y="4926"/>
                    </a:lnTo>
                    <a:lnTo>
                      <a:pt x="10120" y="4568"/>
                    </a:lnTo>
                    <a:close/>
                    <a:moveTo>
                      <a:pt x="10901" y="4568"/>
                    </a:moveTo>
                    <a:lnTo>
                      <a:pt x="10901" y="4926"/>
                    </a:lnTo>
                    <a:lnTo>
                      <a:pt x="10548" y="4926"/>
                    </a:lnTo>
                    <a:lnTo>
                      <a:pt x="10548" y="4568"/>
                    </a:lnTo>
                    <a:close/>
                    <a:moveTo>
                      <a:pt x="11328" y="4568"/>
                    </a:moveTo>
                    <a:lnTo>
                      <a:pt x="11328" y="4926"/>
                    </a:lnTo>
                    <a:lnTo>
                      <a:pt x="10975" y="4926"/>
                    </a:lnTo>
                    <a:lnTo>
                      <a:pt x="10975" y="4568"/>
                    </a:lnTo>
                    <a:close/>
                    <a:moveTo>
                      <a:pt x="11755" y="4568"/>
                    </a:moveTo>
                    <a:lnTo>
                      <a:pt x="11755" y="4926"/>
                    </a:lnTo>
                    <a:lnTo>
                      <a:pt x="11402" y="4926"/>
                    </a:lnTo>
                    <a:lnTo>
                      <a:pt x="11402" y="4568"/>
                    </a:lnTo>
                    <a:close/>
                    <a:moveTo>
                      <a:pt x="649" y="4995"/>
                    </a:moveTo>
                    <a:lnTo>
                      <a:pt x="649" y="5354"/>
                    </a:lnTo>
                    <a:lnTo>
                      <a:pt x="296" y="5354"/>
                    </a:lnTo>
                    <a:lnTo>
                      <a:pt x="296" y="4995"/>
                    </a:lnTo>
                    <a:close/>
                    <a:moveTo>
                      <a:pt x="1076" y="4995"/>
                    </a:moveTo>
                    <a:lnTo>
                      <a:pt x="1076" y="5354"/>
                    </a:lnTo>
                    <a:lnTo>
                      <a:pt x="723" y="5354"/>
                    </a:lnTo>
                    <a:lnTo>
                      <a:pt x="723" y="4995"/>
                    </a:lnTo>
                    <a:close/>
                    <a:moveTo>
                      <a:pt x="1504" y="4995"/>
                    </a:moveTo>
                    <a:lnTo>
                      <a:pt x="1504" y="5354"/>
                    </a:lnTo>
                    <a:lnTo>
                      <a:pt x="1151" y="5354"/>
                    </a:lnTo>
                    <a:lnTo>
                      <a:pt x="1151" y="4995"/>
                    </a:lnTo>
                    <a:close/>
                    <a:moveTo>
                      <a:pt x="1931" y="4995"/>
                    </a:moveTo>
                    <a:lnTo>
                      <a:pt x="1931" y="5354"/>
                    </a:lnTo>
                    <a:lnTo>
                      <a:pt x="1578" y="5354"/>
                    </a:lnTo>
                    <a:lnTo>
                      <a:pt x="1578" y="4995"/>
                    </a:lnTo>
                    <a:close/>
                    <a:moveTo>
                      <a:pt x="2358" y="4995"/>
                    </a:moveTo>
                    <a:lnTo>
                      <a:pt x="2358" y="5354"/>
                    </a:lnTo>
                    <a:lnTo>
                      <a:pt x="2005" y="5354"/>
                    </a:lnTo>
                    <a:lnTo>
                      <a:pt x="2005" y="4995"/>
                    </a:lnTo>
                    <a:close/>
                    <a:moveTo>
                      <a:pt x="2785" y="4995"/>
                    </a:moveTo>
                    <a:lnTo>
                      <a:pt x="2785" y="5354"/>
                    </a:lnTo>
                    <a:lnTo>
                      <a:pt x="2432" y="5354"/>
                    </a:lnTo>
                    <a:lnTo>
                      <a:pt x="2432" y="4995"/>
                    </a:lnTo>
                    <a:close/>
                    <a:moveTo>
                      <a:pt x="3212" y="4995"/>
                    </a:moveTo>
                    <a:lnTo>
                      <a:pt x="3212" y="5354"/>
                    </a:lnTo>
                    <a:lnTo>
                      <a:pt x="2859" y="5354"/>
                    </a:lnTo>
                    <a:lnTo>
                      <a:pt x="2859" y="4995"/>
                    </a:lnTo>
                    <a:close/>
                    <a:moveTo>
                      <a:pt x="3639" y="4995"/>
                    </a:moveTo>
                    <a:lnTo>
                      <a:pt x="3639" y="5354"/>
                    </a:lnTo>
                    <a:lnTo>
                      <a:pt x="3286" y="5354"/>
                    </a:lnTo>
                    <a:lnTo>
                      <a:pt x="3286" y="4995"/>
                    </a:lnTo>
                    <a:close/>
                    <a:moveTo>
                      <a:pt x="4066" y="4995"/>
                    </a:moveTo>
                    <a:lnTo>
                      <a:pt x="4066" y="5354"/>
                    </a:lnTo>
                    <a:lnTo>
                      <a:pt x="3713" y="5354"/>
                    </a:lnTo>
                    <a:lnTo>
                      <a:pt x="3713" y="4995"/>
                    </a:lnTo>
                    <a:close/>
                    <a:moveTo>
                      <a:pt x="4494" y="4995"/>
                    </a:moveTo>
                    <a:lnTo>
                      <a:pt x="4494" y="5354"/>
                    </a:lnTo>
                    <a:lnTo>
                      <a:pt x="4140" y="5354"/>
                    </a:lnTo>
                    <a:lnTo>
                      <a:pt x="4140" y="4995"/>
                    </a:lnTo>
                    <a:close/>
                    <a:moveTo>
                      <a:pt x="4921" y="4995"/>
                    </a:moveTo>
                    <a:lnTo>
                      <a:pt x="4921" y="5354"/>
                    </a:lnTo>
                    <a:lnTo>
                      <a:pt x="4568" y="5354"/>
                    </a:lnTo>
                    <a:lnTo>
                      <a:pt x="4568" y="4995"/>
                    </a:lnTo>
                    <a:close/>
                    <a:moveTo>
                      <a:pt x="5348" y="4995"/>
                    </a:moveTo>
                    <a:lnTo>
                      <a:pt x="5348" y="5354"/>
                    </a:lnTo>
                    <a:lnTo>
                      <a:pt x="4995" y="5354"/>
                    </a:lnTo>
                    <a:lnTo>
                      <a:pt x="4995" y="4995"/>
                    </a:lnTo>
                    <a:close/>
                    <a:moveTo>
                      <a:pt x="5775" y="4995"/>
                    </a:moveTo>
                    <a:lnTo>
                      <a:pt x="5775" y="5354"/>
                    </a:lnTo>
                    <a:lnTo>
                      <a:pt x="5422" y="5354"/>
                    </a:lnTo>
                    <a:lnTo>
                      <a:pt x="5422" y="4995"/>
                    </a:lnTo>
                    <a:close/>
                    <a:moveTo>
                      <a:pt x="6202" y="4995"/>
                    </a:moveTo>
                    <a:lnTo>
                      <a:pt x="6202" y="5354"/>
                    </a:lnTo>
                    <a:lnTo>
                      <a:pt x="5849" y="5354"/>
                    </a:lnTo>
                    <a:lnTo>
                      <a:pt x="5849" y="4995"/>
                    </a:lnTo>
                    <a:close/>
                    <a:moveTo>
                      <a:pt x="6629" y="4995"/>
                    </a:moveTo>
                    <a:lnTo>
                      <a:pt x="6629" y="5354"/>
                    </a:lnTo>
                    <a:lnTo>
                      <a:pt x="6276" y="5354"/>
                    </a:lnTo>
                    <a:lnTo>
                      <a:pt x="6276" y="4995"/>
                    </a:lnTo>
                    <a:close/>
                    <a:moveTo>
                      <a:pt x="7056" y="4995"/>
                    </a:moveTo>
                    <a:lnTo>
                      <a:pt x="7056" y="5354"/>
                    </a:lnTo>
                    <a:lnTo>
                      <a:pt x="6703" y="5354"/>
                    </a:lnTo>
                    <a:lnTo>
                      <a:pt x="6703" y="4995"/>
                    </a:lnTo>
                    <a:close/>
                    <a:moveTo>
                      <a:pt x="7484" y="4995"/>
                    </a:moveTo>
                    <a:lnTo>
                      <a:pt x="7484" y="5354"/>
                    </a:lnTo>
                    <a:lnTo>
                      <a:pt x="7130" y="5354"/>
                    </a:lnTo>
                    <a:lnTo>
                      <a:pt x="7130" y="4995"/>
                    </a:lnTo>
                    <a:close/>
                    <a:moveTo>
                      <a:pt x="7911" y="4995"/>
                    </a:moveTo>
                    <a:lnTo>
                      <a:pt x="7911" y="5354"/>
                    </a:lnTo>
                    <a:lnTo>
                      <a:pt x="7558" y="5354"/>
                    </a:lnTo>
                    <a:lnTo>
                      <a:pt x="7558" y="4995"/>
                    </a:lnTo>
                    <a:close/>
                    <a:moveTo>
                      <a:pt x="8338" y="4995"/>
                    </a:moveTo>
                    <a:lnTo>
                      <a:pt x="8338" y="5354"/>
                    </a:lnTo>
                    <a:lnTo>
                      <a:pt x="7985" y="5354"/>
                    </a:lnTo>
                    <a:lnTo>
                      <a:pt x="7985" y="4995"/>
                    </a:lnTo>
                    <a:close/>
                    <a:moveTo>
                      <a:pt x="8765" y="4995"/>
                    </a:moveTo>
                    <a:lnTo>
                      <a:pt x="8765" y="5354"/>
                    </a:lnTo>
                    <a:lnTo>
                      <a:pt x="8412" y="5354"/>
                    </a:lnTo>
                    <a:lnTo>
                      <a:pt x="8412" y="4995"/>
                    </a:lnTo>
                    <a:close/>
                    <a:moveTo>
                      <a:pt x="9192" y="4995"/>
                    </a:moveTo>
                    <a:lnTo>
                      <a:pt x="9192" y="5354"/>
                    </a:lnTo>
                    <a:lnTo>
                      <a:pt x="8839" y="5354"/>
                    </a:lnTo>
                    <a:lnTo>
                      <a:pt x="8839" y="4995"/>
                    </a:lnTo>
                    <a:close/>
                    <a:moveTo>
                      <a:pt x="9619" y="4995"/>
                    </a:moveTo>
                    <a:lnTo>
                      <a:pt x="9619" y="5354"/>
                    </a:lnTo>
                    <a:lnTo>
                      <a:pt x="9266" y="5354"/>
                    </a:lnTo>
                    <a:lnTo>
                      <a:pt x="9266" y="4995"/>
                    </a:lnTo>
                    <a:close/>
                    <a:moveTo>
                      <a:pt x="10046" y="4995"/>
                    </a:moveTo>
                    <a:lnTo>
                      <a:pt x="10046" y="5354"/>
                    </a:lnTo>
                    <a:lnTo>
                      <a:pt x="9693" y="5354"/>
                    </a:lnTo>
                    <a:lnTo>
                      <a:pt x="9693" y="4995"/>
                    </a:lnTo>
                    <a:close/>
                    <a:moveTo>
                      <a:pt x="10474" y="4995"/>
                    </a:moveTo>
                    <a:lnTo>
                      <a:pt x="10474" y="5354"/>
                    </a:lnTo>
                    <a:lnTo>
                      <a:pt x="10120" y="5354"/>
                    </a:lnTo>
                    <a:lnTo>
                      <a:pt x="10120" y="4995"/>
                    </a:lnTo>
                    <a:close/>
                    <a:moveTo>
                      <a:pt x="10901" y="4995"/>
                    </a:moveTo>
                    <a:lnTo>
                      <a:pt x="10901" y="5354"/>
                    </a:lnTo>
                    <a:lnTo>
                      <a:pt x="10548" y="5354"/>
                    </a:lnTo>
                    <a:lnTo>
                      <a:pt x="10548" y="4995"/>
                    </a:lnTo>
                    <a:close/>
                    <a:moveTo>
                      <a:pt x="11328" y="4995"/>
                    </a:moveTo>
                    <a:lnTo>
                      <a:pt x="11328" y="5354"/>
                    </a:lnTo>
                    <a:lnTo>
                      <a:pt x="10975" y="5354"/>
                    </a:lnTo>
                    <a:lnTo>
                      <a:pt x="10975" y="4995"/>
                    </a:lnTo>
                    <a:close/>
                    <a:moveTo>
                      <a:pt x="11755" y="4995"/>
                    </a:moveTo>
                    <a:lnTo>
                      <a:pt x="11755" y="5354"/>
                    </a:lnTo>
                    <a:lnTo>
                      <a:pt x="11402" y="5354"/>
                    </a:lnTo>
                    <a:lnTo>
                      <a:pt x="11402" y="4995"/>
                    </a:lnTo>
                    <a:close/>
                    <a:moveTo>
                      <a:pt x="649" y="5422"/>
                    </a:moveTo>
                    <a:lnTo>
                      <a:pt x="649" y="5781"/>
                    </a:lnTo>
                    <a:lnTo>
                      <a:pt x="296" y="5781"/>
                    </a:lnTo>
                    <a:lnTo>
                      <a:pt x="296" y="5422"/>
                    </a:lnTo>
                    <a:close/>
                    <a:moveTo>
                      <a:pt x="1076" y="5422"/>
                    </a:moveTo>
                    <a:lnTo>
                      <a:pt x="1076" y="5781"/>
                    </a:lnTo>
                    <a:lnTo>
                      <a:pt x="723" y="5781"/>
                    </a:lnTo>
                    <a:lnTo>
                      <a:pt x="723" y="5422"/>
                    </a:lnTo>
                    <a:close/>
                    <a:moveTo>
                      <a:pt x="1504" y="5422"/>
                    </a:moveTo>
                    <a:lnTo>
                      <a:pt x="1504" y="5781"/>
                    </a:lnTo>
                    <a:lnTo>
                      <a:pt x="1151" y="5781"/>
                    </a:lnTo>
                    <a:lnTo>
                      <a:pt x="1151" y="5422"/>
                    </a:lnTo>
                    <a:close/>
                    <a:moveTo>
                      <a:pt x="1931" y="5422"/>
                    </a:moveTo>
                    <a:lnTo>
                      <a:pt x="1931" y="5781"/>
                    </a:lnTo>
                    <a:lnTo>
                      <a:pt x="1578" y="5781"/>
                    </a:lnTo>
                    <a:lnTo>
                      <a:pt x="1578" y="5422"/>
                    </a:lnTo>
                    <a:close/>
                    <a:moveTo>
                      <a:pt x="2358" y="5422"/>
                    </a:moveTo>
                    <a:lnTo>
                      <a:pt x="2358" y="5781"/>
                    </a:lnTo>
                    <a:lnTo>
                      <a:pt x="2005" y="5781"/>
                    </a:lnTo>
                    <a:lnTo>
                      <a:pt x="2005" y="5422"/>
                    </a:lnTo>
                    <a:close/>
                    <a:moveTo>
                      <a:pt x="2785" y="5422"/>
                    </a:moveTo>
                    <a:lnTo>
                      <a:pt x="2785" y="5781"/>
                    </a:lnTo>
                    <a:lnTo>
                      <a:pt x="2432" y="5781"/>
                    </a:lnTo>
                    <a:lnTo>
                      <a:pt x="2432" y="5422"/>
                    </a:lnTo>
                    <a:close/>
                    <a:moveTo>
                      <a:pt x="3212" y="5422"/>
                    </a:moveTo>
                    <a:lnTo>
                      <a:pt x="3212" y="5781"/>
                    </a:lnTo>
                    <a:lnTo>
                      <a:pt x="2859" y="5781"/>
                    </a:lnTo>
                    <a:lnTo>
                      <a:pt x="2859" y="5422"/>
                    </a:lnTo>
                    <a:close/>
                    <a:moveTo>
                      <a:pt x="3639" y="5422"/>
                    </a:moveTo>
                    <a:lnTo>
                      <a:pt x="3639" y="5781"/>
                    </a:lnTo>
                    <a:lnTo>
                      <a:pt x="3286" y="5781"/>
                    </a:lnTo>
                    <a:lnTo>
                      <a:pt x="3286" y="5422"/>
                    </a:lnTo>
                    <a:close/>
                    <a:moveTo>
                      <a:pt x="4066" y="5422"/>
                    </a:moveTo>
                    <a:lnTo>
                      <a:pt x="4066" y="5781"/>
                    </a:lnTo>
                    <a:lnTo>
                      <a:pt x="3713" y="5781"/>
                    </a:lnTo>
                    <a:lnTo>
                      <a:pt x="3713" y="5422"/>
                    </a:lnTo>
                    <a:close/>
                    <a:moveTo>
                      <a:pt x="4494" y="5422"/>
                    </a:moveTo>
                    <a:lnTo>
                      <a:pt x="4494" y="5781"/>
                    </a:lnTo>
                    <a:lnTo>
                      <a:pt x="4140" y="5781"/>
                    </a:lnTo>
                    <a:lnTo>
                      <a:pt x="4140" y="5422"/>
                    </a:lnTo>
                    <a:close/>
                    <a:moveTo>
                      <a:pt x="4921" y="5422"/>
                    </a:moveTo>
                    <a:lnTo>
                      <a:pt x="4921" y="5781"/>
                    </a:lnTo>
                    <a:lnTo>
                      <a:pt x="4568" y="5781"/>
                    </a:lnTo>
                    <a:lnTo>
                      <a:pt x="4568" y="5422"/>
                    </a:lnTo>
                    <a:close/>
                    <a:moveTo>
                      <a:pt x="5348" y="5422"/>
                    </a:moveTo>
                    <a:lnTo>
                      <a:pt x="5348" y="5781"/>
                    </a:lnTo>
                    <a:lnTo>
                      <a:pt x="4995" y="5781"/>
                    </a:lnTo>
                    <a:lnTo>
                      <a:pt x="4995" y="5422"/>
                    </a:lnTo>
                    <a:close/>
                    <a:moveTo>
                      <a:pt x="5775" y="5422"/>
                    </a:moveTo>
                    <a:lnTo>
                      <a:pt x="5775" y="5781"/>
                    </a:lnTo>
                    <a:lnTo>
                      <a:pt x="5422" y="5781"/>
                    </a:lnTo>
                    <a:lnTo>
                      <a:pt x="5422" y="5422"/>
                    </a:lnTo>
                    <a:close/>
                    <a:moveTo>
                      <a:pt x="6202" y="5422"/>
                    </a:moveTo>
                    <a:lnTo>
                      <a:pt x="6202" y="5781"/>
                    </a:lnTo>
                    <a:lnTo>
                      <a:pt x="5849" y="5781"/>
                    </a:lnTo>
                    <a:lnTo>
                      <a:pt x="5849" y="5422"/>
                    </a:lnTo>
                    <a:close/>
                    <a:moveTo>
                      <a:pt x="6629" y="5422"/>
                    </a:moveTo>
                    <a:lnTo>
                      <a:pt x="6629" y="5781"/>
                    </a:lnTo>
                    <a:lnTo>
                      <a:pt x="6276" y="5781"/>
                    </a:lnTo>
                    <a:lnTo>
                      <a:pt x="6276" y="5422"/>
                    </a:lnTo>
                    <a:close/>
                    <a:moveTo>
                      <a:pt x="7056" y="5422"/>
                    </a:moveTo>
                    <a:lnTo>
                      <a:pt x="7056" y="5781"/>
                    </a:lnTo>
                    <a:lnTo>
                      <a:pt x="6703" y="5781"/>
                    </a:lnTo>
                    <a:lnTo>
                      <a:pt x="6703" y="5422"/>
                    </a:lnTo>
                    <a:close/>
                    <a:moveTo>
                      <a:pt x="7484" y="5422"/>
                    </a:moveTo>
                    <a:lnTo>
                      <a:pt x="7484" y="5781"/>
                    </a:lnTo>
                    <a:lnTo>
                      <a:pt x="7130" y="5781"/>
                    </a:lnTo>
                    <a:lnTo>
                      <a:pt x="7130" y="5422"/>
                    </a:lnTo>
                    <a:close/>
                    <a:moveTo>
                      <a:pt x="7911" y="5422"/>
                    </a:moveTo>
                    <a:lnTo>
                      <a:pt x="7911" y="5781"/>
                    </a:lnTo>
                    <a:lnTo>
                      <a:pt x="7558" y="5781"/>
                    </a:lnTo>
                    <a:lnTo>
                      <a:pt x="7558" y="5422"/>
                    </a:lnTo>
                    <a:close/>
                    <a:moveTo>
                      <a:pt x="8338" y="5422"/>
                    </a:moveTo>
                    <a:lnTo>
                      <a:pt x="8338" y="5781"/>
                    </a:lnTo>
                    <a:lnTo>
                      <a:pt x="7985" y="5781"/>
                    </a:lnTo>
                    <a:lnTo>
                      <a:pt x="7985" y="5422"/>
                    </a:lnTo>
                    <a:close/>
                    <a:moveTo>
                      <a:pt x="8765" y="5422"/>
                    </a:moveTo>
                    <a:lnTo>
                      <a:pt x="8765" y="5781"/>
                    </a:lnTo>
                    <a:lnTo>
                      <a:pt x="8412" y="5781"/>
                    </a:lnTo>
                    <a:lnTo>
                      <a:pt x="8412" y="5422"/>
                    </a:lnTo>
                    <a:close/>
                    <a:moveTo>
                      <a:pt x="9192" y="5422"/>
                    </a:moveTo>
                    <a:lnTo>
                      <a:pt x="9192" y="5781"/>
                    </a:lnTo>
                    <a:lnTo>
                      <a:pt x="8839" y="5781"/>
                    </a:lnTo>
                    <a:lnTo>
                      <a:pt x="8839" y="5422"/>
                    </a:lnTo>
                    <a:close/>
                    <a:moveTo>
                      <a:pt x="9619" y="5422"/>
                    </a:moveTo>
                    <a:lnTo>
                      <a:pt x="9619" y="5781"/>
                    </a:lnTo>
                    <a:lnTo>
                      <a:pt x="9266" y="5781"/>
                    </a:lnTo>
                    <a:lnTo>
                      <a:pt x="9266" y="5422"/>
                    </a:lnTo>
                    <a:close/>
                    <a:moveTo>
                      <a:pt x="10046" y="5422"/>
                    </a:moveTo>
                    <a:lnTo>
                      <a:pt x="10046" y="5781"/>
                    </a:lnTo>
                    <a:lnTo>
                      <a:pt x="9693" y="5781"/>
                    </a:lnTo>
                    <a:lnTo>
                      <a:pt x="9693" y="5422"/>
                    </a:lnTo>
                    <a:close/>
                    <a:moveTo>
                      <a:pt x="10474" y="5422"/>
                    </a:moveTo>
                    <a:lnTo>
                      <a:pt x="10474" y="5781"/>
                    </a:lnTo>
                    <a:lnTo>
                      <a:pt x="10120" y="5781"/>
                    </a:lnTo>
                    <a:lnTo>
                      <a:pt x="10120" y="5422"/>
                    </a:lnTo>
                    <a:close/>
                    <a:moveTo>
                      <a:pt x="10901" y="5422"/>
                    </a:moveTo>
                    <a:lnTo>
                      <a:pt x="10901" y="5781"/>
                    </a:lnTo>
                    <a:lnTo>
                      <a:pt x="10548" y="5781"/>
                    </a:lnTo>
                    <a:lnTo>
                      <a:pt x="10548" y="5422"/>
                    </a:lnTo>
                    <a:close/>
                    <a:moveTo>
                      <a:pt x="11328" y="5422"/>
                    </a:moveTo>
                    <a:lnTo>
                      <a:pt x="11328" y="5781"/>
                    </a:lnTo>
                    <a:lnTo>
                      <a:pt x="10975" y="5781"/>
                    </a:lnTo>
                    <a:lnTo>
                      <a:pt x="10975" y="5422"/>
                    </a:lnTo>
                    <a:close/>
                    <a:moveTo>
                      <a:pt x="11755" y="5422"/>
                    </a:moveTo>
                    <a:lnTo>
                      <a:pt x="11755" y="5781"/>
                    </a:lnTo>
                    <a:lnTo>
                      <a:pt x="11402" y="5781"/>
                    </a:lnTo>
                    <a:lnTo>
                      <a:pt x="11402" y="5422"/>
                    </a:lnTo>
                    <a:close/>
                    <a:moveTo>
                      <a:pt x="649" y="5849"/>
                    </a:moveTo>
                    <a:lnTo>
                      <a:pt x="649" y="6208"/>
                    </a:lnTo>
                    <a:lnTo>
                      <a:pt x="296" y="6208"/>
                    </a:lnTo>
                    <a:lnTo>
                      <a:pt x="296" y="5849"/>
                    </a:lnTo>
                    <a:close/>
                    <a:moveTo>
                      <a:pt x="1076" y="5849"/>
                    </a:moveTo>
                    <a:lnTo>
                      <a:pt x="1076" y="6208"/>
                    </a:lnTo>
                    <a:lnTo>
                      <a:pt x="723" y="6208"/>
                    </a:lnTo>
                    <a:lnTo>
                      <a:pt x="723" y="5849"/>
                    </a:lnTo>
                    <a:close/>
                    <a:moveTo>
                      <a:pt x="1504" y="5849"/>
                    </a:moveTo>
                    <a:lnTo>
                      <a:pt x="1504" y="6208"/>
                    </a:lnTo>
                    <a:lnTo>
                      <a:pt x="1151" y="6208"/>
                    </a:lnTo>
                    <a:lnTo>
                      <a:pt x="1151" y="5849"/>
                    </a:lnTo>
                    <a:close/>
                    <a:moveTo>
                      <a:pt x="1931" y="5849"/>
                    </a:moveTo>
                    <a:lnTo>
                      <a:pt x="1931" y="6208"/>
                    </a:lnTo>
                    <a:lnTo>
                      <a:pt x="1578" y="6208"/>
                    </a:lnTo>
                    <a:lnTo>
                      <a:pt x="1578" y="5849"/>
                    </a:lnTo>
                    <a:close/>
                    <a:moveTo>
                      <a:pt x="2358" y="5849"/>
                    </a:moveTo>
                    <a:lnTo>
                      <a:pt x="2358" y="6208"/>
                    </a:lnTo>
                    <a:lnTo>
                      <a:pt x="2005" y="6208"/>
                    </a:lnTo>
                    <a:lnTo>
                      <a:pt x="2005" y="5849"/>
                    </a:lnTo>
                    <a:close/>
                    <a:moveTo>
                      <a:pt x="2785" y="5849"/>
                    </a:moveTo>
                    <a:lnTo>
                      <a:pt x="2785" y="6208"/>
                    </a:lnTo>
                    <a:lnTo>
                      <a:pt x="2432" y="6208"/>
                    </a:lnTo>
                    <a:lnTo>
                      <a:pt x="2432" y="5849"/>
                    </a:lnTo>
                    <a:close/>
                    <a:moveTo>
                      <a:pt x="3212" y="5849"/>
                    </a:moveTo>
                    <a:lnTo>
                      <a:pt x="3212" y="6208"/>
                    </a:lnTo>
                    <a:lnTo>
                      <a:pt x="2859" y="6208"/>
                    </a:lnTo>
                    <a:lnTo>
                      <a:pt x="2859" y="5849"/>
                    </a:lnTo>
                    <a:close/>
                    <a:moveTo>
                      <a:pt x="3639" y="5849"/>
                    </a:moveTo>
                    <a:lnTo>
                      <a:pt x="3639" y="6208"/>
                    </a:lnTo>
                    <a:lnTo>
                      <a:pt x="3286" y="6208"/>
                    </a:lnTo>
                    <a:lnTo>
                      <a:pt x="3286" y="5849"/>
                    </a:lnTo>
                    <a:close/>
                    <a:moveTo>
                      <a:pt x="4066" y="5849"/>
                    </a:moveTo>
                    <a:lnTo>
                      <a:pt x="4066" y="6208"/>
                    </a:lnTo>
                    <a:lnTo>
                      <a:pt x="3713" y="6208"/>
                    </a:lnTo>
                    <a:lnTo>
                      <a:pt x="3713" y="5849"/>
                    </a:lnTo>
                    <a:close/>
                    <a:moveTo>
                      <a:pt x="4494" y="5849"/>
                    </a:moveTo>
                    <a:lnTo>
                      <a:pt x="4494" y="6208"/>
                    </a:lnTo>
                    <a:lnTo>
                      <a:pt x="4140" y="6208"/>
                    </a:lnTo>
                    <a:lnTo>
                      <a:pt x="4140" y="5849"/>
                    </a:lnTo>
                    <a:close/>
                    <a:moveTo>
                      <a:pt x="4921" y="5849"/>
                    </a:moveTo>
                    <a:lnTo>
                      <a:pt x="4921" y="6208"/>
                    </a:lnTo>
                    <a:lnTo>
                      <a:pt x="4568" y="6208"/>
                    </a:lnTo>
                    <a:lnTo>
                      <a:pt x="4568" y="5849"/>
                    </a:lnTo>
                    <a:close/>
                    <a:moveTo>
                      <a:pt x="5348" y="5849"/>
                    </a:moveTo>
                    <a:lnTo>
                      <a:pt x="5348" y="6208"/>
                    </a:lnTo>
                    <a:lnTo>
                      <a:pt x="4995" y="6208"/>
                    </a:lnTo>
                    <a:lnTo>
                      <a:pt x="4995" y="5849"/>
                    </a:lnTo>
                    <a:close/>
                    <a:moveTo>
                      <a:pt x="5775" y="5849"/>
                    </a:moveTo>
                    <a:lnTo>
                      <a:pt x="5775" y="6208"/>
                    </a:lnTo>
                    <a:lnTo>
                      <a:pt x="5422" y="6208"/>
                    </a:lnTo>
                    <a:lnTo>
                      <a:pt x="5422" y="5849"/>
                    </a:lnTo>
                    <a:close/>
                    <a:moveTo>
                      <a:pt x="6202" y="5849"/>
                    </a:moveTo>
                    <a:lnTo>
                      <a:pt x="6202" y="6208"/>
                    </a:lnTo>
                    <a:lnTo>
                      <a:pt x="5849" y="6208"/>
                    </a:lnTo>
                    <a:lnTo>
                      <a:pt x="5849" y="5849"/>
                    </a:lnTo>
                    <a:close/>
                    <a:moveTo>
                      <a:pt x="6629" y="5849"/>
                    </a:moveTo>
                    <a:lnTo>
                      <a:pt x="6629" y="6208"/>
                    </a:lnTo>
                    <a:lnTo>
                      <a:pt x="6276" y="6208"/>
                    </a:lnTo>
                    <a:lnTo>
                      <a:pt x="6276" y="5849"/>
                    </a:lnTo>
                    <a:close/>
                    <a:moveTo>
                      <a:pt x="7056" y="5849"/>
                    </a:moveTo>
                    <a:lnTo>
                      <a:pt x="7056" y="6208"/>
                    </a:lnTo>
                    <a:lnTo>
                      <a:pt x="6703" y="6208"/>
                    </a:lnTo>
                    <a:lnTo>
                      <a:pt x="6703" y="5849"/>
                    </a:lnTo>
                    <a:close/>
                    <a:moveTo>
                      <a:pt x="7484" y="5849"/>
                    </a:moveTo>
                    <a:lnTo>
                      <a:pt x="7484" y="6208"/>
                    </a:lnTo>
                    <a:lnTo>
                      <a:pt x="7130" y="6208"/>
                    </a:lnTo>
                    <a:lnTo>
                      <a:pt x="7130" y="5849"/>
                    </a:lnTo>
                    <a:close/>
                    <a:moveTo>
                      <a:pt x="7911" y="5849"/>
                    </a:moveTo>
                    <a:lnTo>
                      <a:pt x="7911" y="6208"/>
                    </a:lnTo>
                    <a:lnTo>
                      <a:pt x="7558" y="6208"/>
                    </a:lnTo>
                    <a:lnTo>
                      <a:pt x="7558" y="5849"/>
                    </a:lnTo>
                    <a:close/>
                    <a:moveTo>
                      <a:pt x="8338" y="5849"/>
                    </a:moveTo>
                    <a:lnTo>
                      <a:pt x="8338" y="6208"/>
                    </a:lnTo>
                    <a:lnTo>
                      <a:pt x="7985" y="6208"/>
                    </a:lnTo>
                    <a:lnTo>
                      <a:pt x="7985" y="5849"/>
                    </a:lnTo>
                    <a:close/>
                    <a:moveTo>
                      <a:pt x="8765" y="5849"/>
                    </a:moveTo>
                    <a:lnTo>
                      <a:pt x="8765" y="6208"/>
                    </a:lnTo>
                    <a:lnTo>
                      <a:pt x="8412" y="6208"/>
                    </a:lnTo>
                    <a:lnTo>
                      <a:pt x="8412" y="5849"/>
                    </a:lnTo>
                    <a:close/>
                    <a:moveTo>
                      <a:pt x="9192" y="5849"/>
                    </a:moveTo>
                    <a:lnTo>
                      <a:pt x="9192" y="6208"/>
                    </a:lnTo>
                    <a:lnTo>
                      <a:pt x="8839" y="6208"/>
                    </a:lnTo>
                    <a:lnTo>
                      <a:pt x="8839" y="5849"/>
                    </a:lnTo>
                    <a:close/>
                    <a:moveTo>
                      <a:pt x="9619" y="5849"/>
                    </a:moveTo>
                    <a:lnTo>
                      <a:pt x="9619" y="6208"/>
                    </a:lnTo>
                    <a:lnTo>
                      <a:pt x="9266" y="6208"/>
                    </a:lnTo>
                    <a:lnTo>
                      <a:pt x="9266" y="5849"/>
                    </a:lnTo>
                    <a:close/>
                    <a:moveTo>
                      <a:pt x="10046" y="5849"/>
                    </a:moveTo>
                    <a:lnTo>
                      <a:pt x="10046" y="6208"/>
                    </a:lnTo>
                    <a:lnTo>
                      <a:pt x="9693" y="6208"/>
                    </a:lnTo>
                    <a:lnTo>
                      <a:pt x="9693" y="5849"/>
                    </a:lnTo>
                    <a:close/>
                    <a:moveTo>
                      <a:pt x="10474" y="5849"/>
                    </a:moveTo>
                    <a:lnTo>
                      <a:pt x="10474" y="6208"/>
                    </a:lnTo>
                    <a:lnTo>
                      <a:pt x="10120" y="6208"/>
                    </a:lnTo>
                    <a:lnTo>
                      <a:pt x="10120" y="5849"/>
                    </a:lnTo>
                    <a:close/>
                    <a:moveTo>
                      <a:pt x="10901" y="5849"/>
                    </a:moveTo>
                    <a:lnTo>
                      <a:pt x="10901" y="6208"/>
                    </a:lnTo>
                    <a:lnTo>
                      <a:pt x="10548" y="6208"/>
                    </a:lnTo>
                    <a:lnTo>
                      <a:pt x="10548" y="5849"/>
                    </a:lnTo>
                    <a:close/>
                    <a:moveTo>
                      <a:pt x="11328" y="5849"/>
                    </a:moveTo>
                    <a:lnTo>
                      <a:pt x="11328" y="6208"/>
                    </a:lnTo>
                    <a:lnTo>
                      <a:pt x="10975" y="6208"/>
                    </a:lnTo>
                    <a:lnTo>
                      <a:pt x="10975" y="5849"/>
                    </a:lnTo>
                    <a:close/>
                    <a:moveTo>
                      <a:pt x="11755" y="5849"/>
                    </a:moveTo>
                    <a:lnTo>
                      <a:pt x="11755" y="6208"/>
                    </a:lnTo>
                    <a:lnTo>
                      <a:pt x="11402" y="6208"/>
                    </a:lnTo>
                    <a:lnTo>
                      <a:pt x="11402" y="5849"/>
                    </a:lnTo>
                    <a:close/>
                    <a:moveTo>
                      <a:pt x="649" y="6276"/>
                    </a:moveTo>
                    <a:lnTo>
                      <a:pt x="649" y="6635"/>
                    </a:lnTo>
                    <a:lnTo>
                      <a:pt x="296" y="6635"/>
                    </a:lnTo>
                    <a:lnTo>
                      <a:pt x="296" y="6276"/>
                    </a:lnTo>
                    <a:close/>
                    <a:moveTo>
                      <a:pt x="1076" y="6276"/>
                    </a:moveTo>
                    <a:lnTo>
                      <a:pt x="1076" y="6635"/>
                    </a:lnTo>
                    <a:lnTo>
                      <a:pt x="723" y="6635"/>
                    </a:lnTo>
                    <a:lnTo>
                      <a:pt x="723" y="6276"/>
                    </a:lnTo>
                    <a:close/>
                    <a:moveTo>
                      <a:pt x="1504" y="6276"/>
                    </a:moveTo>
                    <a:lnTo>
                      <a:pt x="1504" y="6635"/>
                    </a:lnTo>
                    <a:lnTo>
                      <a:pt x="1151" y="6635"/>
                    </a:lnTo>
                    <a:lnTo>
                      <a:pt x="1151" y="6276"/>
                    </a:lnTo>
                    <a:close/>
                    <a:moveTo>
                      <a:pt x="1931" y="6276"/>
                    </a:moveTo>
                    <a:lnTo>
                      <a:pt x="1931" y="6635"/>
                    </a:lnTo>
                    <a:lnTo>
                      <a:pt x="1578" y="6635"/>
                    </a:lnTo>
                    <a:lnTo>
                      <a:pt x="1578" y="6276"/>
                    </a:lnTo>
                    <a:close/>
                    <a:moveTo>
                      <a:pt x="2358" y="6276"/>
                    </a:moveTo>
                    <a:lnTo>
                      <a:pt x="2358" y="6635"/>
                    </a:lnTo>
                    <a:lnTo>
                      <a:pt x="2005" y="6635"/>
                    </a:lnTo>
                    <a:lnTo>
                      <a:pt x="2005" y="6276"/>
                    </a:lnTo>
                    <a:close/>
                    <a:moveTo>
                      <a:pt x="2785" y="6276"/>
                    </a:moveTo>
                    <a:lnTo>
                      <a:pt x="2785" y="6635"/>
                    </a:lnTo>
                    <a:lnTo>
                      <a:pt x="2432" y="6635"/>
                    </a:lnTo>
                    <a:lnTo>
                      <a:pt x="2432" y="6276"/>
                    </a:lnTo>
                    <a:close/>
                    <a:moveTo>
                      <a:pt x="3212" y="6276"/>
                    </a:moveTo>
                    <a:lnTo>
                      <a:pt x="3212" y="6635"/>
                    </a:lnTo>
                    <a:lnTo>
                      <a:pt x="2859" y="6635"/>
                    </a:lnTo>
                    <a:lnTo>
                      <a:pt x="2859" y="6276"/>
                    </a:lnTo>
                    <a:close/>
                    <a:moveTo>
                      <a:pt x="3639" y="6276"/>
                    </a:moveTo>
                    <a:lnTo>
                      <a:pt x="3639" y="6635"/>
                    </a:lnTo>
                    <a:lnTo>
                      <a:pt x="3286" y="6635"/>
                    </a:lnTo>
                    <a:lnTo>
                      <a:pt x="3286" y="6276"/>
                    </a:lnTo>
                    <a:close/>
                    <a:moveTo>
                      <a:pt x="4066" y="6276"/>
                    </a:moveTo>
                    <a:lnTo>
                      <a:pt x="4066" y="6635"/>
                    </a:lnTo>
                    <a:lnTo>
                      <a:pt x="3713" y="6635"/>
                    </a:lnTo>
                    <a:lnTo>
                      <a:pt x="3713" y="6276"/>
                    </a:lnTo>
                    <a:close/>
                    <a:moveTo>
                      <a:pt x="4494" y="6276"/>
                    </a:moveTo>
                    <a:lnTo>
                      <a:pt x="4494" y="6635"/>
                    </a:lnTo>
                    <a:lnTo>
                      <a:pt x="4140" y="6635"/>
                    </a:lnTo>
                    <a:lnTo>
                      <a:pt x="4140" y="6276"/>
                    </a:lnTo>
                    <a:close/>
                    <a:moveTo>
                      <a:pt x="4921" y="6276"/>
                    </a:moveTo>
                    <a:lnTo>
                      <a:pt x="4921" y="6635"/>
                    </a:lnTo>
                    <a:lnTo>
                      <a:pt x="4568" y="6635"/>
                    </a:lnTo>
                    <a:lnTo>
                      <a:pt x="4568" y="6276"/>
                    </a:lnTo>
                    <a:close/>
                    <a:moveTo>
                      <a:pt x="5348" y="6276"/>
                    </a:moveTo>
                    <a:lnTo>
                      <a:pt x="5348" y="6635"/>
                    </a:lnTo>
                    <a:lnTo>
                      <a:pt x="4995" y="6635"/>
                    </a:lnTo>
                    <a:lnTo>
                      <a:pt x="4995" y="6276"/>
                    </a:lnTo>
                    <a:close/>
                    <a:moveTo>
                      <a:pt x="5775" y="6276"/>
                    </a:moveTo>
                    <a:lnTo>
                      <a:pt x="5775" y="6635"/>
                    </a:lnTo>
                    <a:lnTo>
                      <a:pt x="5422" y="6635"/>
                    </a:lnTo>
                    <a:lnTo>
                      <a:pt x="5422" y="6276"/>
                    </a:lnTo>
                    <a:close/>
                    <a:moveTo>
                      <a:pt x="6202" y="6276"/>
                    </a:moveTo>
                    <a:lnTo>
                      <a:pt x="6202" y="6635"/>
                    </a:lnTo>
                    <a:lnTo>
                      <a:pt x="5849" y="6635"/>
                    </a:lnTo>
                    <a:lnTo>
                      <a:pt x="5849" y="6276"/>
                    </a:lnTo>
                    <a:close/>
                    <a:moveTo>
                      <a:pt x="6629" y="6276"/>
                    </a:moveTo>
                    <a:lnTo>
                      <a:pt x="6629" y="6635"/>
                    </a:lnTo>
                    <a:lnTo>
                      <a:pt x="6276" y="6635"/>
                    </a:lnTo>
                    <a:lnTo>
                      <a:pt x="6276" y="6276"/>
                    </a:lnTo>
                    <a:close/>
                    <a:moveTo>
                      <a:pt x="7056" y="6276"/>
                    </a:moveTo>
                    <a:lnTo>
                      <a:pt x="7056" y="6635"/>
                    </a:lnTo>
                    <a:lnTo>
                      <a:pt x="6703" y="6635"/>
                    </a:lnTo>
                    <a:lnTo>
                      <a:pt x="6703" y="6276"/>
                    </a:lnTo>
                    <a:close/>
                    <a:moveTo>
                      <a:pt x="7484" y="6276"/>
                    </a:moveTo>
                    <a:lnTo>
                      <a:pt x="7484" y="6635"/>
                    </a:lnTo>
                    <a:lnTo>
                      <a:pt x="7130" y="6635"/>
                    </a:lnTo>
                    <a:lnTo>
                      <a:pt x="7130" y="6276"/>
                    </a:lnTo>
                    <a:close/>
                    <a:moveTo>
                      <a:pt x="7911" y="6276"/>
                    </a:moveTo>
                    <a:lnTo>
                      <a:pt x="7911" y="6635"/>
                    </a:lnTo>
                    <a:lnTo>
                      <a:pt x="7558" y="6635"/>
                    </a:lnTo>
                    <a:lnTo>
                      <a:pt x="7558" y="6276"/>
                    </a:lnTo>
                    <a:close/>
                    <a:moveTo>
                      <a:pt x="8338" y="6276"/>
                    </a:moveTo>
                    <a:lnTo>
                      <a:pt x="8338" y="6635"/>
                    </a:lnTo>
                    <a:lnTo>
                      <a:pt x="7985" y="6635"/>
                    </a:lnTo>
                    <a:lnTo>
                      <a:pt x="7985" y="6276"/>
                    </a:lnTo>
                    <a:close/>
                    <a:moveTo>
                      <a:pt x="8765" y="6276"/>
                    </a:moveTo>
                    <a:lnTo>
                      <a:pt x="8765" y="6635"/>
                    </a:lnTo>
                    <a:lnTo>
                      <a:pt x="8412" y="6635"/>
                    </a:lnTo>
                    <a:lnTo>
                      <a:pt x="8412" y="6276"/>
                    </a:lnTo>
                    <a:close/>
                    <a:moveTo>
                      <a:pt x="9192" y="6276"/>
                    </a:moveTo>
                    <a:lnTo>
                      <a:pt x="9192" y="6635"/>
                    </a:lnTo>
                    <a:lnTo>
                      <a:pt x="8839" y="6635"/>
                    </a:lnTo>
                    <a:lnTo>
                      <a:pt x="8839" y="6276"/>
                    </a:lnTo>
                    <a:close/>
                    <a:moveTo>
                      <a:pt x="9619" y="6276"/>
                    </a:moveTo>
                    <a:lnTo>
                      <a:pt x="9619" y="6635"/>
                    </a:lnTo>
                    <a:lnTo>
                      <a:pt x="9266" y="6635"/>
                    </a:lnTo>
                    <a:lnTo>
                      <a:pt x="9266" y="6276"/>
                    </a:lnTo>
                    <a:close/>
                    <a:moveTo>
                      <a:pt x="10046" y="6276"/>
                    </a:moveTo>
                    <a:lnTo>
                      <a:pt x="10046" y="6635"/>
                    </a:lnTo>
                    <a:lnTo>
                      <a:pt x="9693" y="6635"/>
                    </a:lnTo>
                    <a:lnTo>
                      <a:pt x="9693" y="6276"/>
                    </a:lnTo>
                    <a:close/>
                    <a:moveTo>
                      <a:pt x="10474" y="6276"/>
                    </a:moveTo>
                    <a:lnTo>
                      <a:pt x="10474" y="6635"/>
                    </a:lnTo>
                    <a:lnTo>
                      <a:pt x="10120" y="6635"/>
                    </a:lnTo>
                    <a:lnTo>
                      <a:pt x="10120" y="6276"/>
                    </a:lnTo>
                    <a:close/>
                    <a:moveTo>
                      <a:pt x="10901" y="6276"/>
                    </a:moveTo>
                    <a:lnTo>
                      <a:pt x="10901" y="6635"/>
                    </a:lnTo>
                    <a:lnTo>
                      <a:pt x="10548" y="6635"/>
                    </a:lnTo>
                    <a:lnTo>
                      <a:pt x="10548" y="6276"/>
                    </a:lnTo>
                    <a:close/>
                    <a:moveTo>
                      <a:pt x="11328" y="6276"/>
                    </a:moveTo>
                    <a:lnTo>
                      <a:pt x="11328" y="6635"/>
                    </a:lnTo>
                    <a:lnTo>
                      <a:pt x="10975" y="6635"/>
                    </a:lnTo>
                    <a:lnTo>
                      <a:pt x="10975" y="6276"/>
                    </a:lnTo>
                    <a:close/>
                    <a:moveTo>
                      <a:pt x="11755" y="6276"/>
                    </a:moveTo>
                    <a:lnTo>
                      <a:pt x="11755" y="6635"/>
                    </a:lnTo>
                    <a:lnTo>
                      <a:pt x="11402" y="6635"/>
                    </a:lnTo>
                    <a:lnTo>
                      <a:pt x="11402" y="6276"/>
                    </a:lnTo>
                    <a:close/>
                    <a:moveTo>
                      <a:pt x="649" y="6703"/>
                    </a:moveTo>
                    <a:lnTo>
                      <a:pt x="649" y="7062"/>
                    </a:lnTo>
                    <a:lnTo>
                      <a:pt x="296" y="7062"/>
                    </a:lnTo>
                    <a:lnTo>
                      <a:pt x="296" y="6703"/>
                    </a:lnTo>
                    <a:close/>
                    <a:moveTo>
                      <a:pt x="1076" y="6703"/>
                    </a:moveTo>
                    <a:lnTo>
                      <a:pt x="1076" y="7062"/>
                    </a:lnTo>
                    <a:lnTo>
                      <a:pt x="723" y="7062"/>
                    </a:lnTo>
                    <a:lnTo>
                      <a:pt x="723" y="6703"/>
                    </a:lnTo>
                    <a:close/>
                    <a:moveTo>
                      <a:pt x="1504" y="6703"/>
                    </a:moveTo>
                    <a:lnTo>
                      <a:pt x="1504" y="7062"/>
                    </a:lnTo>
                    <a:lnTo>
                      <a:pt x="1151" y="7062"/>
                    </a:lnTo>
                    <a:lnTo>
                      <a:pt x="1151" y="6703"/>
                    </a:lnTo>
                    <a:close/>
                    <a:moveTo>
                      <a:pt x="1931" y="6703"/>
                    </a:moveTo>
                    <a:lnTo>
                      <a:pt x="1931" y="7062"/>
                    </a:lnTo>
                    <a:lnTo>
                      <a:pt x="1578" y="7062"/>
                    </a:lnTo>
                    <a:lnTo>
                      <a:pt x="1578" y="6703"/>
                    </a:lnTo>
                    <a:close/>
                    <a:moveTo>
                      <a:pt x="2358" y="6703"/>
                    </a:moveTo>
                    <a:lnTo>
                      <a:pt x="2358" y="7062"/>
                    </a:lnTo>
                    <a:lnTo>
                      <a:pt x="2005" y="7062"/>
                    </a:lnTo>
                    <a:lnTo>
                      <a:pt x="2005" y="6703"/>
                    </a:lnTo>
                    <a:close/>
                    <a:moveTo>
                      <a:pt x="2785" y="6703"/>
                    </a:moveTo>
                    <a:lnTo>
                      <a:pt x="2785" y="7062"/>
                    </a:lnTo>
                    <a:lnTo>
                      <a:pt x="2432" y="7062"/>
                    </a:lnTo>
                    <a:lnTo>
                      <a:pt x="2432" y="6703"/>
                    </a:lnTo>
                    <a:close/>
                    <a:moveTo>
                      <a:pt x="3212" y="6703"/>
                    </a:moveTo>
                    <a:lnTo>
                      <a:pt x="3212" y="7062"/>
                    </a:lnTo>
                    <a:lnTo>
                      <a:pt x="2859" y="7062"/>
                    </a:lnTo>
                    <a:lnTo>
                      <a:pt x="2859" y="6703"/>
                    </a:lnTo>
                    <a:close/>
                    <a:moveTo>
                      <a:pt x="3639" y="6703"/>
                    </a:moveTo>
                    <a:lnTo>
                      <a:pt x="3639" y="7062"/>
                    </a:lnTo>
                    <a:lnTo>
                      <a:pt x="3286" y="7062"/>
                    </a:lnTo>
                    <a:lnTo>
                      <a:pt x="3286" y="6703"/>
                    </a:lnTo>
                    <a:close/>
                    <a:moveTo>
                      <a:pt x="4066" y="6703"/>
                    </a:moveTo>
                    <a:lnTo>
                      <a:pt x="4066" y="7062"/>
                    </a:lnTo>
                    <a:lnTo>
                      <a:pt x="3713" y="7062"/>
                    </a:lnTo>
                    <a:lnTo>
                      <a:pt x="3713" y="6703"/>
                    </a:lnTo>
                    <a:close/>
                    <a:moveTo>
                      <a:pt x="4494" y="6703"/>
                    </a:moveTo>
                    <a:lnTo>
                      <a:pt x="4494" y="7062"/>
                    </a:lnTo>
                    <a:lnTo>
                      <a:pt x="4140" y="7062"/>
                    </a:lnTo>
                    <a:lnTo>
                      <a:pt x="4140" y="6703"/>
                    </a:lnTo>
                    <a:close/>
                    <a:moveTo>
                      <a:pt x="4921" y="6703"/>
                    </a:moveTo>
                    <a:lnTo>
                      <a:pt x="4921" y="7062"/>
                    </a:lnTo>
                    <a:lnTo>
                      <a:pt x="4568" y="7062"/>
                    </a:lnTo>
                    <a:lnTo>
                      <a:pt x="4568" y="6703"/>
                    </a:lnTo>
                    <a:close/>
                    <a:moveTo>
                      <a:pt x="5348" y="6703"/>
                    </a:moveTo>
                    <a:lnTo>
                      <a:pt x="5348" y="7062"/>
                    </a:lnTo>
                    <a:lnTo>
                      <a:pt x="4995" y="7062"/>
                    </a:lnTo>
                    <a:lnTo>
                      <a:pt x="4995" y="6703"/>
                    </a:lnTo>
                    <a:close/>
                    <a:moveTo>
                      <a:pt x="5775" y="6703"/>
                    </a:moveTo>
                    <a:lnTo>
                      <a:pt x="5775" y="7062"/>
                    </a:lnTo>
                    <a:lnTo>
                      <a:pt x="5422" y="7062"/>
                    </a:lnTo>
                    <a:lnTo>
                      <a:pt x="5422" y="6703"/>
                    </a:lnTo>
                    <a:close/>
                    <a:moveTo>
                      <a:pt x="6202" y="6703"/>
                    </a:moveTo>
                    <a:lnTo>
                      <a:pt x="6202" y="7062"/>
                    </a:lnTo>
                    <a:lnTo>
                      <a:pt x="5849" y="7062"/>
                    </a:lnTo>
                    <a:lnTo>
                      <a:pt x="5849" y="6703"/>
                    </a:lnTo>
                    <a:close/>
                    <a:moveTo>
                      <a:pt x="6629" y="6703"/>
                    </a:moveTo>
                    <a:lnTo>
                      <a:pt x="6629" y="7062"/>
                    </a:lnTo>
                    <a:lnTo>
                      <a:pt x="6276" y="7062"/>
                    </a:lnTo>
                    <a:lnTo>
                      <a:pt x="6276" y="6703"/>
                    </a:lnTo>
                    <a:close/>
                    <a:moveTo>
                      <a:pt x="7056" y="6703"/>
                    </a:moveTo>
                    <a:lnTo>
                      <a:pt x="7056" y="7062"/>
                    </a:lnTo>
                    <a:lnTo>
                      <a:pt x="6703" y="7062"/>
                    </a:lnTo>
                    <a:lnTo>
                      <a:pt x="6703" y="6703"/>
                    </a:lnTo>
                    <a:close/>
                    <a:moveTo>
                      <a:pt x="7484" y="6703"/>
                    </a:moveTo>
                    <a:lnTo>
                      <a:pt x="7484" y="7062"/>
                    </a:lnTo>
                    <a:lnTo>
                      <a:pt x="7130" y="7062"/>
                    </a:lnTo>
                    <a:lnTo>
                      <a:pt x="7130" y="6703"/>
                    </a:lnTo>
                    <a:close/>
                    <a:moveTo>
                      <a:pt x="7911" y="6703"/>
                    </a:moveTo>
                    <a:lnTo>
                      <a:pt x="7911" y="7062"/>
                    </a:lnTo>
                    <a:lnTo>
                      <a:pt x="7558" y="7062"/>
                    </a:lnTo>
                    <a:lnTo>
                      <a:pt x="7558" y="6703"/>
                    </a:lnTo>
                    <a:close/>
                    <a:moveTo>
                      <a:pt x="8338" y="6703"/>
                    </a:moveTo>
                    <a:lnTo>
                      <a:pt x="8338" y="7062"/>
                    </a:lnTo>
                    <a:lnTo>
                      <a:pt x="7985" y="7062"/>
                    </a:lnTo>
                    <a:lnTo>
                      <a:pt x="7985" y="6703"/>
                    </a:lnTo>
                    <a:close/>
                    <a:moveTo>
                      <a:pt x="8765" y="6703"/>
                    </a:moveTo>
                    <a:lnTo>
                      <a:pt x="8765" y="7062"/>
                    </a:lnTo>
                    <a:lnTo>
                      <a:pt x="8412" y="7062"/>
                    </a:lnTo>
                    <a:lnTo>
                      <a:pt x="8412" y="6703"/>
                    </a:lnTo>
                    <a:close/>
                    <a:moveTo>
                      <a:pt x="9192" y="6703"/>
                    </a:moveTo>
                    <a:lnTo>
                      <a:pt x="9192" y="7062"/>
                    </a:lnTo>
                    <a:lnTo>
                      <a:pt x="8839" y="7062"/>
                    </a:lnTo>
                    <a:lnTo>
                      <a:pt x="8839" y="6703"/>
                    </a:lnTo>
                    <a:close/>
                    <a:moveTo>
                      <a:pt x="9619" y="6703"/>
                    </a:moveTo>
                    <a:lnTo>
                      <a:pt x="9619" y="7062"/>
                    </a:lnTo>
                    <a:lnTo>
                      <a:pt x="9266" y="7062"/>
                    </a:lnTo>
                    <a:lnTo>
                      <a:pt x="9266" y="6703"/>
                    </a:lnTo>
                    <a:close/>
                    <a:moveTo>
                      <a:pt x="10046" y="6703"/>
                    </a:moveTo>
                    <a:lnTo>
                      <a:pt x="10046" y="7062"/>
                    </a:lnTo>
                    <a:lnTo>
                      <a:pt x="9693" y="7062"/>
                    </a:lnTo>
                    <a:lnTo>
                      <a:pt x="9693" y="6703"/>
                    </a:lnTo>
                    <a:close/>
                    <a:moveTo>
                      <a:pt x="10474" y="6703"/>
                    </a:moveTo>
                    <a:lnTo>
                      <a:pt x="10474" y="7062"/>
                    </a:lnTo>
                    <a:lnTo>
                      <a:pt x="10120" y="7062"/>
                    </a:lnTo>
                    <a:lnTo>
                      <a:pt x="10120" y="6703"/>
                    </a:lnTo>
                    <a:close/>
                    <a:moveTo>
                      <a:pt x="10901" y="6703"/>
                    </a:moveTo>
                    <a:lnTo>
                      <a:pt x="10901" y="7062"/>
                    </a:lnTo>
                    <a:lnTo>
                      <a:pt x="10548" y="7062"/>
                    </a:lnTo>
                    <a:lnTo>
                      <a:pt x="10548" y="6703"/>
                    </a:lnTo>
                    <a:close/>
                    <a:moveTo>
                      <a:pt x="11328" y="6703"/>
                    </a:moveTo>
                    <a:lnTo>
                      <a:pt x="11328" y="7062"/>
                    </a:lnTo>
                    <a:lnTo>
                      <a:pt x="10975" y="7062"/>
                    </a:lnTo>
                    <a:lnTo>
                      <a:pt x="10975" y="6703"/>
                    </a:lnTo>
                    <a:close/>
                    <a:moveTo>
                      <a:pt x="11755" y="6703"/>
                    </a:moveTo>
                    <a:lnTo>
                      <a:pt x="11755" y="7062"/>
                    </a:lnTo>
                    <a:lnTo>
                      <a:pt x="11402" y="7062"/>
                    </a:lnTo>
                    <a:lnTo>
                      <a:pt x="11402" y="6703"/>
                    </a:lnTo>
                    <a:close/>
                    <a:moveTo>
                      <a:pt x="649" y="7130"/>
                    </a:moveTo>
                    <a:lnTo>
                      <a:pt x="649" y="7489"/>
                    </a:lnTo>
                    <a:lnTo>
                      <a:pt x="296" y="7489"/>
                    </a:lnTo>
                    <a:lnTo>
                      <a:pt x="296" y="7130"/>
                    </a:lnTo>
                    <a:close/>
                    <a:moveTo>
                      <a:pt x="1076" y="7130"/>
                    </a:moveTo>
                    <a:lnTo>
                      <a:pt x="1076" y="7489"/>
                    </a:lnTo>
                    <a:lnTo>
                      <a:pt x="723" y="7489"/>
                    </a:lnTo>
                    <a:lnTo>
                      <a:pt x="723" y="7130"/>
                    </a:lnTo>
                    <a:close/>
                    <a:moveTo>
                      <a:pt x="1504" y="7130"/>
                    </a:moveTo>
                    <a:lnTo>
                      <a:pt x="1504" y="7489"/>
                    </a:lnTo>
                    <a:lnTo>
                      <a:pt x="1151" y="7489"/>
                    </a:lnTo>
                    <a:lnTo>
                      <a:pt x="1151" y="7130"/>
                    </a:lnTo>
                    <a:close/>
                    <a:moveTo>
                      <a:pt x="1931" y="7130"/>
                    </a:moveTo>
                    <a:lnTo>
                      <a:pt x="1931" y="7489"/>
                    </a:lnTo>
                    <a:lnTo>
                      <a:pt x="1578" y="7489"/>
                    </a:lnTo>
                    <a:lnTo>
                      <a:pt x="1578" y="7130"/>
                    </a:lnTo>
                    <a:close/>
                    <a:moveTo>
                      <a:pt x="2358" y="7130"/>
                    </a:moveTo>
                    <a:lnTo>
                      <a:pt x="2358" y="7489"/>
                    </a:lnTo>
                    <a:lnTo>
                      <a:pt x="2005" y="7489"/>
                    </a:lnTo>
                    <a:lnTo>
                      <a:pt x="2005" y="7130"/>
                    </a:lnTo>
                    <a:close/>
                    <a:moveTo>
                      <a:pt x="2785" y="7130"/>
                    </a:moveTo>
                    <a:lnTo>
                      <a:pt x="2785" y="7489"/>
                    </a:lnTo>
                    <a:lnTo>
                      <a:pt x="2432" y="7489"/>
                    </a:lnTo>
                    <a:lnTo>
                      <a:pt x="2432" y="7130"/>
                    </a:lnTo>
                    <a:close/>
                    <a:moveTo>
                      <a:pt x="3212" y="7130"/>
                    </a:moveTo>
                    <a:lnTo>
                      <a:pt x="3212" y="7489"/>
                    </a:lnTo>
                    <a:lnTo>
                      <a:pt x="2859" y="7489"/>
                    </a:lnTo>
                    <a:lnTo>
                      <a:pt x="2859" y="7130"/>
                    </a:lnTo>
                    <a:close/>
                    <a:moveTo>
                      <a:pt x="3639" y="7130"/>
                    </a:moveTo>
                    <a:lnTo>
                      <a:pt x="3639" y="7489"/>
                    </a:lnTo>
                    <a:lnTo>
                      <a:pt x="3286" y="7489"/>
                    </a:lnTo>
                    <a:lnTo>
                      <a:pt x="3286" y="7130"/>
                    </a:lnTo>
                    <a:close/>
                    <a:moveTo>
                      <a:pt x="4066" y="7130"/>
                    </a:moveTo>
                    <a:lnTo>
                      <a:pt x="4066" y="7489"/>
                    </a:lnTo>
                    <a:lnTo>
                      <a:pt x="3713" y="7489"/>
                    </a:lnTo>
                    <a:lnTo>
                      <a:pt x="3713" y="7130"/>
                    </a:lnTo>
                    <a:close/>
                    <a:moveTo>
                      <a:pt x="4494" y="7130"/>
                    </a:moveTo>
                    <a:lnTo>
                      <a:pt x="4494" y="7489"/>
                    </a:lnTo>
                    <a:lnTo>
                      <a:pt x="4140" y="7489"/>
                    </a:lnTo>
                    <a:lnTo>
                      <a:pt x="4140" y="7130"/>
                    </a:lnTo>
                    <a:close/>
                    <a:moveTo>
                      <a:pt x="4921" y="7130"/>
                    </a:moveTo>
                    <a:lnTo>
                      <a:pt x="4921" y="7489"/>
                    </a:lnTo>
                    <a:lnTo>
                      <a:pt x="4568" y="7489"/>
                    </a:lnTo>
                    <a:lnTo>
                      <a:pt x="4568" y="7130"/>
                    </a:lnTo>
                    <a:close/>
                    <a:moveTo>
                      <a:pt x="5348" y="7130"/>
                    </a:moveTo>
                    <a:lnTo>
                      <a:pt x="5348" y="7489"/>
                    </a:lnTo>
                    <a:lnTo>
                      <a:pt x="4995" y="7489"/>
                    </a:lnTo>
                    <a:lnTo>
                      <a:pt x="4995" y="7130"/>
                    </a:lnTo>
                    <a:close/>
                    <a:moveTo>
                      <a:pt x="5775" y="7130"/>
                    </a:moveTo>
                    <a:lnTo>
                      <a:pt x="5775" y="7489"/>
                    </a:lnTo>
                    <a:lnTo>
                      <a:pt x="5422" y="7489"/>
                    </a:lnTo>
                    <a:lnTo>
                      <a:pt x="5422" y="7130"/>
                    </a:lnTo>
                    <a:close/>
                    <a:moveTo>
                      <a:pt x="6202" y="7130"/>
                    </a:moveTo>
                    <a:lnTo>
                      <a:pt x="6202" y="7489"/>
                    </a:lnTo>
                    <a:lnTo>
                      <a:pt x="5849" y="7489"/>
                    </a:lnTo>
                    <a:lnTo>
                      <a:pt x="5849" y="7130"/>
                    </a:lnTo>
                    <a:close/>
                    <a:moveTo>
                      <a:pt x="6629" y="7130"/>
                    </a:moveTo>
                    <a:lnTo>
                      <a:pt x="6629" y="7489"/>
                    </a:lnTo>
                    <a:lnTo>
                      <a:pt x="6276" y="7489"/>
                    </a:lnTo>
                    <a:lnTo>
                      <a:pt x="6276" y="7130"/>
                    </a:lnTo>
                    <a:close/>
                    <a:moveTo>
                      <a:pt x="7056" y="7130"/>
                    </a:moveTo>
                    <a:lnTo>
                      <a:pt x="7056" y="7489"/>
                    </a:lnTo>
                    <a:lnTo>
                      <a:pt x="6703" y="7489"/>
                    </a:lnTo>
                    <a:lnTo>
                      <a:pt x="6703" y="7130"/>
                    </a:lnTo>
                    <a:close/>
                    <a:moveTo>
                      <a:pt x="7484" y="7130"/>
                    </a:moveTo>
                    <a:lnTo>
                      <a:pt x="7484" y="7489"/>
                    </a:lnTo>
                    <a:lnTo>
                      <a:pt x="7130" y="7489"/>
                    </a:lnTo>
                    <a:lnTo>
                      <a:pt x="7130" y="7130"/>
                    </a:lnTo>
                    <a:close/>
                    <a:moveTo>
                      <a:pt x="7911" y="7130"/>
                    </a:moveTo>
                    <a:lnTo>
                      <a:pt x="7911" y="7489"/>
                    </a:lnTo>
                    <a:lnTo>
                      <a:pt x="7558" y="7489"/>
                    </a:lnTo>
                    <a:lnTo>
                      <a:pt x="7558" y="7130"/>
                    </a:lnTo>
                    <a:close/>
                    <a:moveTo>
                      <a:pt x="8338" y="7130"/>
                    </a:moveTo>
                    <a:lnTo>
                      <a:pt x="8338" y="7489"/>
                    </a:lnTo>
                    <a:lnTo>
                      <a:pt x="7985" y="7489"/>
                    </a:lnTo>
                    <a:lnTo>
                      <a:pt x="7985" y="7130"/>
                    </a:lnTo>
                    <a:close/>
                    <a:moveTo>
                      <a:pt x="8765" y="7130"/>
                    </a:moveTo>
                    <a:lnTo>
                      <a:pt x="8765" y="7489"/>
                    </a:lnTo>
                    <a:lnTo>
                      <a:pt x="8412" y="7489"/>
                    </a:lnTo>
                    <a:lnTo>
                      <a:pt x="8412" y="7130"/>
                    </a:lnTo>
                    <a:close/>
                    <a:moveTo>
                      <a:pt x="9192" y="7130"/>
                    </a:moveTo>
                    <a:lnTo>
                      <a:pt x="9192" y="7489"/>
                    </a:lnTo>
                    <a:lnTo>
                      <a:pt x="8839" y="7489"/>
                    </a:lnTo>
                    <a:lnTo>
                      <a:pt x="8839" y="7130"/>
                    </a:lnTo>
                    <a:close/>
                    <a:moveTo>
                      <a:pt x="9619" y="7130"/>
                    </a:moveTo>
                    <a:lnTo>
                      <a:pt x="9619" y="7489"/>
                    </a:lnTo>
                    <a:lnTo>
                      <a:pt x="9266" y="7489"/>
                    </a:lnTo>
                    <a:lnTo>
                      <a:pt x="9266" y="7130"/>
                    </a:lnTo>
                    <a:close/>
                    <a:moveTo>
                      <a:pt x="10046" y="7130"/>
                    </a:moveTo>
                    <a:lnTo>
                      <a:pt x="10046" y="7489"/>
                    </a:lnTo>
                    <a:lnTo>
                      <a:pt x="9693" y="7489"/>
                    </a:lnTo>
                    <a:lnTo>
                      <a:pt x="9693" y="7130"/>
                    </a:lnTo>
                    <a:close/>
                    <a:moveTo>
                      <a:pt x="10474" y="7130"/>
                    </a:moveTo>
                    <a:lnTo>
                      <a:pt x="10474" y="7489"/>
                    </a:lnTo>
                    <a:lnTo>
                      <a:pt x="10120" y="7489"/>
                    </a:lnTo>
                    <a:lnTo>
                      <a:pt x="10120" y="7130"/>
                    </a:lnTo>
                    <a:close/>
                    <a:moveTo>
                      <a:pt x="10901" y="7130"/>
                    </a:moveTo>
                    <a:lnTo>
                      <a:pt x="10901" y="7489"/>
                    </a:lnTo>
                    <a:lnTo>
                      <a:pt x="10548" y="7489"/>
                    </a:lnTo>
                    <a:lnTo>
                      <a:pt x="10548" y="7130"/>
                    </a:lnTo>
                    <a:close/>
                    <a:moveTo>
                      <a:pt x="11328" y="7130"/>
                    </a:moveTo>
                    <a:lnTo>
                      <a:pt x="11328" y="7489"/>
                    </a:lnTo>
                    <a:lnTo>
                      <a:pt x="10975" y="7489"/>
                    </a:lnTo>
                    <a:lnTo>
                      <a:pt x="10975" y="7130"/>
                    </a:lnTo>
                    <a:close/>
                    <a:moveTo>
                      <a:pt x="11755" y="7130"/>
                    </a:moveTo>
                    <a:lnTo>
                      <a:pt x="11755" y="7489"/>
                    </a:lnTo>
                    <a:lnTo>
                      <a:pt x="11402" y="7489"/>
                    </a:lnTo>
                    <a:lnTo>
                      <a:pt x="11402" y="7130"/>
                    </a:lnTo>
                    <a:close/>
                    <a:moveTo>
                      <a:pt x="649" y="7558"/>
                    </a:moveTo>
                    <a:lnTo>
                      <a:pt x="649" y="7916"/>
                    </a:lnTo>
                    <a:lnTo>
                      <a:pt x="296" y="7916"/>
                    </a:lnTo>
                    <a:lnTo>
                      <a:pt x="296" y="7558"/>
                    </a:lnTo>
                    <a:close/>
                    <a:moveTo>
                      <a:pt x="1076" y="7558"/>
                    </a:moveTo>
                    <a:lnTo>
                      <a:pt x="1076" y="7916"/>
                    </a:lnTo>
                    <a:lnTo>
                      <a:pt x="723" y="7916"/>
                    </a:lnTo>
                    <a:lnTo>
                      <a:pt x="723" y="7558"/>
                    </a:lnTo>
                    <a:close/>
                    <a:moveTo>
                      <a:pt x="1504" y="7558"/>
                    </a:moveTo>
                    <a:lnTo>
                      <a:pt x="1504" y="7916"/>
                    </a:lnTo>
                    <a:lnTo>
                      <a:pt x="1151" y="7916"/>
                    </a:lnTo>
                    <a:lnTo>
                      <a:pt x="1151" y="7558"/>
                    </a:lnTo>
                    <a:close/>
                    <a:moveTo>
                      <a:pt x="1931" y="7558"/>
                    </a:moveTo>
                    <a:lnTo>
                      <a:pt x="1931" y="7916"/>
                    </a:lnTo>
                    <a:lnTo>
                      <a:pt x="1578" y="7916"/>
                    </a:lnTo>
                    <a:lnTo>
                      <a:pt x="1578" y="7558"/>
                    </a:lnTo>
                    <a:close/>
                    <a:moveTo>
                      <a:pt x="2358" y="7558"/>
                    </a:moveTo>
                    <a:lnTo>
                      <a:pt x="2358" y="7916"/>
                    </a:lnTo>
                    <a:lnTo>
                      <a:pt x="2005" y="7916"/>
                    </a:lnTo>
                    <a:lnTo>
                      <a:pt x="2005" y="7558"/>
                    </a:lnTo>
                    <a:close/>
                    <a:moveTo>
                      <a:pt x="2785" y="7558"/>
                    </a:moveTo>
                    <a:lnTo>
                      <a:pt x="2785" y="7916"/>
                    </a:lnTo>
                    <a:lnTo>
                      <a:pt x="2432" y="7916"/>
                    </a:lnTo>
                    <a:lnTo>
                      <a:pt x="2432" y="7558"/>
                    </a:lnTo>
                    <a:close/>
                    <a:moveTo>
                      <a:pt x="3212" y="7558"/>
                    </a:moveTo>
                    <a:lnTo>
                      <a:pt x="3212" y="7916"/>
                    </a:lnTo>
                    <a:lnTo>
                      <a:pt x="2859" y="7916"/>
                    </a:lnTo>
                    <a:lnTo>
                      <a:pt x="2859" y="7558"/>
                    </a:lnTo>
                    <a:close/>
                    <a:moveTo>
                      <a:pt x="3639" y="7558"/>
                    </a:moveTo>
                    <a:lnTo>
                      <a:pt x="3639" y="7916"/>
                    </a:lnTo>
                    <a:lnTo>
                      <a:pt x="3286" y="7916"/>
                    </a:lnTo>
                    <a:lnTo>
                      <a:pt x="3286" y="7558"/>
                    </a:lnTo>
                    <a:close/>
                    <a:moveTo>
                      <a:pt x="4066" y="7558"/>
                    </a:moveTo>
                    <a:lnTo>
                      <a:pt x="4066" y="7916"/>
                    </a:lnTo>
                    <a:lnTo>
                      <a:pt x="3713" y="7916"/>
                    </a:lnTo>
                    <a:lnTo>
                      <a:pt x="3713" y="7558"/>
                    </a:lnTo>
                    <a:close/>
                    <a:moveTo>
                      <a:pt x="4494" y="7558"/>
                    </a:moveTo>
                    <a:lnTo>
                      <a:pt x="4494" y="7916"/>
                    </a:lnTo>
                    <a:lnTo>
                      <a:pt x="4140" y="7916"/>
                    </a:lnTo>
                    <a:lnTo>
                      <a:pt x="4140" y="7558"/>
                    </a:lnTo>
                    <a:close/>
                    <a:moveTo>
                      <a:pt x="4921" y="7558"/>
                    </a:moveTo>
                    <a:lnTo>
                      <a:pt x="4921" y="7916"/>
                    </a:lnTo>
                    <a:lnTo>
                      <a:pt x="4568" y="7916"/>
                    </a:lnTo>
                    <a:lnTo>
                      <a:pt x="4568" y="7558"/>
                    </a:lnTo>
                    <a:close/>
                    <a:moveTo>
                      <a:pt x="5348" y="7558"/>
                    </a:moveTo>
                    <a:lnTo>
                      <a:pt x="5348" y="7916"/>
                    </a:lnTo>
                    <a:lnTo>
                      <a:pt x="4995" y="7916"/>
                    </a:lnTo>
                    <a:lnTo>
                      <a:pt x="4995" y="7558"/>
                    </a:lnTo>
                    <a:close/>
                    <a:moveTo>
                      <a:pt x="5775" y="7558"/>
                    </a:moveTo>
                    <a:lnTo>
                      <a:pt x="5775" y="7916"/>
                    </a:lnTo>
                    <a:lnTo>
                      <a:pt x="5422" y="7916"/>
                    </a:lnTo>
                    <a:lnTo>
                      <a:pt x="5422" y="7558"/>
                    </a:lnTo>
                    <a:close/>
                    <a:moveTo>
                      <a:pt x="6202" y="7558"/>
                    </a:moveTo>
                    <a:lnTo>
                      <a:pt x="6202" y="7916"/>
                    </a:lnTo>
                    <a:lnTo>
                      <a:pt x="5849" y="7916"/>
                    </a:lnTo>
                    <a:lnTo>
                      <a:pt x="5849" y="7558"/>
                    </a:lnTo>
                    <a:close/>
                    <a:moveTo>
                      <a:pt x="6629" y="7558"/>
                    </a:moveTo>
                    <a:lnTo>
                      <a:pt x="6629" y="7916"/>
                    </a:lnTo>
                    <a:lnTo>
                      <a:pt x="6276" y="7916"/>
                    </a:lnTo>
                    <a:lnTo>
                      <a:pt x="6276" y="7558"/>
                    </a:lnTo>
                    <a:close/>
                    <a:moveTo>
                      <a:pt x="7056" y="7558"/>
                    </a:moveTo>
                    <a:lnTo>
                      <a:pt x="7056" y="7916"/>
                    </a:lnTo>
                    <a:lnTo>
                      <a:pt x="6703" y="7916"/>
                    </a:lnTo>
                    <a:lnTo>
                      <a:pt x="6703" y="7558"/>
                    </a:lnTo>
                    <a:close/>
                    <a:moveTo>
                      <a:pt x="7484" y="7558"/>
                    </a:moveTo>
                    <a:lnTo>
                      <a:pt x="7484" y="7916"/>
                    </a:lnTo>
                    <a:lnTo>
                      <a:pt x="7130" y="7916"/>
                    </a:lnTo>
                    <a:lnTo>
                      <a:pt x="7130" y="7558"/>
                    </a:lnTo>
                    <a:close/>
                    <a:moveTo>
                      <a:pt x="7911" y="7558"/>
                    </a:moveTo>
                    <a:lnTo>
                      <a:pt x="7911" y="7916"/>
                    </a:lnTo>
                    <a:lnTo>
                      <a:pt x="7558" y="7916"/>
                    </a:lnTo>
                    <a:lnTo>
                      <a:pt x="7558" y="7558"/>
                    </a:lnTo>
                    <a:close/>
                    <a:moveTo>
                      <a:pt x="8338" y="7558"/>
                    </a:moveTo>
                    <a:lnTo>
                      <a:pt x="8338" y="7916"/>
                    </a:lnTo>
                    <a:lnTo>
                      <a:pt x="7985" y="7916"/>
                    </a:lnTo>
                    <a:lnTo>
                      <a:pt x="7985" y="7558"/>
                    </a:lnTo>
                    <a:close/>
                    <a:moveTo>
                      <a:pt x="8765" y="7558"/>
                    </a:moveTo>
                    <a:lnTo>
                      <a:pt x="8765" y="7916"/>
                    </a:lnTo>
                    <a:lnTo>
                      <a:pt x="8412" y="7916"/>
                    </a:lnTo>
                    <a:lnTo>
                      <a:pt x="8412" y="7558"/>
                    </a:lnTo>
                    <a:close/>
                    <a:moveTo>
                      <a:pt x="9192" y="7558"/>
                    </a:moveTo>
                    <a:lnTo>
                      <a:pt x="9192" y="7916"/>
                    </a:lnTo>
                    <a:lnTo>
                      <a:pt x="8839" y="7916"/>
                    </a:lnTo>
                    <a:lnTo>
                      <a:pt x="8839" y="7558"/>
                    </a:lnTo>
                    <a:close/>
                    <a:moveTo>
                      <a:pt x="9619" y="7558"/>
                    </a:moveTo>
                    <a:lnTo>
                      <a:pt x="9619" y="7916"/>
                    </a:lnTo>
                    <a:lnTo>
                      <a:pt x="9266" y="7916"/>
                    </a:lnTo>
                    <a:lnTo>
                      <a:pt x="9266" y="7558"/>
                    </a:lnTo>
                    <a:close/>
                    <a:moveTo>
                      <a:pt x="10046" y="7558"/>
                    </a:moveTo>
                    <a:lnTo>
                      <a:pt x="10046" y="7916"/>
                    </a:lnTo>
                    <a:lnTo>
                      <a:pt x="9693" y="7916"/>
                    </a:lnTo>
                    <a:lnTo>
                      <a:pt x="9693" y="7558"/>
                    </a:lnTo>
                    <a:close/>
                    <a:moveTo>
                      <a:pt x="10474" y="7558"/>
                    </a:moveTo>
                    <a:lnTo>
                      <a:pt x="10474" y="7916"/>
                    </a:lnTo>
                    <a:lnTo>
                      <a:pt x="10120" y="7916"/>
                    </a:lnTo>
                    <a:lnTo>
                      <a:pt x="10120" y="7558"/>
                    </a:lnTo>
                    <a:close/>
                    <a:moveTo>
                      <a:pt x="10901" y="7558"/>
                    </a:moveTo>
                    <a:lnTo>
                      <a:pt x="10901" y="7916"/>
                    </a:lnTo>
                    <a:lnTo>
                      <a:pt x="10548" y="7916"/>
                    </a:lnTo>
                    <a:lnTo>
                      <a:pt x="10548" y="7558"/>
                    </a:lnTo>
                    <a:close/>
                    <a:moveTo>
                      <a:pt x="11328" y="7558"/>
                    </a:moveTo>
                    <a:lnTo>
                      <a:pt x="11328" y="7916"/>
                    </a:lnTo>
                    <a:lnTo>
                      <a:pt x="10975" y="7916"/>
                    </a:lnTo>
                    <a:lnTo>
                      <a:pt x="10975" y="7558"/>
                    </a:lnTo>
                    <a:close/>
                    <a:moveTo>
                      <a:pt x="11755" y="7558"/>
                    </a:moveTo>
                    <a:lnTo>
                      <a:pt x="11755" y="7916"/>
                    </a:lnTo>
                    <a:lnTo>
                      <a:pt x="11402" y="7916"/>
                    </a:lnTo>
                    <a:lnTo>
                      <a:pt x="11402" y="7558"/>
                    </a:lnTo>
                    <a:close/>
                    <a:moveTo>
                      <a:pt x="649" y="7985"/>
                    </a:moveTo>
                    <a:lnTo>
                      <a:pt x="649" y="8344"/>
                    </a:lnTo>
                    <a:lnTo>
                      <a:pt x="296" y="8344"/>
                    </a:lnTo>
                    <a:lnTo>
                      <a:pt x="296" y="7985"/>
                    </a:lnTo>
                    <a:close/>
                    <a:moveTo>
                      <a:pt x="1076" y="7985"/>
                    </a:moveTo>
                    <a:lnTo>
                      <a:pt x="1076" y="8344"/>
                    </a:lnTo>
                    <a:lnTo>
                      <a:pt x="723" y="8344"/>
                    </a:lnTo>
                    <a:lnTo>
                      <a:pt x="723" y="7985"/>
                    </a:lnTo>
                    <a:close/>
                    <a:moveTo>
                      <a:pt x="1504" y="7985"/>
                    </a:moveTo>
                    <a:lnTo>
                      <a:pt x="1504" y="8344"/>
                    </a:lnTo>
                    <a:lnTo>
                      <a:pt x="1151" y="8344"/>
                    </a:lnTo>
                    <a:lnTo>
                      <a:pt x="1151" y="7985"/>
                    </a:lnTo>
                    <a:close/>
                    <a:moveTo>
                      <a:pt x="1931" y="7985"/>
                    </a:moveTo>
                    <a:lnTo>
                      <a:pt x="1931" y="8344"/>
                    </a:lnTo>
                    <a:lnTo>
                      <a:pt x="1578" y="8344"/>
                    </a:lnTo>
                    <a:lnTo>
                      <a:pt x="1578" y="7985"/>
                    </a:lnTo>
                    <a:close/>
                    <a:moveTo>
                      <a:pt x="2358" y="7985"/>
                    </a:moveTo>
                    <a:lnTo>
                      <a:pt x="2358" y="8344"/>
                    </a:lnTo>
                    <a:lnTo>
                      <a:pt x="2005" y="8344"/>
                    </a:lnTo>
                    <a:lnTo>
                      <a:pt x="2005" y="7985"/>
                    </a:lnTo>
                    <a:close/>
                    <a:moveTo>
                      <a:pt x="2785" y="7985"/>
                    </a:moveTo>
                    <a:lnTo>
                      <a:pt x="2785" y="8344"/>
                    </a:lnTo>
                    <a:lnTo>
                      <a:pt x="2432" y="8344"/>
                    </a:lnTo>
                    <a:lnTo>
                      <a:pt x="2432" y="7985"/>
                    </a:lnTo>
                    <a:close/>
                    <a:moveTo>
                      <a:pt x="3212" y="7985"/>
                    </a:moveTo>
                    <a:lnTo>
                      <a:pt x="3212" y="8344"/>
                    </a:lnTo>
                    <a:lnTo>
                      <a:pt x="2859" y="8344"/>
                    </a:lnTo>
                    <a:lnTo>
                      <a:pt x="2859" y="7985"/>
                    </a:lnTo>
                    <a:close/>
                    <a:moveTo>
                      <a:pt x="3639" y="7985"/>
                    </a:moveTo>
                    <a:lnTo>
                      <a:pt x="3639" y="8344"/>
                    </a:lnTo>
                    <a:lnTo>
                      <a:pt x="3286" y="8344"/>
                    </a:lnTo>
                    <a:lnTo>
                      <a:pt x="3286" y="7985"/>
                    </a:lnTo>
                    <a:close/>
                    <a:moveTo>
                      <a:pt x="4066" y="7985"/>
                    </a:moveTo>
                    <a:lnTo>
                      <a:pt x="4066" y="8344"/>
                    </a:lnTo>
                    <a:lnTo>
                      <a:pt x="3713" y="8344"/>
                    </a:lnTo>
                    <a:lnTo>
                      <a:pt x="3713" y="7985"/>
                    </a:lnTo>
                    <a:close/>
                    <a:moveTo>
                      <a:pt x="4494" y="7985"/>
                    </a:moveTo>
                    <a:lnTo>
                      <a:pt x="4494" y="8344"/>
                    </a:lnTo>
                    <a:lnTo>
                      <a:pt x="4140" y="8344"/>
                    </a:lnTo>
                    <a:lnTo>
                      <a:pt x="4140" y="7985"/>
                    </a:lnTo>
                    <a:close/>
                    <a:moveTo>
                      <a:pt x="4921" y="7985"/>
                    </a:moveTo>
                    <a:lnTo>
                      <a:pt x="4921" y="8344"/>
                    </a:lnTo>
                    <a:lnTo>
                      <a:pt x="4568" y="8344"/>
                    </a:lnTo>
                    <a:lnTo>
                      <a:pt x="4568" y="7985"/>
                    </a:lnTo>
                    <a:close/>
                    <a:moveTo>
                      <a:pt x="5348" y="7985"/>
                    </a:moveTo>
                    <a:lnTo>
                      <a:pt x="5348" y="8344"/>
                    </a:lnTo>
                    <a:lnTo>
                      <a:pt x="4995" y="8344"/>
                    </a:lnTo>
                    <a:lnTo>
                      <a:pt x="4995" y="7985"/>
                    </a:lnTo>
                    <a:close/>
                    <a:moveTo>
                      <a:pt x="5775" y="7985"/>
                    </a:moveTo>
                    <a:lnTo>
                      <a:pt x="5775" y="8344"/>
                    </a:lnTo>
                    <a:lnTo>
                      <a:pt x="5422" y="8344"/>
                    </a:lnTo>
                    <a:lnTo>
                      <a:pt x="5422" y="7985"/>
                    </a:lnTo>
                    <a:close/>
                    <a:moveTo>
                      <a:pt x="6202" y="7985"/>
                    </a:moveTo>
                    <a:lnTo>
                      <a:pt x="6202" y="8344"/>
                    </a:lnTo>
                    <a:lnTo>
                      <a:pt x="5849" y="8344"/>
                    </a:lnTo>
                    <a:lnTo>
                      <a:pt x="5849" y="7985"/>
                    </a:lnTo>
                    <a:close/>
                    <a:moveTo>
                      <a:pt x="6629" y="7985"/>
                    </a:moveTo>
                    <a:lnTo>
                      <a:pt x="6629" y="8344"/>
                    </a:lnTo>
                    <a:lnTo>
                      <a:pt x="6276" y="8344"/>
                    </a:lnTo>
                    <a:lnTo>
                      <a:pt x="6276" y="7985"/>
                    </a:lnTo>
                    <a:close/>
                    <a:moveTo>
                      <a:pt x="7056" y="7985"/>
                    </a:moveTo>
                    <a:lnTo>
                      <a:pt x="7056" y="8344"/>
                    </a:lnTo>
                    <a:lnTo>
                      <a:pt x="6703" y="8344"/>
                    </a:lnTo>
                    <a:lnTo>
                      <a:pt x="6703" y="7985"/>
                    </a:lnTo>
                    <a:close/>
                    <a:moveTo>
                      <a:pt x="7484" y="7985"/>
                    </a:moveTo>
                    <a:lnTo>
                      <a:pt x="7484" y="8344"/>
                    </a:lnTo>
                    <a:lnTo>
                      <a:pt x="7130" y="8344"/>
                    </a:lnTo>
                    <a:lnTo>
                      <a:pt x="7130" y="7985"/>
                    </a:lnTo>
                    <a:close/>
                    <a:moveTo>
                      <a:pt x="7911" y="7985"/>
                    </a:moveTo>
                    <a:lnTo>
                      <a:pt x="7911" y="8344"/>
                    </a:lnTo>
                    <a:lnTo>
                      <a:pt x="7558" y="8344"/>
                    </a:lnTo>
                    <a:lnTo>
                      <a:pt x="7558" y="7985"/>
                    </a:lnTo>
                    <a:close/>
                    <a:moveTo>
                      <a:pt x="8338" y="7985"/>
                    </a:moveTo>
                    <a:lnTo>
                      <a:pt x="8338" y="8344"/>
                    </a:lnTo>
                    <a:lnTo>
                      <a:pt x="7985" y="8344"/>
                    </a:lnTo>
                    <a:lnTo>
                      <a:pt x="7985" y="7985"/>
                    </a:lnTo>
                    <a:close/>
                    <a:moveTo>
                      <a:pt x="8765" y="7985"/>
                    </a:moveTo>
                    <a:lnTo>
                      <a:pt x="8765" y="8344"/>
                    </a:lnTo>
                    <a:lnTo>
                      <a:pt x="8412" y="8344"/>
                    </a:lnTo>
                    <a:lnTo>
                      <a:pt x="8412" y="7985"/>
                    </a:lnTo>
                    <a:close/>
                    <a:moveTo>
                      <a:pt x="9192" y="7985"/>
                    </a:moveTo>
                    <a:lnTo>
                      <a:pt x="9192" y="8344"/>
                    </a:lnTo>
                    <a:lnTo>
                      <a:pt x="8839" y="8344"/>
                    </a:lnTo>
                    <a:lnTo>
                      <a:pt x="8839" y="7985"/>
                    </a:lnTo>
                    <a:close/>
                    <a:moveTo>
                      <a:pt x="9619" y="7985"/>
                    </a:moveTo>
                    <a:lnTo>
                      <a:pt x="9619" y="8344"/>
                    </a:lnTo>
                    <a:lnTo>
                      <a:pt x="9266" y="8344"/>
                    </a:lnTo>
                    <a:lnTo>
                      <a:pt x="9266" y="7985"/>
                    </a:lnTo>
                    <a:close/>
                    <a:moveTo>
                      <a:pt x="10046" y="7985"/>
                    </a:moveTo>
                    <a:lnTo>
                      <a:pt x="10046" y="8344"/>
                    </a:lnTo>
                    <a:lnTo>
                      <a:pt x="9693" y="8344"/>
                    </a:lnTo>
                    <a:lnTo>
                      <a:pt x="9693" y="7985"/>
                    </a:lnTo>
                    <a:close/>
                    <a:moveTo>
                      <a:pt x="10474" y="7985"/>
                    </a:moveTo>
                    <a:lnTo>
                      <a:pt x="10474" y="8344"/>
                    </a:lnTo>
                    <a:lnTo>
                      <a:pt x="10120" y="8344"/>
                    </a:lnTo>
                    <a:lnTo>
                      <a:pt x="10120" y="7985"/>
                    </a:lnTo>
                    <a:close/>
                    <a:moveTo>
                      <a:pt x="10901" y="7985"/>
                    </a:moveTo>
                    <a:lnTo>
                      <a:pt x="10901" y="8344"/>
                    </a:lnTo>
                    <a:lnTo>
                      <a:pt x="10548" y="8344"/>
                    </a:lnTo>
                    <a:lnTo>
                      <a:pt x="10548" y="7985"/>
                    </a:lnTo>
                    <a:close/>
                    <a:moveTo>
                      <a:pt x="11328" y="7985"/>
                    </a:moveTo>
                    <a:lnTo>
                      <a:pt x="11328" y="8344"/>
                    </a:lnTo>
                    <a:lnTo>
                      <a:pt x="10975" y="8344"/>
                    </a:lnTo>
                    <a:lnTo>
                      <a:pt x="10975" y="7985"/>
                    </a:lnTo>
                    <a:close/>
                    <a:moveTo>
                      <a:pt x="11755" y="7985"/>
                    </a:moveTo>
                    <a:lnTo>
                      <a:pt x="11755" y="8344"/>
                    </a:lnTo>
                    <a:lnTo>
                      <a:pt x="11402" y="8344"/>
                    </a:lnTo>
                    <a:lnTo>
                      <a:pt x="11402" y="7985"/>
                    </a:lnTo>
                    <a:close/>
                    <a:moveTo>
                      <a:pt x="649" y="8412"/>
                    </a:moveTo>
                    <a:lnTo>
                      <a:pt x="649" y="8771"/>
                    </a:lnTo>
                    <a:lnTo>
                      <a:pt x="296" y="8771"/>
                    </a:lnTo>
                    <a:lnTo>
                      <a:pt x="296" y="8412"/>
                    </a:lnTo>
                    <a:close/>
                    <a:moveTo>
                      <a:pt x="1076" y="8412"/>
                    </a:moveTo>
                    <a:lnTo>
                      <a:pt x="1076" y="8771"/>
                    </a:lnTo>
                    <a:lnTo>
                      <a:pt x="723" y="8771"/>
                    </a:lnTo>
                    <a:lnTo>
                      <a:pt x="723" y="8412"/>
                    </a:lnTo>
                    <a:close/>
                    <a:moveTo>
                      <a:pt x="1504" y="8412"/>
                    </a:moveTo>
                    <a:lnTo>
                      <a:pt x="1504" y="8771"/>
                    </a:lnTo>
                    <a:lnTo>
                      <a:pt x="1151" y="8771"/>
                    </a:lnTo>
                    <a:lnTo>
                      <a:pt x="1151" y="8412"/>
                    </a:lnTo>
                    <a:close/>
                    <a:moveTo>
                      <a:pt x="1931" y="8412"/>
                    </a:moveTo>
                    <a:lnTo>
                      <a:pt x="1931" y="8771"/>
                    </a:lnTo>
                    <a:lnTo>
                      <a:pt x="1578" y="8771"/>
                    </a:lnTo>
                    <a:lnTo>
                      <a:pt x="1578" y="8412"/>
                    </a:lnTo>
                    <a:close/>
                    <a:moveTo>
                      <a:pt x="2358" y="8412"/>
                    </a:moveTo>
                    <a:lnTo>
                      <a:pt x="2358" y="8771"/>
                    </a:lnTo>
                    <a:lnTo>
                      <a:pt x="2005" y="8771"/>
                    </a:lnTo>
                    <a:lnTo>
                      <a:pt x="2005" y="8412"/>
                    </a:lnTo>
                    <a:close/>
                    <a:moveTo>
                      <a:pt x="2785" y="8412"/>
                    </a:moveTo>
                    <a:lnTo>
                      <a:pt x="2785" y="8771"/>
                    </a:lnTo>
                    <a:lnTo>
                      <a:pt x="2432" y="8771"/>
                    </a:lnTo>
                    <a:lnTo>
                      <a:pt x="2432" y="8412"/>
                    </a:lnTo>
                    <a:close/>
                    <a:moveTo>
                      <a:pt x="3212" y="8412"/>
                    </a:moveTo>
                    <a:lnTo>
                      <a:pt x="3212" y="8771"/>
                    </a:lnTo>
                    <a:lnTo>
                      <a:pt x="2859" y="8771"/>
                    </a:lnTo>
                    <a:lnTo>
                      <a:pt x="2859" y="8412"/>
                    </a:lnTo>
                    <a:close/>
                    <a:moveTo>
                      <a:pt x="3639" y="8412"/>
                    </a:moveTo>
                    <a:lnTo>
                      <a:pt x="3639" y="8771"/>
                    </a:lnTo>
                    <a:lnTo>
                      <a:pt x="3286" y="8771"/>
                    </a:lnTo>
                    <a:lnTo>
                      <a:pt x="3286" y="8412"/>
                    </a:lnTo>
                    <a:close/>
                    <a:moveTo>
                      <a:pt x="4066" y="8412"/>
                    </a:moveTo>
                    <a:lnTo>
                      <a:pt x="4066" y="8771"/>
                    </a:lnTo>
                    <a:lnTo>
                      <a:pt x="3713" y="8771"/>
                    </a:lnTo>
                    <a:lnTo>
                      <a:pt x="3713" y="8412"/>
                    </a:lnTo>
                    <a:close/>
                    <a:moveTo>
                      <a:pt x="4494" y="8412"/>
                    </a:moveTo>
                    <a:lnTo>
                      <a:pt x="4494" y="8771"/>
                    </a:lnTo>
                    <a:lnTo>
                      <a:pt x="4140" y="8771"/>
                    </a:lnTo>
                    <a:lnTo>
                      <a:pt x="4140" y="8412"/>
                    </a:lnTo>
                    <a:close/>
                    <a:moveTo>
                      <a:pt x="4921" y="8412"/>
                    </a:moveTo>
                    <a:lnTo>
                      <a:pt x="4921" y="8771"/>
                    </a:lnTo>
                    <a:lnTo>
                      <a:pt x="4568" y="8771"/>
                    </a:lnTo>
                    <a:lnTo>
                      <a:pt x="4568" y="8412"/>
                    </a:lnTo>
                    <a:close/>
                    <a:moveTo>
                      <a:pt x="5348" y="8412"/>
                    </a:moveTo>
                    <a:lnTo>
                      <a:pt x="5348" y="8771"/>
                    </a:lnTo>
                    <a:lnTo>
                      <a:pt x="4995" y="8771"/>
                    </a:lnTo>
                    <a:lnTo>
                      <a:pt x="4995" y="8412"/>
                    </a:lnTo>
                    <a:close/>
                    <a:moveTo>
                      <a:pt x="5775" y="8412"/>
                    </a:moveTo>
                    <a:lnTo>
                      <a:pt x="5775" y="8771"/>
                    </a:lnTo>
                    <a:lnTo>
                      <a:pt x="5422" y="8771"/>
                    </a:lnTo>
                    <a:lnTo>
                      <a:pt x="5422" y="8412"/>
                    </a:lnTo>
                    <a:close/>
                    <a:moveTo>
                      <a:pt x="6202" y="8412"/>
                    </a:moveTo>
                    <a:lnTo>
                      <a:pt x="6202" y="8771"/>
                    </a:lnTo>
                    <a:lnTo>
                      <a:pt x="5849" y="8771"/>
                    </a:lnTo>
                    <a:lnTo>
                      <a:pt x="5849" y="8412"/>
                    </a:lnTo>
                    <a:close/>
                    <a:moveTo>
                      <a:pt x="6629" y="8412"/>
                    </a:moveTo>
                    <a:lnTo>
                      <a:pt x="6629" y="8771"/>
                    </a:lnTo>
                    <a:lnTo>
                      <a:pt x="6276" y="8771"/>
                    </a:lnTo>
                    <a:lnTo>
                      <a:pt x="6276" y="8412"/>
                    </a:lnTo>
                    <a:close/>
                    <a:moveTo>
                      <a:pt x="7056" y="8412"/>
                    </a:moveTo>
                    <a:lnTo>
                      <a:pt x="7056" y="8771"/>
                    </a:lnTo>
                    <a:lnTo>
                      <a:pt x="6703" y="8771"/>
                    </a:lnTo>
                    <a:lnTo>
                      <a:pt x="6703" y="8412"/>
                    </a:lnTo>
                    <a:close/>
                    <a:moveTo>
                      <a:pt x="7484" y="8412"/>
                    </a:moveTo>
                    <a:lnTo>
                      <a:pt x="7484" y="8771"/>
                    </a:lnTo>
                    <a:lnTo>
                      <a:pt x="7130" y="8771"/>
                    </a:lnTo>
                    <a:lnTo>
                      <a:pt x="7130" y="8412"/>
                    </a:lnTo>
                    <a:close/>
                    <a:moveTo>
                      <a:pt x="7911" y="8412"/>
                    </a:moveTo>
                    <a:lnTo>
                      <a:pt x="7911" y="8771"/>
                    </a:lnTo>
                    <a:lnTo>
                      <a:pt x="7558" y="8771"/>
                    </a:lnTo>
                    <a:lnTo>
                      <a:pt x="7558" y="8412"/>
                    </a:lnTo>
                    <a:close/>
                    <a:moveTo>
                      <a:pt x="8338" y="8412"/>
                    </a:moveTo>
                    <a:lnTo>
                      <a:pt x="8338" y="8771"/>
                    </a:lnTo>
                    <a:lnTo>
                      <a:pt x="7985" y="8771"/>
                    </a:lnTo>
                    <a:lnTo>
                      <a:pt x="7985" y="8412"/>
                    </a:lnTo>
                    <a:close/>
                    <a:moveTo>
                      <a:pt x="8765" y="8412"/>
                    </a:moveTo>
                    <a:lnTo>
                      <a:pt x="8765" y="8771"/>
                    </a:lnTo>
                    <a:lnTo>
                      <a:pt x="8412" y="8771"/>
                    </a:lnTo>
                    <a:lnTo>
                      <a:pt x="8412" y="8412"/>
                    </a:lnTo>
                    <a:close/>
                    <a:moveTo>
                      <a:pt x="9192" y="8412"/>
                    </a:moveTo>
                    <a:lnTo>
                      <a:pt x="9192" y="8771"/>
                    </a:lnTo>
                    <a:lnTo>
                      <a:pt x="8839" y="8771"/>
                    </a:lnTo>
                    <a:lnTo>
                      <a:pt x="8839" y="8412"/>
                    </a:lnTo>
                    <a:close/>
                    <a:moveTo>
                      <a:pt x="9619" y="8412"/>
                    </a:moveTo>
                    <a:lnTo>
                      <a:pt x="9619" y="8771"/>
                    </a:lnTo>
                    <a:lnTo>
                      <a:pt x="9266" y="8771"/>
                    </a:lnTo>
                    <a:lnTo>
                      <a:pt x="9266" y="8412"/>
                    </a:lnTo>
                    <a:close/>
                    <a:moveTo>
                      <a:pt x="10046" y="8412"/>
                    </a:moveTo>
                    <a:lnTo>
                      <a:pt x="10046" y="8771"/>
                    </a:lnTo>
                    <a:lnTo>
                      <a:pt x="9693" y="8771"/>
                    </a:lnTo>
                    <a:lnTo>
                      <a:pt x="9693" y="8412"/>
                    </a:lnTo>
                    <a:close/>
                    <a:moveTo>
                      <a:pt x="10474" y="8412"/>
                    </a:moveTo>
                    <a:lnTo>
                      <a:pt x="10474" y="8771"/>
                    </a:lnTo>
                    <a:lnTo>
                      <a:pt x="10120" y="8771"/>
                    </a:lnTo>
                    <a:lnTo>
                      <a:pt x="10120" y="8412"/>
                    </a:lnTo>
                    <a:close/>
                    <a:moveTo>
                      <a:pt x="10901" y="8412"/>
                    </a:moveTo>
                    <a:lnTo>
                      <a:pt x="10901" y="8771"/>
                    </a:lnTo>
                    <a:lnTo>
                      <a:pt x="10548" y="8771"/>
                    </a:lnTo>
                    <a:lnTo>
                      <a:pt x="10548" y="8412"/>
                    </a:lnTo>
                    <a:close/>
                    <a:moveTo>
                      <a:pt x="11328" y="8412"/>
                    </a:moveTo>
                    <a:lnTo>
                      <a:pt x="11328" y="8771"/>
                    </a:lnTo>
                    <a:lnTo>
                      <a:pt x="10975" y="8771"/>
                    </a:lnTo>
                    <a:lnTo>
                      <a:pt x="10975" y="8412"/>
                    </a:lnTo>
                    <a:close/>
                    <a:moveTo>
                      <a:pt x="11755" y="8412"/>
                    </a:moveTo>
                    <a:lnTo>
                      <a:pt x="11755" y="8771"/>
                    </a:lnTo>
                    <a:lnTo>
                      <a:pt x="11402" y="8771"/>
                    </a:lnTo>
                    <a:lnTo>
                      <a:pt x="11402" y="8412"/>
                    </a:lnTo>
                    <a:close/>
                    <a:moveTo>
                      <a:pt x="649" y="8839"/>
                    </a:moveTo>
                    <a:lnTo>
                      <a:pt x="649" y="9198"/>
                    </a:lnTo>
                    <a:lnTo>
                      <a:pt x="296" y="9198"/>
                    </a:lnTo>
                    <a:lnTo>
                      <a:pt x="296" y="8839"/>
                    </a:lnTo>
                    <a:close/>
                    <a:moveTo>
                      <a:pt x="1076" y="8839"/>
                    </a:moveTo>
                    <a:lnTo>
                      <a:pt x="1076" y="9198"/>
                    </a:lnTo>
                    <a:lnTo>
                      <a:pt x="723" y="9198"/>
                    </a:lnTo>
                    <a:lnTo>
                      <a:pt x="723" y="8839"/>
                    </a:lnTo>
                    <a:close/>
                    <a:moveTo>
                      <a:pt x="1504" y="8839"/>
                    </a:moveTo>
                    <a:lnTo>
                      <a:pt x="1504" y="9198"/>
                    </a:lnTo>
                    <a:lnTo>
                      <a:pt x="1151" y="9198"/>
                    </a:lnTo>
                    <a:lnTo>
                      <a:pt x="1151" y="8839"/>
                    </a:lnTo>
                    <a:close/>
                    <a:moveTo>
                      <a:pt x="1931" y="8839"/>
                    </a:moveTo>
                    <a:lnTo>
                      <a:pt x="1931" y="9198"/>
                    </a:lnTo>
                    <a:lnTo>
                      <a:pt x="1578" y="9198"/>
                    </a:lnTo>
                    <a:lnTo>
                      <a:pt x="1578" y="8839"/>
                    </a:lnTo>
                    <a:close/>
                    <a:moveTo>
                      <a:pt x="2358" y="8839"/>
                    </a:moveTo>
                    <a:lnTo>
                      <a:pt x="2358" y="9198"/>
                    </a:lnTo>
                    <a:lnTo>
                      <a:pt x="2005" y="9198"/>
                    </a:lnTo>
                    <a:lnTo>
                      <a:pt x="2005" y="8839"/>
                    </a:lnTo>
                    <a:close/>
                    <a:moveTo>
                      <a:pt x="2785" y="8839"/>
                    </a:moveTo>
                    <a:lnTo>
                      <a:pt x="2785" y="9198"/>
                    </a:lnTo>
                    <a:lnTo>
                      <a:pt x="2432" y="9198"/>
                    </a:lnTo>
                    <a:lnTo>
                      <a:pt x="2432" y="8839"/>
                    </a:lnTo>
                    <a:close/>
                    <a:moveTo>
                      <a:pt x="3212" y="8839"/>
                    </a:moveTo>
                    <a:lnTo>
                      <a:pt x="3212" y="9198"/>
                    </a:lnTo>
                    <a:lnTo>
                      <a:pt x="2859" y="9198"/>
                    </a:lnTo>
                    <a:lnTo>
                      <a:pt x="2859" y="8839"/>
                    </a:lnTo>
                    <a:close/>
                    <a:moveTo>
                      <a:pt x="3639" y="8839"/>
                    </a:moveTo>
                    <a:lnTo>
                      <a:pt x="3639" y="9198"/>
                    </a:lnTo>
                    <a:lnTo>
                      <a:pt x="3286" y="9198"/>
                    </a:lnTo>
                    <a:lnTo>
                      <a:pt x="3286" y="8839"/>
                    </a:lnTo>
                    <a:close/>
                    <a:moveTo>
                      <a:pt x="4066" y="8839"/>
                    </a:moveTo>
                    <a:lnTo>
                      <a:pt x="4066" y="9198"/>
                    </a:lnTo>
                    <a:lnTo>
                      <a:pt x="3713" y="9198"/>
                    </a:lnTo>
                    <a:lnTo>
                      <a:pt x="3713" y="8839"/>
                    </a:lnTo>
                    <a:close/>
                    <a:moveTo>
                      <a:pt x="4494" y="8839"/>
                    </a:moveTo>
                    <a:lnTo>
                      <a:pt x="4494" y="9198"/>
                    </a:lnTo>
                    <a:lnTo>
                      <a:pt x="4140" y="9198"/>
                    </a:lnTo>
                    <a:lnTo>
                      <a:pt x="4140" y="8839"/>
                    </a:lnTo>
                    <a:close/>
                    <a:moveTo>
                      <a:pt x="4921" y="8839"/>
                    </a:moveTo>
                    <a:lnTo>
                      <a:pt x="4921" y="9198"/>
                    </a:lnTo>
                    <a:lnTo>
                      <a:pt x="4568" y="9198"/>
                    </a:lnTo>
                    <a:lnTo>
                      <a:pt x="4568" y="8839"/>
                    </a:lnTo>
                    <a:close/>
                    <a:moveTo>
                      <a:pt x="5348" y="8839"/>
                    </a:moveTo>
                    <a:lnTo>
                      <a:pt x="5348" y="9198"/>
                    </a:lnTo>
                    <a:lnTo>
                      <a:pt x="4995" y="9198"/>
                    </a:lnTo>
                    <a:lnTo>
                      <a:pt x="4995" y="8839"/>
                    </a:lnTo>
                    <a:close/>
                    <a:moveTo>
                      <a:pt x="5775" y="8839"/>
                    </a:moveTo>
                    <a:lnTo>
                      <a:pt x="5775" y="9198"/>
                    </a:lnTo>
                    <a:lnTo>
                      <a:pt x="5422" y="9198"/>
                    </a:lnTo>
                    <a:lnTo>
                      <a:pt x="5422" y="8839"/>
                    </a:lnTo>
                    <a:close/>
                    <a:moveTo>
                      <a:pt x="6202" y="8839"/>
                    </a:moveTo>
                    <a:lnTo>
                      <a:pt x="6202" y="9198"/>
                    </a:lnTo>
                    <a:lnTo>
                      <a:pt x="5849" y="9198"/>
                    </a:lnTo>
                    <a:lnTo>
                      <a:pt x="5849" y="8839"/>
                    </a:lnTo>
                    <a:close/>
                    <a:moveTo>
                      <a:pt x="6629" y="8839"/>
                    </a:moveTo>
                    <a:lnTo>
                      <a:pt x="6629" y="9198"/>
                    </a:lnTo>
                    <a:lnTo>
                      <a:pt x="6276" y="9198"/>
                    </a:lnTo>
                    <a:lnTo>
                      <a:pt x="6276" y="8839"/>
                    </a:lnTo>
                    <a:close/>
                    <a:moveTo>
                      <a:pt x="7056" y="8839"/>
                    </a:moveTo>
                    <a:lnTo>
                      <a:pt x="7056" y="9198"/>
                    </a:lnTo>
                    <a:lnTo>
                      <a:pt x="6703" y="9198"/>
                    </a:lnTo>
                    <a:lnTo>
                      <a:pt x="6703" y="8839"/>
                    </a:lnTo>
                    <a:close/>
                    <a:moveTo>
                      <a:pt x="7484" y="8839"/>
                    </a:moveTo>
                    <a:lnTo>
                      <a:pt x="7484" y="9198"/>
                    </a:lnTo>
                    <a:lnTo>
                      <a:pt x="7130" y="9198"/>
                    </a:lnTo>
                    <a:lnTo>
                      <a:pt x="7130" y="8839"/>
                    </a:lnTo>
                    <a:close/>
                    <a:moveTo>
                      <a:pt x="7911" y="8839"/>
                    </a:moveTo>
                    <a:lnTo>
                      <a:pt x="7911" y="9198"/>
                    </a:lnTo>
                    <a:lnTo>
                      <a:pt x="7558" y="9198"/>
                    </a:lnTo>
                    <a:lnTo>
                      <a:pt x="7558" y="8839"/>
                    </a:lnTo>
                    <a:close/>
                    <a:moveTo>
                      <a:pt x="8338" y="8839"/>
                    </a:moveTo>
                    <a:lnTo>
                      <a:pt x="8338" y="9198"/>
                    </a:lnTo>
                    <a:lnTo>
                      <a:pt x="7985" y="9198"/>
                    </a:lnTo>
                    <a:lnTo>
                      <a:pt x="7985" y="8839"/>
                    </a:lnTo>
                    <a:close/>
                    <a:moveTo>
                      <a:pt x="8765" y="8839"/>
                    </a:moveTo>
                    <a:lnTo>
                      <a:pt x="8765" y="9198"/>
                    </a:lnTo>
                    <a:lnTo>
                      <a:pt x="8412" y="9198"/>
                    </a:lnTo>
                    <a:lnTo>
                      <a:pt x="8412" y="8839"/>
                    </a:lnTo>
                    <a:close/>
                    <a:moveTo>
                      <a:pt x="9192" y="8839"/>
                    </a:moveTo>
                    <a:lnTo>
                      <a:pt x="9192" y="9198"/>
                    </a:lnTo>
                    <a:lnTo>
                      <a:pt x="8839" y="9198"/>
                    </a:lnTo>
                    <a:lnTo>
                      <a:pt x="8839" y="8839"/>
                    </a:lnTo>
                    <a:close/>
                    <a:moveTo>
                      <a:pt x="9619" y="8839"/>
                    </a:moveTo>
                    <a:lnTo>
                      <a:pt x="9619" y="9198"/>
                    </a:lnTo>
                    <a:lnTo>
                      <a:pt x="9266" y="9198"/>
                    </a:lnTo>
                    <a:lnTo>
                      <a:pt x="9266" y="8839"/>
                    </a:lnTo>
                    <a:close/>
                    <a:moveTo>
                      <a:pt x="10046" y="8839"/>
                    </a:moveTo>
                    <a:lnTo>
                      <a:pt x="10046" y="9198"/>
                    </a:lnTo>
                    <a:lnTo>
                      <a:pt x="9693" y="9198"/>
                    </a:lnTo>
                    <a:lnTo>
                      <a:pt x="9693" y="8839"/>
                    </a:lnTo>
                    <a:close/>
                    <a:moveTo>
                      <a:pt x="10474" y="8839"/>
                    </a:moveTo>
                    <a:lnTo>
                      <a:pt x="10474" y="9198"/>
                    </a:lnTo>
                    <a:lnTo>
                      <a:pt x="10120" y="9198"/>
                    </a:lnTo>
                    <a:lnTo>
                      <a:pt x="10120" y="8839"/>
                    </a:lnTo>
                    <a:close/>
                    <a:moveTo>
                      <a:pt x="10901" y="8839"/>
                    </a:moveTo>
                    <a:lnTo>
                      <a:pt x="10901" y="9198"/>
                    </a:lnTo>
                    <a:lnTo>
                      <a:pt x="10548" y="9198"/>
                    </a:lnTo>
                    <a:lnTo>
                      <a:pt x="10548" y="8839"/>
                    </a:lnTo>
                    <a:close/>
                    <a:moveTo>
                      <a:pt x="11328" y="8839"/>
                    </a:moveTo>
                    <a:lnTo>
                      <a:pt x="11328" y="9198"/>
                    </a:lnTo>
                    <a:lnTo>
                      <a:pt x="10975" y="9198"/>
                    </a:lnTo>
                    <a:lnTo>
                      <a:pt x="10975" y="8839"/>
                    </a:lnTo>
                    <a:close/>
                    <a:moveTo>
                      <a:pt x="11755" y="8839"/>
                    </a:moveTo>
                    <a:lnTo>
                      <a:pt x="11755" y="9198"/>
                    </a:lnTo>
                    <a:lnTo>
                      <a:pt x="11402" y="9198"/>
                    </a:lnTo>
                    <a:lnTo>
                      <a:pt x="11402" y="8839"/>
                    </a:lnTo>
                    <a:close/>
                    <a:moveTo>
                      <a:pt x="649" y="9266"/>
                    </a:moveTo>
                    <a:lnTo>
                      <a:pt x="649" y="9625"/>
                    </a:lnTo>
                    <a:lnTo>
                      <a:pt x="296" y="9625"/>
                    </a:lnTo>
                    <a:lnTo>
                      <a:pt x="296" y="9266"/>
                    </a:lnTo>
                    <a:close/>
                    <a:moveTo>
                      <a:pt x="1076" y="9266"/>
                    </a:moveTo>
                    <a:lnTo>
                      <a:pt x="1076" y="9625"/>
                    </a:lnTo>
                    <a:lnTo>
                      <a:pt x="723" y="9625"/>
                    </a:lnTo>
                    <a:lnTo>
                      <a:pt x="723" y="9266"/>
                    </a:lnTo>
                    <a:close/>
                    <a:moveTo>
                      <a:pt x="1504" y="9266"/>
                    </a:moveTo>
                    <a:lnTo>
                      <a:pt x="1504" y="9625"/>
                    </a:lnTo>
                    <a:lnTo>
                      <a:pt x="1151" y="9625"/>
                    </a:lnTo>
                    <a:lnTo>
                      <a:pt x="1151" y="9266"/>
                    </a:lnTo>
                    <a:close/>
                    <a:moveTo>
                      <a:pt x="1931" y="9266"/>
                    </a:moveTo>
                    <a:lnTo>
                      <a:pt x="1931" y="9625"/>
                    </a:lnTo>
                    <a:lnTo>
                      <a:pt x="1578" y="9625"/>
                    </a:lnTo>
                    <a:lnTo>
                      <a:pt x="1578" y="9266"/>
                    </a:lnTo>
                    <a:close/>
                    <a:moveTo>
                      <a:pt x="2358" y="9266"/>
                    </a:moveTo>
                    <a:lnTo>
                      <a:pt x="2358" y="9625"/>
                    </a:lnTo>
                    <a:lnTo>
                      <a:pt x="2005" y="9625"/>
                    </a:lnTo>
                    <a:lnTo>
                      <a:pt x="2005" y="9266"/>
                    </a:lnTo>
                    <a:close/>
                    <a:moveTo>
                      <a:pt x="2785" y="9266"/>
                    </a:moveTo>
                    <a:lnTo>
                      <a:pt x="2785" y="9625"/>
                    </a:lnTo>
                    <a:lnTo>
                      <a:pt x="2432" y="9625"/>
                    </a:lnTo>
                    <a:lnTo>
                      <a:pt x="2432" y="9266"/>
                    </a:lnTo>
                    <a:close/>
                    <a:moveTo>
                      <a:pt x="3212" y="9266"/>
                    </a:moveTo>
                    <a:lnTo>
                      <a:pt x="3212" y="9625"/>
                    </a:lnTo>
                    <a:lnTo>
                      <a:pt x="2859" y="9625"/>
                    </a:lnTo>
                    <a:lnTo>
                      <a:pt x="2859" y="9266"/>
                    </a:lnTo>
                    <a:close/>
                    <a:moveTo>
                      <a:pt x="3639" y="9266"/>
                    </a:moveTo>
                    <a:lnTo>
                      <a:pt x="3639" y="9625"/>
                    </a:lnTo>
                    <a:lnTo>
                      <a:pt x="3286" y="9625"/>
                    </a:lnTo>
                    <a:lnTo>
                      <a:pt x="3286" y="9266"/>
                    </a:lnTo>
                    <a:close/>
                    <a:moveTo>
                      <a:pt x="4066" y="9266"/>
                    </a:moveTo>
                    <a:lnTo>
                      <a:pt x="4066" y="9625"/>
                    </a:lnTo>
                    <a:lnTo>
                      <a:pt x="3713" y="9625"/>
                    </a:lnTo>
                    <a:lnTo>
                      <a:pt x="3713" y="9266"/>
                    </a:lnTo>
                    <a:close/>
                    <a:moveTo>
                      <a:pt x="4494" y="9266"/>
                    </a:moveTo>
                    <a:lnTo>
                      <a:pt x="4494" y="9625"/>
                    </a:lnTo>
                    <a:lnTo>
                      <a:pt x="4140" y="9625"/>
                    </a:lnTo>
                    <a:lnTo>
                      <a:pt x="4140" y="9266"/>
                    </a:lnTo>
                    <a:close/>
                    <a:moveTo>
                      <a:pt x="4921" y="9266"/>
                    </a:moveTo>
                    <a:lnTo>
                      <a:pt x="4921" y="9625"/>
                    </a:lnTo>
                    <a:lnTo>
                      <a:pt x="4568" y="9625"/>
                    </a:lnTo>
                    <a:lnTo>
                      <a:pt x="4568" y="9266"/>
                    </a:lnTo>
                    <a:close/>
                    <a:moveTo>
                      <a:pt x="5348" y="9266"/>
                    </a:moveTo>
                    <a:lnTo>
                      <a:pt x="5348" y="9625"/>
                    </a:lnTo>
                    <a:lnTo>
                      <a:pt x="4995" y="9625"/>
                    </a:lnTo>
                    <a:lnTo>
                      <a:pt x="4995" y="9266"/>
                    </a:lnTo>
                    <a:close/>
                    <a:moveTo>
                      <a:pt x="5775" y="9266"/>
                    </a:moveTo>
                    <a:lnTo>
                      <a:pt x="5775" y="9625"/>
                    </a:lnTo>
                    <a:lnTo>
                      <a:pt x="5422" y="9625"/>
                    </a:lnTo>
                    <a:lnTo>
                      <a:pt x="5422" y="9266"/>
                    </a:lnTo>
                    <a:close/>
                    <a:moveTo>
                      <a:pt x="6202" y="9266"/>
                    </a:moveTo>
                    <a:lnTo>
                      <a:pt x="6202" y="9625"/>
                    </a:lnTo>
                    <a:lnTo>
                      <a:pt x="5849" y="9625"/>
                    </a:lnTo>
                    <a:lnTo>
                      <a:pt x="5849" y="9266"/>
                    </a:lnTo>
                    <a:close/>
                    <a:moveTo>
                      <a:pt x="6629" y="9266"/>
                    </a:moveTo>
                    <a:lnTo>
                      <a:pt x="6629" y="9625"/>
                    </a:lnTo>
                    <a:lnTo>
                      <a:pt x="6276" y="9625"/>
                    </a:lnTo>
                    <a:lnTo>
                      <a:pt x="6276" y="9266"/>
                    </a:lnTo>
                    <a:close/>
                    <a:moveTo>
                      <a:pt x="7056" y="9266"/>
                    </a:moveTo>
                    <a:lnTo>
                      <a:pt x="7056" y="9625"/>
                    </a:lnTo>
                    <a:lnTo>
                      <a:pt x="6703" y="9625"/>
                    </a:lnTo>
                    <a:lnTo>
                      <a:pt x="6703" y="9266"/>
                    </a:lnTo>
                    <a:close/>
                    <a:moveTo>
                      <a:pt x="7484" y="9266"/>
                    </a:moveTo>
                    <a:lnTo>
                      <a:pt x="7484" y="9625"/>
                    </a:lnTo>
                    <a:lnTo>
                      <a:pt x="7130" y="9625"/>
                    </a:lnTo>
                    <a:lnTo>
                      <a:pt x="7130" y="9266"/>
                    </a:lnTo>
                    <a:close/>
                    <a:moveTo>
                      <a:pt x="7911" y="9266"/>
                    </a:moveTo>
                    <a:lnTo>
                      <a:pt x="7911" y="9625"/>
                    </a:lnTo>
                    <a:lnTo>
                      <a:pt x="7558" y="9625"/>
                    </a:lnTo>
                    <a:lnTo>
                      <a:pt x="7558" y="9266"/>
                    </a:lnTo>
                    <a:close/>
                    <a:moveTo>
                      <a:pt x="8338" y="9266"/>
                    </a:moveTo>
                    <a:lnTo>
                      <a:pt x="8338" y="9625"/>
                    </a:lnTo>
                    <a:lnTo>
                      <a:pt x="7985" y="9625"/>
                    </a:lnTo>
                    <a:lnTo>
                      <a:pt x="7985" y="9266"/>
                    </a:lnTo>
                    <a:close/>
                    <a:moveTo>
                      <a:pt x="8765" y="9266"/>
                    </a:moveTo>
                    <a:lnTo>
                      <a:pt x="8765" y="9625"/>
                    </a:lnTo>
                    <a:lnTo>
                      <a:pt x="8412" y="9625"/>
                    </a:lnTo>
                    <a:lnTo>
                      <a:pt x="8412" y="9266"/>
                    </a:lnTo>
                    <a:close/>
                    <a:moveTo>
                      <a:pt x="9192" y="9266"/>
                    </a:moveTo>
                    <a:lnTo>
                      <a:pt x="9192" y="9625"/>
                    </a:lnTo>
                    <a:lnTo>
                      <a:pt x="8839" y="9625"/>
                    </a:lnTo>
                    <a:lnTo>
                      <a:pt x="8839" y="9266"/>
                    </a:lnTo>
                    <a:close/>
                    <a:moveTo>
                      <a:pt x="9619" y="9266"/>
                    </a:moveTo>
                    <a:lnTo>
                      <a:pt x="9619" y="9625"/>
                    </a:lnTo>
                    <a:lnTo>
                      <a:pt x="9266" y="9625"/>
                    </a:lnTo>
                    <a:lnTo>
                      <a:pt x="9266" y="9266"/>
                    </a:lnTo>
                    <a:close/>
                    <a:moveTo>
                      <a:pt x="10046" y="9266"/>
                    </a:moveTo>
                    <a:lnTo>
                      <a:pt x="10046" y="9625"/>
                    </a:lnTo>
                    <a:lnTo>
                      <a:pt x="9693" y="9625"/>
                    </a:lnTo>
                    <a:lnTo>
                      <a:pt x="9693" y="9266"/>
                    </a:lnTo>
                    <a:close/>
                    <a:moveTo>
                      <a:pt x="10474" y="9266"/>
                    </a:moveTo>
                    <a:lnTo>
                      <a:pt x="10474" y="9625"/>
                    </a:lnTo>
                    <a:lnTo>
                      <a:pt x="10120" y="9625"/>
                    </a:lnTo>
                    <a:lnTo>
                      <a:pt x="10120" y="9266"/>
                    </a:lnTo>
                    <a:close/>
                    <a:moveTo>
                      <a:pt x="10901" y="9266"/>
                    </a:moveTo>
                    <a:lnTo>
                      <a:pt x="10901" y="9625"/>
                    </a:lnTo>
                    <a:lnTo>
                      <a:pt x="10548" y="9625"/>
                    </a:lnTo>
                    <a:lnTo>
                      <a:pt x="10548" y="9266"/>
                    </a:lnTo>
                    <a:close/>
                    <a:moveTo>
                      <a:pt x="11328" y="9266"/>
                    </a:moveTo>
                    <a:lnTo>
                      <a:pt x="11328" y="9625"/>
                    </a:lnTo>
                    <a:lnTo>
                      <a:pt x="10975" y="9625"/>
                    </a:lnTo>
                    <a:lnTo>
                      <a:pt x="10975" y="9266"/>
                    </a:lnTo>
                    <a:close/>
                    <a:moveTo>
                      <a:pt x="11755" y="9266"/>
                    </a:moveTo>
                    <a:lnTo>
                      <a:pt x="11755" y="9625"/>
                    </a:lnTo>
                    <a:lnTo>
                      <a:pt x="11402" y="9625"/>
                    </a:lnTo>
                    <a:lnTo>
                      <a:pt x="11402" y="9266"/>
                    </a:lnTo>
                    <a:close/>
                    <a:moveTo>
                      <a:pt x="649" y="9693"/>
                    </a:moveTo>
                    <a:lnTo>
                      <a:pt x="649" y="10052"/>
                    </a:lnTo>
                    <a:lnTo>
                      <a:pt x="296" y="10052"/>
                    </a:lnTo>
                    <a:lnTo>
                      <a:pt x="296" y="9693"/>
                    </a:lnTo>
                    <a:close/>
                    <a:moveTo>
                      <a:pt x="1076" y="9693"/>
                    </a:moveTo>
                    <a:lnTo>
                      <a:pt x="1076" y="10052"/>
                    </a:lnTo>
                    <a:lnTo>
                      <a:pt x="723" y="10052"/>
                    </a:lnTo>
                    <a:lnTo>
                      <a:pt x="723" y="9693"/>
                    </a:lnTo>
                    <a:close/>
                    <a:moveTo>
                      <a:pt x="1504" y="9693"/>
                    </a:moveTo>
                    <a:lnTo>
                      <a:pt x="1504" y="10052"/>
                    </a:lnTo>
                    <a:lnTo>
                      <a:pt x="1151" y="10052"/>
                    </a:lnTo>
                    <a:lnTo>
                      <a:pt x="1151" y="9693"/>
                    </a:lnTo>
                    <a:close/>
                    <a:moveTo>
                      <a:pt x="1931" y="9693"/>
                    </a:moveTo>
                    <a:lnTo>
                      <a:pt x="1931" y="10052"/>
                    </a:lnTo>
                    <a:lnTo>
                      <a:pt x="1578" y="10052"/>
                    </a:lnTo>
                    <a:lnTo>
                      <a:pt x="1578" y="9693"/>
                    </a:lnTo>
                    <a:close/>
                    <a:moveTo>
                      <a:pt x="2358" y="9693"/>
                    </a:moveTo>
                    <a:lnTo>
                      <a:pt x="2358" y="10052"/>
                    </a:lnTo>
                    <a:lnTo>
                      <a:pt x="2005" y="10052"/>
                    </a:lnTo>
                    <a:lnTo>
                      <a:pt x="2005" y="9693"/>
                    </a:lnTo>
                    <a:close/>
                    <a:moveTo>
                      <a:pt x="2785" y="9693"/>
                    </a:moveTo>
                    <a:lnTo>
                      <a:pt x="2785" y="10052"/>
                    </a:lnTo>
                    <a:lnTo>
                      <a:pt x="2432" y="10052"/>
                    </a:lnTo>
                    <a:lnTo>
                      <a:pt x="2432" y="9693"/>
                    </a:lnTo>
                    <a:close/>
                    <a:moveTo>
                      <a:pt x="3212" y="9693"/>
                    </a:moveTo>
                    <a:lnTo>
                      <a:pt x="3212" y="10052"/>
                    </a:lnTo>
                    <a:lnTo>
                      <a:pt x="2859" y="10052"/>
                    </a:lnTo>
                    <a:lnTo>
                      <a:pt x="2859" y="9693"/>
                    </a:lnTo>
                    <a:close/>
                    <a:moveTo>
                      <a:pt x="3639" y="9693"/>
                    </a:moveTo>
                    <a:lnTo>
                      <a:pt x="3639" y="10052"/>
                    </a:lnTo>
                    <a:lnTo>
                      <a:pt x="3286" y="10052"/>
                    </a:lnTo>
                    <a:lnTo>
                      <a:pt x="3286" y="9693"/>
                    </a:lnTo>
                    <a:close/>
                    <a:moveTo>
                      <a:pt x="4066" y="9693"/>
                    </a:moveTo>
                    <a:lnTo>
                      <a:pt x="4066" y="10052"/>
                    </a:lnTo>
                    <a:lnTo>
                      <a:pt x="3713" y="10052"/>
                    </a:lnTo>
                    <a:lnTo>
                      <a:pt x="3713" y="9693"/>
                    </a:lnTo>
                    <a:close/>
                    <a:moveTo>
                      <a:pt x="4494" y="9693"/>
                    </a:moveTo>
                    <a:lnTo>
                      <a:pt x="4494" y="10052"/>
                    </a:lnTo>
                    <a:lnTo>
                      <a:pt x="4140" y="10052"/>
                    </a:lnTo>
                    <a:lnTo>
                      <a:pt x="4140" y="9693"/>
                    </a:lnTo>
                    <a:close/>
                    <a:moveTo>
                      <a:pt x="4921" y="9693"/>
                    </a:moveTo>
                    <a:lnTo>
                      <a:pt x="4921" y="10052"/>
                    </a:lnTo>
                    <a:lnTo>
                      <a:pt x="4568" y="10052"/>
                    </a:lnTo>
                    <a:lnTo>
                      <a:pt x="4568" y="9693"/>
                    </a:lnTo>
                    <a:close/>
                    <a:moveTo>
                      <a:pt x="5348" y="9693"/>
                    </a:moveTo>
                    <a:lnTo>
                      <a:pt x="5348" y="10052"/>
                    </a:lnTo>
                    <a:lnTo>
                      <a:pt x="4995" y="10052"/>
                    </a:lnTo>
                    <a:lnTo>
                      <a:pt x="4995" y="9693"/>
                    </a:lnTo>
                    <a:close/>
                    <a:moveTo>
                      <a:pt x="5775" y="9693"/>
                    </a:moveTo>
                    <a:lnTo>
                      <a:pt x="5775" y="10052"/>
                    </a:lnTo>
                    <a:lnTo>
                      <a:pt x="5422" y="10052"/>
                    </a:lnTo>
                    <a:lnTo>
                      <a:pt x="5422" y="9693"/>
                    </a:lnTo>
                    <a:close/>
                    <a:moveTo>
                      <a:pt x="6202" y="9693"/>
                    </a:moveTo>
                    <a:lnTo>
                      <a:pt x="6202" y="10052"/>
                    </a:lnTo>
                    <a:lnTo>
                      <a:pt x="5849" y="10052"/>
                    </a:lnTo>
                    <a:lnTo>
                      <a:pt x="5849" y="9693"/>
                    </a:lnTo>
                    <a:close/>
                    <a:moveTo>
                      <a:pt x="6629" y="9693"/>
                    </a:moveTo>
                    <a:lnTo>
                      <a:pt x="6629" y="10052"/>
                    </a:lnTo>
                    <a:lnTo>
                      <a:pt x="6276" y="10052"/>
                    </a:lnTo>
                    <a:lnTo>
                      <a:pt x="6276" y="9693"/>
                    </a:lnTo>
                    <a:close/>
                    <a:moveTo>
                      <a:pt x="7056" y="9693"/>
                    </a:moveTo>
                    <a:lnTo>
                      <a:pt x="7056" y="10052"/>
                    </a:lnTo>
                    <a:lnTo>
                      <a:pt x="6703" y="10052"/>
                    </a:lnTo>
                    <a:lnTo>
                      <a:pt x="6703" y="9693"/>
                    </a:lnTo>
                    <a:close/>
                    <a:moveTo>
                      <a:pt x="7484" y="9693"/>
                    </a:moveTo>
                    <a:lnTo>
                      <a:pt x="7484" y="10052"/>
                    </a:lnTo>
                    <a:lnTo>
                      <a:pt x="7130" y="10052"/>
                    </a:lnTo>
                    <a:lnTo>
                      <a:pt x="7130" y="9693"/>
                    </a:lnTo>
                    <a:close/>
                    <a:moveTo>
                      <a:pt x="7911" y="9693"/>
                    </a:moveTo>
                    <a:lnTo>
                      <a:pt x="7911" y="10052"/>
                    </a:lnTo>
                    <a:lnTo>
                      <a:pt x="7558" y="10052"/>
                    </a:lnTo>
                    <a:lnTo>
                      <a:pt x="7558" y="9693"/>
                    </a:lnTo>
                    <a:close/>
                    <a:moveTo>
                      <a:pt x="8338" y="9693"/>
                    </a:moveTo>
                    <a:lnTo>
                      <a:pt x="8338" y="10052"/>
                    </a:lnTo>
                    <a:lnTo>
                      <a:pt x="7985" y="10052"/>
                    </a:lnTo>
                    <a:lnTo>
                      <a:pt x="7985" y="9693"/>
                    </a:lnTo>
                    <a:close/>
                    <a:moveTo>
                      <a:pt x="8765" y="9693"/>
                    </a:moveTo>
                    <a:lnTo>
                      <a:pt x="8765" y="10052"/>
                    </a:lnTo>
                    <a:lnTo>
                      <a:pt x="8412" y="10052"/>
                    </a:lnTo>
                    <a:lnTo>
                      <a:pt x="8412" y="9693"/>
                    </a:lnTo>
                    <a:close/>
                    <a:moveTo>
                      <a:pt x="9192" y="9693"/>
                    </a:moveTo>
                    <a:lnTo>
                      <a:pt x="9192" y="10052"/>
                    </a:lnTo>
                    <a:lnTo>
                      <a:pt x="8839" y="10052"/>
                    </a:lnTo>
                    <a:lnTo>
                      <a:pt x="8839" y="9693"/>
                    </a:lnTo>
                    <a:close/>
                    <a:moveTo>
                      <a:pt x="9619" y="9693"/>
                    </a:moveTo>
                    <a:lnTo>
                      <a:pt x="9619" y="10052"/>
                    </a:lnTo>
                    <a:lnTo>
                      <a:pt x="9266" y="10052"/>
                    </a:lnTo>
                    <a:lnTo>
                      <a:pt x="9266" y="9693"/>
                    </a:lnTo>
                    <a:close/>
                    <a:moveTo>
                      <a:pt x="10046" y="9693"/>
                    </a:moveTo>
                    <a:lnTo>
                      <a:pt x="10046" y="10052"/>
                    </a:lnTo>
                    <a:lnTo>
                      <a:pt x="9693" y="10052"/>
                    </a:lnTo>
                    <a:lnTo>
                      <a:pt x="9693" y="9693"/>
                    </a:lnTo>
                    <a:close/>
                    <a:moveTo>
                      <a:pt x="10474" y="9693"/>
                    </a:moveTo>
                    <a:lnTo>
                      <a:pt x="10474" y="10052"/>
                    </a:lnTo>
                    <a:lnTo>
                      <a:pt x="10120" y="10052"/>
                    </a:lnTo>
                    <a:lnTo>
                      <a:pt x="10120" y="9693"/>
                    </a:lnTo>
                    <a:close/>
                    <a:moveTo>
                      <a:pt x="10901" y="9693"/>
                    </a:moveTo>
                    <a:lnTo>
                      <a:pt x="10901" y="10052"/>
                    </a:lnTo>
                    <a:lnTo>
                      <a:pt x="10548" y="10052"/>
                    </a:lnTo>
                    <a:lnTo>
                      <a:pt x="10548" y="9693"/>
                    </a:lnTo>
                    <a:close/>
                    <a:moveTo>
                      <a:pt x="11328" y="9693"/>
                    </a:moveTo>
                    <a:lnTo>
                      <a:pt x="11328" y="10052"/>
                    </a:lnTo>
                    <a:lnTo>
                      <a:pt x="10975" y="10052"/>
                    </a:lnTo>
                    <a:lnTo>
                      <a:pt x="10975" y="9693"/>
                    </a:lnTo>
                    <a:close/>
                    <a:moveTo>
                      <a:pt x="11755" y="9693"/>
                    </a:moveTo>
                    <a:lnTo>
                      <a:pt x="11755" y="10052"/>
                    </a:lnTo>
                    <a:lnTo>
                      <a:pt x="11402" y="10052"/>
                    </a:lnTo>
                    <a:lnTo>
                      <a:pt x="11402" y="9693"/>
                    </a:lnTo>
                    <a:close/>
                    <a:moveTo>
                      <a:pt x="649" y="10120"/>
                    </a:moveTo>
                    <a:lnTo>
                      <a:pt x="649" y="10479"/>
                    </a:lnTo>
                    <a:lnTo>
                      <a:pt x="296" y="10479"/>
                    </a:lnTo>
                    <a:lnTo>
                      <a:pt x="296" y="10120"/>
                    </a:lnTo>
                    <a:close/>
                    <a:moveTo>
                      <a:pt x="1076" y="10120"/>
                    </a:moveTo>
                    <a:lnTo>
                      <a:pt x="1076" y="10479"/>
                    </a:lnTo>
                    <a:lnTo>
                      <a:pt x="723" y="10479"/>
                    </a:lnTo>
                    <a:lnTo>
                      <a:pt x="723" y="10120"/>
                    </a:lnTo>
                    <a:close/>
                    <a:moveTo>
                      <a:pt x="1504" y="10120"/>
                    </a:moveTo>
                    <a:lnTo>
                      <a:pt x="1504" y="10479"/>
                    </a:lnTo>
                    <a:lnTo>
                      <a:pt x="1151" y="10479"/>
                    </a:lnTo>
                    <a:lnTo>
                      <a:pt x="1151" y="10120"/>
                    </a:lnTo>
                    <a:close/>
                    <a:moveTo>
                      <a:pt x="1931" y="10120"/>
                    </a:moveTo>
                    <a:lnTo>
                      <a:pt x="1931" y="10479"/>
                    </a:lnTo>
                    <a:lnTo>
                      <a:pt x="1578" y="10479"/>
                    </a:lnTo>
                    <a:lnTo>
                      <a:pt x="1578" y="10120"/>
                    </a:lnTo>
                    <a:close/>
                    <a:moveTo>
                      <a:pt x="2358" y="10120"/>
                    </a:moveTo>
                    <a:lnTo>
                      <a:pt x="2358" y="10479"/>
                    </a:lnTo>
                    <a:lnTo>
                      <a:pt x="2005" y="10479"/>
                    </a:lnTo>
                    <a:lnTo>
                      <a:pt x="2005" y="10120"/>
                    </a:lnTo>
                    <a:close/>
                    <a:moveTo>
                      <a:pt x="2785" y="10120"/>
                    </a:moveTo>
                    <a:lnTo>
                      <a:pt x="2785" y="10479"/>
                    </a:lnTo>
                    <a:lnTo>
                      <a:pt x="2432" y="10479"/>
                    </a:lnTo>
                    <a:lnTo>
                      <a:pt x="2432" y="10120"/>
                    </a:lnTo>
                    <a:close/>
                    <a:moveTo>
                      <a:pt x="3212" y="10120"/>
                    </a:moveTo>
                    <a:lnTo>
                      <a:pt x="3212" y="10479"/>
                    </a:lnTo>
                    <a:lnTo>
                      <a:pt x="2859" y="10479"/>
                    </a:lnTo>
                    <a:lnTo>
                      <a:pt x="2859" y="10120"/>
                    </a:lnTo>
                    <a:close/>
                    <a:moveTo>
                      <a:pt x="3639" y="10120"/>
                    </a:moveTo>
                    <a:lnTo>
                      <a:pt x="3639" y="10479"/>
                    </a:lnTo>
                    <a:lnTo>
                      <a:pt x="3286" y="10479"/>
                    </a:lnTo>
                    <a:lnTo>
                      <a:pt x="3286" y="10120"/>
                    </a:lnTo>
                    <a:close/>
                    <a:moveTo>
                      <a:pt x="4066" y="10120"/>
                    </a:moveTo>
                    <a:lnTo>
                      <a:pt x="4066" y="10479"/>
                    </a:lnTo>
                    <a:lnTo>
                      <a:pt x="3713" y="10479"/>
                    </a:lnTo>
                    <a:lnTo>
                      <a:pt x="3713" y="10120"/>
                    </a:lnTo>
                    <a:close/>
                    <a:moveTo>
                      <a:pt x="4494" y="10120"/>
                    </a:moveTo>
                    <a:lnTo>
                      <a:pt x="4494" y="10479"/>
                    </a:lnTo>
                    <a:lnTo>
                      <a:pt x="4140" y="10479"/>
                    </a:lnTo>
                    <a:lnTo>
                      <a:pt x="4140" y="10120"/>
                    </a:lnTo>
                    <a:close/>
                    <a:moveTo>
                      <a:pt x="4921" y="10120"/>
                    </a:moveTo>
                    <a:lnTo>
                      <a:pt x="4921" y="10479"/>
                    </a:lnTo>
                    <a:lnTo>
                      <a:pt x="4568" y="10479"/>
                    </a:lnTo>
                    <a:lnTo>
                      <a:pt x="4568" y="10120"/>
                    </a:lnTo>
                    <a:close/>
                    <a:moveTo>
                      <a:pt x="5348" y="10120"/>
                    </a:moveTo>
                    <a:lnTo>
                      <a:pt x="5348" y="10479"/>
                    </a:lnTo>
                    <a:lnTo>
                      <a:pt x="4995" y="10479"/>
                    </a:lnTo>
                    <a:lnTo>
                      <a:pt x="4995" y="10120"/>
                    </a:lnTo>
                    <a:close/>
                    <a:moveTo>
                      <a:pt x="5775" y="10120"/>
                    </a:moveTo>
                    <a:lnTo>
                      <a:pt x="5775" y="10479"/>
                    </a:lnTo>
                    <a:lnTo>
                      <a:pt x="5422" y="10479"/>
                    </a:lnTo>
                    <a:lnTo>
                      <a:pt x="5422" y="10120"/>
                    </a:lnTo>
                    <a:close/>
                    <a:moveTo>
                      <a:pt x="6202" y="10120"/>
                    </a:moveTo>
                    <a:lnTo>
                      <a:pt x="6202" y="10479"/>
                    </a:lnTo>
                    <a:lnTo>
                      <a:pt x="5849" y="10479"/>
                    </a:lnTo>
                    <a:lnTo>
                      <a:pt x="5849" y="10120"/>
                    </a:lnTo>
                    <a:close/>
                    <a:moveTo>
                      <a:pt x="6629" y="10120"/>
                    </a:moveTo>
                    <a:lnTo>
                      <a:pt x="6629" y="10479"/>
                    </a:lnTo>
                    <a:lnTo>
                      <a:pt x="6276" y="10479"/>
                    </a:lnTo>
                    <a:lnTo>
                      <a:pt x="6276" y="10120"/>
                    </a:lnTo>
                    <a:close/>
                    <a:moveTo>
                      <a:pt x="7056" y="10120"/>
                    </a:moveTo>
                    <a:lnTo>
                      <a:pt x="7056" y="10479"/>
                    </a:lnTo>
                    <a:lnTo>
                      <a:pt x="6703" y="10479"/>
                    </a:lnTo>
                    <a:lnTo>
                      <a:pt x="6703" y="10120"/>
                    </a:lnTo>
                    <a:close/>
                    <a:moveTo>
                      <a:pt x="7484" y="10120"/>
                    </a:moveTo>
                    <a:lnTo>
                      <a:pt x="7484" y="10479"/>
                    </a:lnTo>
                    <a:lnTo>
                      <a:pt x="7130" y="10479"/>
                    </a:lnTo>
                    <a:lnTo>
                      <a:pt x="7130" y="10120"/>
                    </a:lnTo>
                    <a:close/>
                    <a:moveTo>
                      <a:pt x="7911" y="10120"/>
                    </a:moveTo>
                    <a:lnTo>
                      <a:pt x="7911" y="10479"/>
                    </a:lnTo>
                    <a:lnTo>
                      <a:pt x="7558" y="10479"/>
                    </a:lnTo>
                    <a:lnTo>
                      <a:pt x="7558" y="10120"/>
                    </a:lnTo>
                    <a:close/>
                    <a:moveTo>
                      <a:pt x="8338" y="10120"/>
                    </a:moveTo>
                    <a:lnTo>
                      <a:pt x="8338" y="10479"/>
                    </a:lnTo>
                    <a:lnTo>
                      <a:pt x="7985" y="10479"/>
                    </a:lnTo>
                    <a:lnTo>
                      <a:pt x="7985" y="10120"/>
                    </a:lnTo>
                    <a:close/>
                    <a:moveTo>
                      <a:pt x="8765" y="10120"/>
                    </a:moveTo>
                    <a:lnTo>
                      <a:pt x="8765" y="10479"/>
                    </a:lnTo>
                    <a:lnTo>
                      <a:pt x="8412" y="10479"/>
                    </a:lnTo>
                    <a:lnTo>
                      <a:pt x="8412" y="10120"/>
                    </a:lnTo>
                    <a:close/>
                    <a:moveTo>
                      <a:pt x="9192" y="10120"/>
                    </a:moveTo>
                    <a:lnTo>
                      <a:pt x="9192" y="10479"/>
                    </a:lnTo>
                    <a:lnTo>
                      <a:pt x="8839" y="10479"/>
                    </a:lnTo>
                    <a:lnTo>
                      <a:pt x="8839" y="10120"/>
                    </a:lnTo>
                    <a:close/>
                    <a:moveTo>
                      <a:pt x="9619" y="10120"/>
                    </a:moveTo>
                    <a:lnTo>
                      <a:pt x="9619" y="10479"/>
                    </a:lnTo>
                    <a:lnTo>
                      <a:pt x="9266" y="10479"/>
                    </a:lnTo>
                    <a:lnTo>
                      <a:pt x="9266" y="10120"/>
                    </a:lnTo>
                    <a:close/>
                    <a:moveTo>
                      <a:pt x="10046" y="10120"/>
                    </a:moveTo>
                    <a:lnTo>
                      <a:pt x="10046" y="10479"/>
                    </a:lnTo>
                    <a:lnTo>
                      <a:pt x="9693" y="10479"/>
                    </a:lnTo>
                    <a:lnTo>
                      <a:pt x="9693" y="10120"/>
                    </a:lnTo>
                    <a:close/>
                    <a:moveTo>
                      <a:pt x="10474" y="10120"/>
                    </a:moveTo>
                    <a:lnTo>
                      <a:pt x="10474" y="10479"/>
                    </a:lnTo>
                    <a:lnTo>
                      <a:pt x="10120" y="10479"/>
                    </a:lnTo>
                    <a:lnTo>
                      <a:pt x="10120" y="10120"/>
                    </a:lnTo>
                    <a:close/>
                    <a:moveTo>
                      <a:pt x="10901" y="10120"/>
                    </a:moveTo>
                    <a:lnTo>
                      <a:pt x="10901" y="10479"/>
                    </a:lnTo>
                    <a:lnTo>
                      <a:pt x="10548" y="10479"/>
                    </a:lnTo>
                    <a:lnTo>
                      <a:pt x="10548" y="10120"/>
                    </a:lnTo>
                    <a:close/>
                    <a:moveTo>
                      <a:pt x="11328" y="10120"/>
                    </a:moveTo>
                    <a:lnTo>
                      <a:pt x="11328" y="10479"/>
                    </a:lnTo>
                    <a:lnTo>
                      <a:pt x="10975" y="10479"/>
                    </a:lnTo>
                    <a:lnTo>
                      <a:pt x="10975" y="10120"/>
                    </a:lnTo>
                    <a:close/>
                    <a:moveTo>
                      <a:pt x="11755" y="10120"/>
                    </a:moveTo>
                    <a:lnTo>
                      <a:pt x="11755" y="10479"/>
                    </a:lnTo>
                    <a:lnTo>
                      <a:pt x="11402" y="10479"/>
                    </a:lnTo>
                    <a:lnTo>
                      <a:pt x="11402" y="10120"/>
                    </a:lnTo>
                    <a:close/>
                    <a:moveTo>
                      <a:pt x="649" y="10548"/>
                    </a:moveTo>
                    <a:lnTo>
                      <a:pt x="649" y="10906"/>
                    </a:lnTo>
                    <a:lnTo>
                      <a:pt x="296" y="10906"/>
                    </a:lnTo>
                    <a:lnTo>
                      <a:pt x="296" y="10548"/>
                    </a:lnTo>
                    <a:close/>
                    <a:moveTo>
                      <a:pt x="1076" y="10548"/>
                    </a:moveTo>
                    <a:lnTo>
                      <a:pt x="1076" y="10906"/>
                    </a:lnTo>
                    <a:lnTo>
                      <a:pt x="723" y="10906"/>
                    </a:lnTo>
                    <a:lnTo>
                      <a:pt x="723" y="10548"/>
                    </a:lnTo>
                    <a:close/>
                    <a:moveTo>
                      <a:pt x="1504" y="10548"/>
                    </a:moveTo>
                    <a:lnTo>
                      <a:pt x="1504" y="10906"/>
                    </a:lnTo>
                    <a:lnTo>
                      <a:pt x="1151" y="10906"/>
                    </a:lnTo>
                    <a:lnTo>
                      <a:pt x="1151" y="10548"/>
                    </a:lnTo>
                    <a:close/>
                    <a:moveTo>
                      <a:pt x="1931" y="10548"/>
                    </a:moveTo>
                    <a:lnTo>
                      <a:pt x="1931" y="10906"/>
                    </a:lnTo>
                    <a:lnTo>
                      <a:pt x="1578" y="10906"/>
                    </a:lnTo>
                    <a:lnTo>
                      <a:pt x="1578" y="10548"/>
                    </a:lnTo>
                    <a:close/>
                    <a:moveTo>
                      <a:pt x="2358" y="10548"/>
                    </a:moveTo>
                    <a:lnTo>
                      <a:pt x="2358" y="10906"/>
                    </a:lnTo>
                    <a:lnTo>
                      <a:pt x="2005" y="10906"/>
                    </a:lnTo>
                    <a:lnTo>
                      <a:pt x="2005" y="10548"/>
                    </a:lnTo>
                    <a:close/>
                    <a:moveTo>
                      <a:pt x="2785" y="10548"/>
                    </a:moveTo>
                    <a:lnTo>
                      <a:pt x="2785" y="10906"/>
                    </a:lnTo>
                    <a:lnTo>
                      <a:pt x="2432" y="10906"/>
                    </a:lnTo>
                    <a:lnTo>
                      <a:pt x="2432" y="10548"/>
                    </a:lnTo>
                    <a:close/>
                    <a:moveTo>
                      <a:pt x="3212" y="10548"/>
                    </a:moveTo>
                    <a:lnTo>
                      <a:pt x="3212" y="10906"/>
                    </a:lnTo>
                    <a:lnTo>
                      <a:pt x="2859" y="10906"/>
                    </a:lnTo>
                    <a:lnTo>
                      <a:pt x="2859" y="10548"/>
                    </a:lnTo>
                    <a:close/>
                    <a:moveTo>
                      <a:pt x="3639" y="10548"/>
                    </a:moveTo>
                    <a:lnTo>
                      <a:pt x="3639" y="10906"/>
                    </a:lnTo>
                    <a:lnTo>
                      <a:pt x="3286" y="10906"/>
                    </a:lnTo>
                    <a:lnTo>
                      <a:pt x="3286" y="10548"/>
                    </a:lnTo>
                    <a:close/>
                    <a:moveTo>
                      <a:pt x="4066" y="10548"/>
                    </a:moveTo>
                    <a:lnTo>
                      <a:pt x="4066" y="10906"/>
                    </a:lnTo>
                    <a:lnTo>
                      <a:pt x="3713" y="10906"/>
                    </a:lnTo>
                    <a:lnTo>
                      <a:pt x="3713" y="10548"/>
                    </a:lnTo>
                    <a:close/>
                    <a:moveTo>
                      <a:pt x="4494" y="10548"/>
                    </a:moveTo>
                    <a:lnTo>
                      <a:pt x="4494" y="10906"/>
                    </a:lnTo>
                    <a:lnTo>
                      <a:pt x="4140" y="10906"/>
                    </a:lnTo>
                    <a:lnTo>
                      <a:pt x="4140" y="10548"/>
                    </a:lnTo>
                    <a:close/>
                    <a:moveTo>
                      <a:pt x="4921" y="10548"/>
                    </a:moveTo>
                    <a:lnTo>
                      <a:pt x="4921" y="10906"/>
                    </a:lnTo>
                    <a:lnTo>
                      <a:pt x="4568" y="10906"/>
                    </a:lnTo>
                    <a:lnTo>
                      <a:pt x="4568" y="10548"/>
                    </a:lnTo>
                    <a:close/>
                    <a:moveTo>
                      <a:pt x="5348" y="10548"/>
                    </a:moveTo>
                    <a:lnTo>
                      <a:pt x="5348" y="10906"/>
                    </a:lnTo>
                    <a:lnTo>
                      <a:pt x="4995" y="10906"/>
                    </a:lnTo>
                    <a:lnTo>
                      <a:pt x="4995" y="10548"/>
                    </a:lnTo>
                    <a:close/>
                    <a:moveTo>
                      <a:pt x="5775" y="10548"/>
                    </a:moveTo>
                    <a:lnTo>
                      <a:pt x="5775" y="10906"/>
                    </a:lnTo>
                    <a:lnTo>
                      <a:pt x="5422" y="10906"/>
                    </a:lnTo>
                    <a:lnTo>
                      <a:pt x="5422" y="10548"/>
                    </a:lnTo>
                    <a:close/>
                    <a:moveTo>
                      <a:pt x="6202" y="10548"/>
                    </a:moveTo>
                    <a:lnTo>
                      <a:pt x="6202" y="10906"/>
                    </a:lnTo>
                    <a:lnTo>
                      <a:pt x="5849" y="10906"/>
                    </a:lnTo>
                    <a:lnTo>
                      <a:pt x="5849" y="10548"/>
                    </a:lnTo>
                    <a:close/>
                    <a:moveTo>
                      <a:pt x="6629" y="10548"/>
                    </a:moveTo>
                    <a:lnTo>
                      <a:pt x="6629" y="10906"/>
                    </a:lnTo>
                    <a:lnTo>
                      <a:pt x="6276" y="10906"/>
                    </a:lnTo>
                    <a:lnTo>
                      <a:pt x="6276" y="10548"/>
                    </a:lnTo>
                    <a:close/>
                    <a:moveTo>
                      <a:pt x="7056" y="10548"/>
                    </a:moveTo>
                    <a:lnTo>
                      <a:pt x="7056" y="10906"/>
                    </a:lnTo>
                    <a:lnTo>
                      <a:pt x="6703" y="10906"/>
                    </a:lnTo>
                    <a:lnTo>
                      <a:pt x="6703" y="10548"/>
                    </a:lnTo>
                    <a:close/>
                    <a:moveTo>
                      <a:pt x="7484" y="10548"/>
                    </a:moveTo>
                    <a:lnTo>
                      <a:pt x="7484" y="10906"/>
                    </a:lnTo>
                    <a:lnTo>
                      <a:pt x="7130" y="10906"/>
                    </a:lnTo>
                    <a:lnTo>
                      <a:pt x="7130" y="10548"/>
                    </a:lnTo>
                    <a:close/>
                    <a:moveTo>
                      <a:pt x="7911" y="10548"/>
                    </a:moveTo>
                    <a:lnTo>
                      <a:pt x="7911" y="10906"/>
                    </a:lnTo>
                    <a:lnTo>
                      <a:pt x="7558" y="10906"/>
                    </a:lnTo>
                    <a:lnTo>
                      <a:pt x="7558" y="10548"/>
                    </a:lnTo>
                    <a:close/>
                    <a:moveTo>
                      <a:pt x="8338" y="10548"/>
                    </a:moveTo>
                    <a:lnTo>
                      <a:pt x="8338" y="10906"/>
                    </a:lnTo>
                    <a:lnTo>
                      <a:pt x="7985" y="10906"/>
                    </a:lnTo>
                    <a:lnTo>
                      <a:pt x="7985" y="10548"/>
                    </a:lnTo>
                    <a:close/>
                    <a:moveTo>
                      <a:pt x="8765" y="10548"/>
                    </a:moveTo>
                    <a:lnTo>
                      <a:pt x="8765" y="10906"/>
                    </a:lnTo>
                    <a:lnTo>
                      <a:pt x="8412" y="10906"/>
                    </a:lnTo>
                    <a:lnTo>
                      <a:pt x="8412" y="10548"/>
                    </a:lnTo>
                    <a:close/>
                    <a:moveTo>
                      <a:pt x="9192" y="10548"/>
                    </a:moveTo>
                    <a:lnTo>
                      <a:pt x="9192" y="10906"/>
                    </a:lnTo>
                    <a:lnTo>
                      <a:pt x="8839" y="10906"/>
                    </a:lnTo>
                    <a:lnTo>
                      <a:pt x="8839" y="10548"/>
                    </a:lnTo>
                    <a:close/>
                    <a:moveTo>
                      <a:pt x="9619" y="10548"/>
                    </a:moveTo>
                    <a:lnTo>
                      <a:pt x="9619" y="10906"/>
                    </a:lnTo>
                    <a:lnTo>
                      <a:pt x="9266" y="10906"/>
                    </a:lnTo>
                    <a:lnTo>
                      <a:pt x="9266" y="10548"/>
                    </a:lnTo>
                    <a:close/>
                    <a:moveTo>
                      <a:pt x="10046" y="10548"/>
                    </a:moveTo>
                    <a:lnTo>
                      <a:pt x="10046" y="10906"/>
                    </a:lnTo>
                    <a:lnTo>
                      <a:pt x="9693" y="10906"/>
                    </a:lnTo>
                    <a:lnTo>
                      <a:pt x="9693" y="10548"/>
                    </a:lnTo>
                    <a:close/>
                    <a:moveTo>
                      <a:pt x="10474" y="10548"/>
                    </a:moveTo>
                    <a:lnTo>
                      <a:pt x="10474" y="10906"/>
                    </a:lnTo>
                    <a:lnTo>
                      <a:pt x="10120" y="10906"/>
                    </a:lnTo>
                    <a:lnTo>
                      <a:pt x="10120" y="10548"/>
                    </a:lnTo>
                    <a:close/>
                    <a:moveTo>
                      <a:pt x="10901" y="10548"/>
                    </a:moveTo>
                    <a:lnTo>
                      <a:pt x="10901" y="10906"/>
                    </a:lnTo>
                    <a:lnTo>
                      <a:pt x="10548" y="10906"/>
                    </a:lnTo>
                    <a:lnTo>
                      <a:pt x="10548" y="10548"/>
                    </a:lnTo>
                    <a:close/>
                    <a:moveTo>
                      <a:pt x="11328" y="10548"/>
                    </a:moveTo>
                    <a:lnTo>
                      <a:pt x="11328" y="10906"/>
                    </a:lnTo>
                    <a:lnTo>
                      <a:pt x="10975" y="10906"/>
                    </a:lnTo>
                    <a:lnTo>
                      <a:pt x="10975" y="10548"/>
                    </a:lnTo>
                    <a:close/>
                    <a:moveTo>
                      <a:pt x="11755" y="10548"/>
                    </a:moveTo>
                    <a:lnTo>
                      <a:pt x="11755" y="10906"/>
                    </a:lnTo>
                    <a:lnTo>
                      <a:pt x="11402" y="10906"/>
                    </a:lnTo>
                    <a:lnTo>
                      <a:pt x="11402" y="10548"/>
                    </a:lnTo>
                    <a:close/>
                    <a:moveTo>
                      <a:pt x="649" y="10975"/>
                    </a:moveTo>
                    <a:lnTo>
                      <a:pt x="649" y="11334"/>
                    </a:lnTo>
                    <a:lnTo>
                      <a:pt x="296" y="11334"/>
                    </a:lnTo>
                    <a:lnTo>
                      <a:pt x="296" y="10975"/>
                    </a:lnTo>
                    <a:close/>
                    <a:moveTo>
                      <a:pt x="1076" y="10975"/>
                    </a:moveTo>
                    <a:lnTo>
                      <a:pt x="1076" y="11334"/>
                    </a:lnTo>
                    <a:lnTo>
                      <a:pt x="723" y="11334"/>
                    </a:lnTo>
                    <a:lnTo>
                      <a:pt x="723" y="10975"/>
                    </a:lnTo>
                    <a:close/>
                    <a:moveTo>
                      <a:pt x="1504" y="10975"/>
                    </a:moveTo>
                    <a:lnTo>
                      <a:pt x="1504" y="11334"/>
                    </a:lnTo>
                    <a:lnTo>
                      <a:pt x="1151" y="11334"/>
                    </a:lnTo>
                    <a:lnTo>
                      <a:pt x="1151" y="10975"/>
                    </a:lnTo>
                    <a:close/>
                    <a:moveTo>
                      <a:pt x="1931" y="10975"/>
                    </a:moveTo>
                    <a:lnTo>
                      <a:pt x="1931" y="11334"/>
                    </a:lnTo>
                    <a:lnTo>
                      <a:pt x="1578" y="11334"/>
                    </a:lnTo>
                    <a:lnTo>
                      <a:pt x="1578" y="10975"/>
                    </a:lnTo>
                    <a:close/>
                    <a:moveTo>
                      <a:pt x="2358" y="10975"/>
                    </a:moveTo>
                    <a:lnTo>
                      <a:pt x="2358" y="11334"/>
                    </a:lnTo>
                    <a:lnTo>
                      <a:pt x="2005" y="11334"/>
                    </a:lnTo>
                    <a:lnTo>
                      <a:pt x="2005" y="10975"/>
                    </a:lnTo>
                    <a:close/>
                    <a:moveTo>
                      <a:pt x="2785" y="10975"/>
                    </a:moveTo>
                    <a:lnTo>
                      <a:pt x="2785" y="11334"/>
                    </a:lnTo>
                    <a:lnTo>
                      <a:pt x="2432" y="11334"/>
                    </a:lnTo>
                    <a:lnTo>
                      <a:pt x="2432" y="10975"/>
                    </a:lnTo>
                    <a:close/>
                    <a:moveTo>
                      <a:pt x="3212" y="10975"/>
                    </a:moveTo>
                    <a:lnTo>
                      <a:pt x="3212" y="11334"/>
                    </a:lnTo>
                    <a:lnTo>
                      <a:pt x="2859" y="11334"/>
                    </a:lnTo>
                    <a:lnTo>
                      <a:pt x="2859" y="10975"/>
                    </a:lnTo>
                    <a:close/>
                    <a:moveTo>
                      <a:pt x="3639" y="10975"/>
                    </a:moveTo>
                    <a:lnTo>
                      <a:pt x="3639" y="11334"/>
                    </a:lnTo>
                    <a:lnTo>
                      <a:pt x="3286" y="11334"/>
                    </a:lnTo>
                    <a:lnTo>
                      <a:pt x="3286" y="10975"/>
                    </a:lnTo>
                    <a:close/>
                    <a:moveTo>
                      <a:pt x="4066" y="10975"/>
                    </a:moveTo>
                    <a:lnTo>
                      <a:pt x="4066" y="11334"/>
                    </a:lnTo>
                    <a:lnTo>
                      <a:pt x="3713" y="11334"/>
                    </a:lnTo>
                    <a:lnTo>
                      <a:pt x="3713" y="10975"/>
                    </a:lnTo>
                    <a:close/>
                    <a:moveTo>
                      <a:pt x="4494" y="10975"/>
                    </a:moveTo>
                    <a:lnTo>
                      <a:pt x="4494" y="11334"/>
                    </a:lnTo>
                    <a:lnTo>
                      <a:pt x="4140" y="11334"/>
                    </a:lnTo>
                    <a:lnTo>
                      <a:pt x="4140" y="10975"/>
                    </a:lnTo>
                    <a:close/>
                    <a:moveTo>
                      <a:pt x="4921" y="10975"/>
                    </a:moveTo>
                    <a:lnTo>
                      <a:pt x="4921" y="11334"/>
                    </a:lnTo>
                    <a:lnTo>
                      <a:pt x="4568" y="11334"/>
                    </a:lnTo>
                    <a:lnTo>
                      <a:pt x="4568" y="10975"/>
                    </a:lnTo>
                    <a:close/>
                    <a:moveTo>
                      <a:pt x="5348" y="10975"/>
                    </a:moveTo>
                    <a:lnTo>
                      <a:pt x="5348" y="11334"/>
                    </a:lnTo>
                    <a:lnTo>
                      <a:pt x="4995" y="11334"/>
                    </a:lnTo>
                    <a:lnTo>
                      <a:pt x="4995" y="10975"/>
                    </a:lnTo>
                    <a:close/>
                    <a:moveTo>
                      <a:pt x="5775" y="10975"/>
                    </a:moveTo>
                    <a:lnTo>
                      <a:pt x="5775" y="11334"/>
                    </a:lnTo>
                    <a:lnTo>
                      <a:pt x="5422" y="11334"/>
                    </a:lnTo>
                    <a:lnTo>
                      <a:pt x="5422" y="10975"/>
                    </a:lnTo>
                    <a:close/>
                    <a:moveTo>
                      <a:pt x="6202" y="10975"/>
                    </a:moveTo>
                    <a:lnTo>
                      <a:pt x="6202" y="11334"/>
                    </a:lnTo>
                    <a:lnTo>
                      <a:pt x="5849" y="11334"/>
                    </a:lnTo>
                    <a:lnTo>
                      <a:pt x="5849" y="10975"/>
                    </a:lnTo>
                    <a:close/>
                    <a:moveTo>
                      <a:pt x="6629" y="10975"/>
                    </a:moveTo>
                    <a:lnTo>
                      <a:pt x="6629" y="11334"/>
                    </a:lnTo>
                    <a:lnTo>
                      <a:pt x="6276" y="11334"/>
                    </a:lnTo>
                    <a:lnTo>
                      <a:pt x="6276" y="10975"/>
                    </a:lnTo>
                    <a:close/>
                    <a:moveTo>
                      <a:pt x="7056" y="10975"/>
                    </a:moveTo>
                    <a:lnTo>
                      <a:pt x="7056" y="11334"/>
                    </a:lnTo>
                    <a:lnTo>
                      <a:pt x="6703" y="11334"/>
                    </a:lnTo>
                    <a:lnTo>
                      <a:pt x="6703" y="10975"/>
                    </a:lnTo>
                    <a:close/>
                    <a:moveTo>
                      <a:pt x="7484" y="10975"/>
                    </a:moveTo>
                    <a:lnTo>
                      <a:pt x="7484" y="11334"/>
                    </a:lnTo>
                    <a:lnTo>
                      <a:pt x="7130" y="11334"/>
                    </a:lnTo>
                    <a:lnTo>
                      <a:pt x="7130" y="10975"/>
                    </a:lnTo>
                    <a:close/>
                    <a:moveTo>
                      <a:pt x="7911" y="10975"/>
                    </a:moveTo>
                    <a:lnTo>
                      <a:pt x="7911" y="11334"/>
                    </a:lnTo>
                    <a:lnTo>
                      <a:pt x="7558" y="11334"/>
                    </a:lnTo>
                    <a:lnTo>
                      <a:pt x="7558" y="10975"/>
                    </a:lnTo>
                    <a:close/>
                    <a:moveTo>
                      <a:pt x="8338" y="10975"/>
                    </a:moveTo>
                    <a:lnTo>
                      <a:pt x="8338" y="11334"/>
                    </a:lnTo>
                    <a:lnTo>
                      <a:pt x="7985" y="11334"/>
                    </a:lnTo>
                    <a:lnTo>
                      <a:pt x="7985" y="10975"/>
                    </a:lnTo>
                    <a:close/>
                    <a:moveTo>
                      <a:pt x="8765" y="10975"/>
                    </a:moveTo>
                    <a:lnTo>
                      <a:pt x="8765" y="11334"/>
                    </a:lnTo>
                    <a:lnTo>
                      <a:pt x="8412" y="11334"/>
                    </a:lnTo>
                    <a:lnTo>
                      <a:pt x="8412" y="10975"/>
                    </a:lnTo>
                    <a:close/>
                    <a:moveTo>
                      <a:pt x="9192" y="10975"/>
                    </a:moveTo>
                    <a:lnTo>
                      <a:pt x="9192" y="11334"/>
                    </a:lnTo>
                    <a:lnTo>
                      <a:pt x="8839" y="11334"/>
                    </a:lnTo>
                    <a:lnTo>
                      <a:pt x="8839" y="10975"/>
                    </a:lnTo>
                    <a:close/>
                    <a:moveTo>
                      <a:pt x="9619" y="10975"/>
                    </a:moveTo>
                    <a:lnTo>
                      <a:pt x="9619" y="11334"/>
                    </a:lnTo>
                    <a:lnTo>
                      <a:pt x="9266" y="11334"/>
                    </a:lnTo>
                    <a:lnTo>
                      <a:pt x="9266" y="10975"/>
                    </a:lnTo>
                    <a:close/>
                    <a:moveTo>
                      <a:pt x="10046" y="10975"/>
                    </a:moveTo>
                    <a:lnTo>
                      <a:pt x="10046" y="11334"/>
                    </a:lnTo>
                    <a:lnTo>
                      <a:pt x="9693" y="11334"/>
                    </a:lnTo>
                    <a:lnTo>
                      <a:pt x="9693" y="10975"/>
                    </a:lnTo>
                    <a:close/>
                    <a:moveTo>
                      <a:pt x="10474" y="10975"/>
                    </a:moveTo>
                    <a:lnTo>
                      <a:pt x="10474" y="11334"/>
                    </a:lnTo>
                    <a:lnTo>
                      <a:pt x="10120" y="11334"/>
                    </a:lnTo>
                    <a:lnTo>
                      <a:pt x="10120" y="10975"/>
                    </a:lnTo>
                    <a:close/>
                    <a:moveTo>
                      <a:pt x="10901" y="10975"/>
                    </a:moveTo>
                    <a:lnTo>
                      <a:pt x="10901" y="11334"/>
                    </a:lnTo>
                    <a:lnTo>
                      <a:pt x="10548" y="11334"/>
                    </a:lnTo>
                    <a:lnTo>
                      <a:pt x="10548" y="10975"/>
                    </a:lnTo>
                    <a:close/>
                    <a:moveTo>
                      <a:pt x="11328" y="10975"/>
                    </a:moveTo>
                    <a:lnTo>
                      <a:pt x="11328" y="11334"/>
                    </a:lnTo>
                    <a:lnTo>
                      <a:pt x="10975" y="11334"/>
                    </a:lnTo>
                    <a:lnTo>
                      <a:pt x="10975" y="10975"/>
                    </a:lnTo>
                    <a:close/>
                    <a:moveTo>
                      <a:pt x="11755" y="10975"/>
                    </a:moveTo>
                    <a:lnTo>
                      <a:pt x="11755" y="11334"/>
                    </a:lnTo>
                    <a:lnTo>
                      <a:pt x="11402" y="11334"/>
                    </a:lnTo>
                    <a:lnTo>
                      <a:pt x="11402" y="10975"/>
                    </a:lnTo>
                    <a:close/>
                    <a:moveTo>
                      <a:pt x="649" y="11408"/>
                    </a:moveTo>
                    <a:lnTo>
                      <a:pt x="649" y="11761"/>
                    </a:lnTo>
                    <a:lnTo>
                      <a:pt x="296" y="11761"/>
                    </a:lnTo>
                    <a:lnTo>
                      <a:pt x="296" y="11408"/>
                    </a:lnTo>
                    <a:close/>
                    <a:moveTo>
                      <a:pt x="1076" y="11408"/>
                    </a:moveTo>
                    <a:lnTo>
                      <a:pt x="1076" y="11761"/>
                    </a:lnTo>
                    <a:lnTo>
                      <a:pt x="723" y="11761"/>
                    </a:lnTo>
                    <a:lnTo>
                      <a:pt x="723" y="11408"/>
                    </a:lnTo>
                    <a:close/>
                    <a:moveTo>
                      <a:pt x="1504" y="11408"/>
                    </a:moveTo>
                    <a:lnTo>
                      <a:pt x="1504" y="11761"/>
                    </a:lnTo>
                    <a:lnTo>
                      <a:pt x="1151" y="11761"/>
                    </a:lnTo>
                    <a:lnTo>
                      <a:pt x="1151" y="11408"/>
                    </a:lnTo>
                    <a:close/>
                    <a:moveTo>
                      <a:pt x="1931" y="11408"/>
                    </a:moveTo>
                    <a:lnTo>
                      <a:pt x="1931" y="11761"/>
                    </a:lnTo>
                    <a:lnTo>
                      <a:pt x="1578" y="11761"/>
                    </a:lnTo>
                    <a:lnTo>
                      <a:pt x="1578" y="11408"/>
                    </a:lnTo>
                    <a:close/>
                    <a:moveTo>
                      <a:pt x="2358" y="11408"/>
                    </a:moveTo>
                    <a:lnTo>
                      <a:pt x="2358" y="11761"/>
                    </a:lnTo>
                    <a:lnTo>
                      <a:pt x="2005" y="11761"/>
                    </a:lnTo>
                    <a:lnTo>
                      <a:pt x="2005" y="11408"/>
                    </a:lnTo>
                    <a:close/>
                    <a:moveTo>
                      <a:pt x="2785" y="11408"/>
                    </a:moveTo>
                    <a:lnTo>
                      <a:pt x="2785" y="11761"/>
                    </a:lnTo>
                    <a:lnTo>
                      <a:pt x="2432" y="11761"/>
                    </a:lnTo>
                    <a:lnTo>
                      <a:pt x="2432" y="11408"/>
                    </a:lnTo>
                    <a:close/>
                    <a:moveTo>
                      <a:pt x="3212" y="11408"/>
                    </a:moveTo>
                    <a:lnTo>
                      <a:pt x="3212" y="11761"/>
                    </a:lnTo>
                    <a:lnTo>
                      <a:pt x="2859" y="11761"/>
                    </a:lnTo>
                    <a:lnTo>
                      <a:pt x="2859" y="11408"/>
                    </a:lnTo>
                    <a:close/>
                    <a:moveTo>
                      <a:pt x="3639" y="11408"/>
                    </a:moveTo>
                    <a:lnTo>
                      <a:pt x="3639" y="11761"/>
                    </a:lnTo>
                    <a:lnTo>
                      <a:pt x="3286" y="11761"/>
                    </a:lnTo>
                    <a:lnTo>
                      <a:pt x="3286" y="11408"/>
                    </a:lnTo>
                    <a:close/>
                    <a:moveTo>
                      <a:pt x="4066" y="11408"/>
                    </a:moveTo>
                    <a:lnTo>
                      <a:pt x="4066" y="11761"/>
                    </a:lnTo>
                    <a:lnTo>
                      <a:pt x="3713" y="11761"/>
                    </a:lnTo>
                    <a:lnTo>
                      <a:pt x="3713" y="11408"/>
                    </a:lnTo>
                    <a:close/>
                    <a:moveTo>
                      <a:pt x="4494" y="11408"/>
                    </a:moveTo>
                    <a:lnTo>
                      <a:pt x="4494" y="11761"/>
                    </a:lnTo>
                    <a:lnTo>
                      <a:pt x="4140" y="11761"/>
                    </a:lnTo>
                    <a:lnTo>
                      <a:pt x="4140" y="11408"/>
                    </a:lnTo>
                    <a:close/>
                    <a:moveTo>
                      <a:pt x="4921" y="11408"/>
                    </a:moveTo>
                    <a:lnTo>
                      <a:pt x="4921" y="11761"/>
                    </a:lnTo>
                    <a:lnTo>
                      <a:pt x="4568" y="11761"/>
                    </a:lnTo>
                    <a:lnTo>
                      <a:pt x="4568" y="11408"/>
                    </a:lnTo>
                    <a:close/>
                    <a:moveTo>
                      <a:pt x="5348" y="11408"/>
                    </a:moveTo>
                    <a:lnTo>
                      <a:pt x="5348" y="11761"/>
                    </a:lnTo>
                    <a:lnTo>
                      <a:pt x="4995" y="11761"/>
                    </a:lnTo>
                    <a:lnTo>
                      <a:pt x="4995" y="11408"/>
                    </a:lnTo>
                    <a:close/>
                    <a:moveTo>
                      <a:pt x="5775" y="11408"/>
                    </a:moveTo>
                    <a:lnTo>
                      <a:pt x="5775" y="11761"/>
                    </a:lnTo>
                    <a:lnTo>
                      <a:pt x="5422" y="11761"/>
                    </a:lnTo>
                    <a:lnTo>
                      <a:pt x="5422" y="11408"/>
                    </a:lnTo>
                    <a:close/>
                    <a:moveTo>
                      <a:pt x="6202" y="11408"/>
                    </a:moveTo>
                    <a:lnTo>
                      <a:pt x="6202" y="11761"/>
                    </a:lnTo>
                    <a:lnTo>
                      <a:pt x="5849" y="11761"/>
                    </a:lnTo>
                    <a:lnTo>
                      <a:pt x="5849" y="11408"/>
                    </a:lnTo>
                    <a:close/>
                    <a:moveTo>
                      <a:pt x="6629" y="11408"/>
                    </a:moveTo>
                    <a:lnTo>
                      <a:pt x="6629" y="11761"/>
                    </a:lnTo>
                    <a:lnTo>
                      <a:pt x="6276" y="11761"/>
                    </a:lnTo>
                    <a:lnTo>
                      <a:pt x="6276" y="11408"/>
                    </a:lnTo>
                    <a:close/>
                    <a:moveTo>
                      <a:pt x="7056" y="11408"/>
                    </a:moveTo>
                    <a:lnTo>
                      <a:pt x="7056" y="11761"/>
                    </a:lnTo>
                    <a:lnTo>
                      <a:pt x="6703" y="11761"/>
                    </a:lnTo>
                    <a:lnTo>
                      <a:pt x="6703" y="11408"/>
                    </a:lnTo>
                    <a:close/>
                    <a:moveTo>
                      <a:pt x="7484" y="11408"/>
                    </a:moveTo>
                    <a:lnTo>
                      <a:pt x="7484" y="11761"/>
                    </a:lnTo>
                    <a:lnTo>
                      <a:pt x="7130" y="11761"/>
                    </a:lnTo>
                    <a:lnTo>
                      <a:pt x="7130" y="11408"/>
                    </a:lnTo>
                    <a:close/>
                    <a:moveTo>
                      <a:pt x="7911" y="11408"/>
                    </a:moveTo>
                    <a:lnTo>
                      <a:pt x="7911" y="11761"/>
                    </a:lnTo>
                    <a:lnTo>
                      <a:pt x="7558" y="11761"/>
                    </a:lnTo>
                    <a:lnTo>
                      <a:pt x="7558" y="11408"/>
                    </a:lnTo>
                    <a:close/>
                    <a:moveTo>
                      <a:pt x="8338" y="11408"/>
                    </a:moveTo>
                    <a:lnTo>
                      <a:pt x="8338" y="11761"/>
                    </a:lnTo>
                    <a:lnTo>
                      <a:pt x="7985" y="11761"/>
                    </a:lnTo>
                    <a:lnTo>
                      <a:pt x="7985" y="11408"/>
                    </a:lnTo>
                    <a:close/>
                    <a:moveTo>
                      <a:pt x="8765" y="11408"/>
                    </a:moveTo>
                    <a:lnTo>
                      <a:pt x="8765" y="11761"/>
                    </a:lnTo>
                    <a:lnTo>
                      <a:pt x="8412" y="11761"/>
                    </a:lnTo>
                    <a:lnTo>
                      <a:pt x="8412" y="11408"/>
                    </a:lnTo>
                    <a:close/>
                    <a:moveTo>
                      <a:pt x="9192" y="11408"/>
                    </a:moveTo>
                    <a:lnTo>
                      <a:pt x="9192" y="11761"/>
                    </a:lnTo>
                    <a:lnTo>
                      <a:pt x="8839" y="11761"/>
                    </a:lnTo>
                    <a:lnTo>
                      <a:pt x="8839" y="11408"/>
                    </a:lnTo>
                    <a:close/>
                    <a:moveTo>
                      <a:pt x="9619" y="11408"/>
                    </a:moveTo>
                    <a:lnTo>
                      <a:pt x="9619" y="11761"/>
                    </a:lnTo>
                    <a:lnTo>
                      <a:pt x="9266" y="11761"/>
                    </a:lnTo>
                    <a:lnTo>
                      <a:pt x="9266" y="11408"/>
                    </a:lnTo>
                    <a:close/>
                    <a:moveTo>
                      <a:pt x="10046" y="11408"/>
                    </a:moveTo>
                    <a:lnTo>
                      <a:pt x="10046" y="11761"/>
                    </a:lnTo>
                    <a:lnTo>
                      <a:pt x="9693" y="11761"/>
                    </a:lnTo>
                    <a:lnTo>
                      <a:pt x="9693" y="11408"/>
                    </a:lnTo>
                    <a:close/>
                    <a:moveTo>
                      <a:pt x="10474" y="11408"/>
                    </a:moveTo>
                    <a:lnTo>
                      <a:pt x="10474" y="11761"/>
                    </a:lnTo>
                    <a:lnTo>
                      <a:pt x="10120" y="11761"/>
                    </a:lnTo>
                    <a:lnTo>
                      <a:pt x="10120" y="11408"/>
                    </a:lnTo>
                    <a:close/>
                    <a:moveTo>
                      <a:pt x="10901" y="11408"/>
                    </a:moveTo>
                    <a:lnTo>
                      <a:pt x="10901" y="11761"/>
                    </a:lnTo>
                    <a:lnTo>
                      <a:pt x="10548" y="11761"/>
                    </a:lnTo>
                    <a:lnTo>
                      <a:pt x="10548" y="11408"/>
                    </a:lnTo>
                    <a:close/>
                    <a:moveTo>
                      <a:pt x="11328" y="11408"/>
                    </a:moveTo>
                    <a:lnTo>
                      <a:pt x="11328" y="11761"/>
                    </a:lnTo>
                    <a:lnTo>
                      <a:pt x="10975" y="11761"/>
                    </a:lnTo>
                    <a:lnTo>
                      <a:pt x="10975" y="11408"/>
                    </a:lnTo>
                    <a:close/>
                    <a:moveTo>
                      <a:pt x="11755" y="11408"/>
                    </a:moveTo>
                    <a:lnTo>
                      <a:pt x="11755" y="11761"/>
                    </a:lnTo>
                    <a:lnTo>
                      <a:pt x="11402" y="11761"/>
                    </a:lnTo>
                    <a:lnTo>
                      <a:pt x="11402" y="11408"/>
                    </a:lnTo>
                    <a:close/>
                    <a:moveTo>
                      <a:pt x="649" y="0"/>
                    </a:moveTo>
                    <a:lnTo>
                      <a:pt x="649" y="228"/>
                    </a:lnTo>
                    <a:lnTo>
                      <a:pt x="296" y="228"/>
                    </a:lnTo>
                    <a:lnTo>
                      <a:pt x="296" y="6"/>
                    </a:lnTo>
                    <a:cubicBezTo>
                      <a:pt x="273" y="12"/>
                      <a:pt x="245" y="17"/>
                      <a:pt x="222" y="29"/>
                    </a:cubicBezTo>
                    <a:lnTo>
                      <a:pt x="222" y="228"/>
                    </a:lnTo>
                    <a:lnTo>
                      <a:pt x="23" y="228"/>
                    </a:lnTo>
                    <a:cubicBezTo>
                      <a:pt x="17" y="251"/>
                      <a:pt x="11" y="274"/>
                      <a:pt x="6" y="296"/>
                    </a:cubicBezTo>
                    <a:lnTo>
                      <a:pt x="222" y="296"/>
                    </a:lnTo>
                    <a:lnTo>
                      <a:pt x="222" y="655"/>
                    </a:lnTo>
                    <a:lnTo>
                      <a:pt x="0" y="655"/>
                    </a:lnTo>
                    <a:lnTo>
                      <a:pt x="0" y="723"/>
                    </a:lnTo>
                    <a:lnTo>
                      <a:pt x="222" y="723"/>
                    </a:lnTo>
                    <a:lnTo>
                      <a:pt x="222" y="1082"/>
                    </a:lnTo>
                    <a:lnTo>
                      <a:pt x="0" y="1082"/>
                    </a:lnTo>
                    <a:lnTo>
                      <a:pt x="0" y="1151"/>
                    </a:lnTo>
                    <a:lnTo>
                      <a:pt x="222" y="1151"/>
                    </a:lnTo>
                    <a:lnTo>
                      <a:pt x="222" y="1509"/>
                    </a:lnTo>
                    <a:lnTo>
                      <a:pt x="0" y="1509"/>
                    </a:lnTo>
                    <a:lnTo>
                      <a:pt x="0" y="1578"/>
                    </a:lnTo>
                    <a:lnTo>
                      <a:pt x="222" y="1578"/>
                    </a:lnTo>
                    <a:lnTo>
                      <a:pt x="222" y="1937"/>
                    </a:lnTo>
                    <a:lnTo>
                      <a:pt x="0" y="1937"/>
                    </a:lnTo>
                    <a:lnTo>
                      <a:pt x="0" y="2005"/>
                    </a:lnTo>
                    <a:lnTo>
                      <a:pt x="222" y="2005"/>
                    </a:lnTo>
                    <a:lnTo>
                      <a:pt x="222" y="2364"/>
                    </a:lnTo>
                    <a:lnTo>
                      <a:pt x="0" y="2364"/>
                    </a:lnTo>
                    <a:lnTo>
                      <a:pt x="0" y="2432"/>
                    </a:lnTo>
                    <a:lnTo>
                      <a:pt x="222" y="2432"/>
                    </a:lnTo>
                    <a:lnTo>
                      <a:pt x="222" y="2791"/>
                    </a:lnTo>
                    <a:lnTo>
                      <a:pt x="0" y="2791"/>
                    </a:lnTo>
                    <a:lnTo>
                      <a:pt x="0" y="2859"/>
                    </a:lnTo>
                    <a:lnTo>
                      <a:pt x="222" y="2859"/>
                    </a:lnTo>
                    <a:lnTo>
                      <a:pt x="222" y="3218"/>
                    </a:lnTo>
                    <a:lnTo>
                      <a:pt x="0" y="3218"/>
                    </a:lnTo>
                    <a:lnTo>
                      <a:pt x="0" y="3286"/>
                    </a:lnTo>
                    <a:lnTo>
                      <a:pt x="222" y="3286"/>
                    </a:lnTo>
                    <a:lnTo>
                      <a:pt x="222" y="3645"/>
                    </a:lnTo>
                    <a:lnTo>
                      <a:pt x="0" y="3645"/>
                    </a:lnTo>
                    <a:lnTo>
                      <a:pt x="0" y="3713"/>
                    </a:lnTo>
                    <a:lnTo>
                      <a:pt x="222" y="3713"/>
                    </a:lnTo>
                    <a:lnTo>
                      <a:pt x="222" y="4072"/>
                    </a:lnTo>
                    <a:lnTo>
                      <a:pt x="0" y="4072"/>
                    </a:lnTo>
                    <a:lnTo>
                      <a:pt x="0" y="4141"/>
                    </a:lnTo>
                    <a:lnTo>
                      <a:pt x="222" y="4141"/>
                    </a:lnTo>
                    <a:lnTo>
                      <a:pt x="222" y="4499"/>
                    </a:lnTo>
                    <a:lnTo>
                      <a:pt x="0" y="4499"/>
                    </a:lnTo>
                    <a:lnTo>
                      <a:pt x="0" y="4568"/>
                    </a:lnTo>
                    <a:lnTo>
                      <a:pt x="222" y="4568"/>
                    </a:lnTo>
                    <a:lnTo>
                      <a:pt x="222" y="4926"/>
                    </a:lnTo>
                    <a:lnTo>
                      <a:pt x="0" y="4926"/>
                    </a:lnTo>
                    <a:lnTo>
                      <a:pt x="0" y="4995"/>
                    </a:lnTo>
                    <a:lnTo>
                      <a:pt x="222" y="4995"/>
                    </a:lnTo>
                    <a:lnTo>
                      <a:pt x="222" y="5354"/>
                    </a:lnTo>
                    <a:lnTo>
                      <a:pt x="0" y="5354"/>
                    </a:lnTo>
                    <a:lnTo>
                      <a:pt x="0" y="5422"/>
                    </a:lnTo>
                    <a:lnTo>
                      <a:pt x="222" y="5422"/>
                    </a:lnTo>
                    <a:lnTo>
                      <a:pt x="222" y="5781"/>
                    </a:lnTo>
                    <a:lnTo>
                      <a:pt x="0" y="5781"/>
                    </a:lnTo>
                    <a:lnTo>
                      <a:pt x="0" y="5849"/>
                    </a:lnTo>
                    <a:lnTo>
                      <a:pt x="222" y="5849"/>
                    </a:lnTo>
                    <a:lnTo>
                      <a:pt x="222" y="6208"/>
                    </a:lnTo>
                    <a:lnTo>
                      <a:pt x="0" y="6208"/>
                    </a:lnTo>
                    <a:lnTo>
                      <a:pt x="0" y="6276"/>
                    </a:lnTo>
                    <a:lnTo>
                      <a:pt x="222" y="6276"/>
                    </a:lnTo>
                    <a:lnTo>
                      <a:pt x="222" y="6635"/>
                    </a:lnTo>
                    <a:lnTo>
                      <a:pt x="0" y="6635"/>
                    </a:lnTo>
                    <a:lnTo>
                      <a:pt x="0" y="6703"/>
                    </a:lnTo>
                    <a:lnTo>
                      <a:pt x="222" y="6703"/>
                    </a:lnTo>
                    <a:lnTo>
                      <a:pt x="222" y="7062"/>
                    </a:lnTo>
                    <a:lnTo>
                      <a:pt x="0" y="7062"/>
                    </a:lnTo>
                    <a:lnTo>
                      <a:pt x="0" y="7130"/>
                    </a:lnTo>
                    <a:lnTo>
                      <a:pt x="222" y="7130"/>
                    </a:lnTo>
                    <a:lnTo>
                      <a:pt x="222" y="7489"/>
                    </a:lnTo>
                    <a:lnTo>
                      <a:pt x="0" y="7489"/>
                    </a:lnTo>
                    <a:lnTo>
                      <a:pt x="0" y="7558"/>
                    </a:lnTo>
                    <a:lnTo>
                      <a:pt x="222" y="7558"/>
                    </a:lnTo>
                    <a:lnTo>
                      <a:pt x="222" y="7916"/>
                    </a:lnTo>
                    <a:lnTo>
                      <a:pt x="0" y="7916"/>
                    </a:lnTo>
                    <a:lnTo>
                      <a:pt x="0" y="7985"/>
                    </a:lnTo>
                    <a:lnTo>
                      <a:pt x="222" y="7985"/>
                    </a:lnTo>
                    <a:lnTo>
                      <a:pt x="222" y="8344"/>
                    </a:lnTo>
                    <a:lnTo>
                      <a:pt x="0" y="8344"/>
                    </a:lnTo>
                    <a:lnTo>
                      <a:pt x="0" y="8412"/>
                    </a:lnTo>
                    <a:lnTo>
                      <a:pt x="222" y="8412"/>
                    </a:lnTo>
                    <a:lnTo>
                      <a:pt x="222" y="8771"/>
                    </a:lnTo>
                    <a:lnTo>
                      <a:pt x="0" y="8771"/>
                    </a:lnTo>
                    <a:lnTo>
                      <a:pt x="0" y="8839"/>
                    </a:lnTo>
                    <a:lnTo>
                      <a:pt x="222" y="8839"/>
                    </a:lnTo>
                    <a:lnTo>
                      <a:pt x="222" y="9198"/>
                    </a:lnTo>
                    <a:lnTo>
                      <a:pt x="0" y="9198"/>
                    </a:lnTo>
                    <a:lnTo>
                      <a:pt x="0" y="9266"/>
                    </a:lnTo>
                    <a:lnTo>
                      <a:pt x="222" y="9266"/>
                    </a:lnTo>
                    <a:lnTo>
                      <a:pt x="222" y="9625"/>
                    </a:lnTo>
                    <a:lnTo>
                      <a:pt x="0" y="9625"/>
                    </a:lnTo>
                    <a:lnTo>
                      <a:pt x="0" y="9693"/>
                    </a:lnTo>
                    <a:lnTo>
                      <a:pt x="222" y="9693"/>
                    </a:lnTo>
                    <a:lnTo>
                      <a:pt x="222" y="10052"/>
                    </a:lnTo>
                    <a:lnTo>
                      <a:pt x="0" y="10052"/>
                    </a:lnTo>
                    <a:lnTo>
                      <a:pt x="0" y="10120"/>
                    </a:lnTo>
                    <a:lnTo>
                      <a:pt x="222" y="10120"/>
                    </a:lnTo>
                    <a:lnTo>
                      <a:pt x="222" y="10479"/>
                    </a:lnTo>
                    <a:lnTo>
                      <a:pt x="0" y="10479"/>
                    </a:lnTo>
                    <a:lnTo>
                      <a:pt x="0" y="10548"/>
                    </a:lnTo>
                    <a:lnTo>
                      <a:pt x="222" y="10548"/>
                    </a:lnTo>
                    <a:lnTo>
                      <a:pt x="222" y="10906"/>
                    </a:lnTo>
                    <a:lnTo>
                      <a:pt x="0" y="10906"/>
                    </a:lnTo>
                    <a:lnTo>
                      <a:pt x="0" y="10975"/>
                    </a:lnTo>
                    <a:lnTo>
                      <a:pt x="222" y="10975"/>
                    </a:lnTo>
                    <a:lnTo>
                      <a:pt x="222" y="11334"/>
                    </a:lnTo>
                    <a:lnTo>
                      <a:pt x="0" y="11334"/>
                    </a:lnTo>
                    <a:lnTo>
                      <a:pt x="0" y="11402"/>
                    </a:lnTo>
                    <a:lnTo>
                      <a:pt x="222" y="11402"/>
                    </a:lnTo>
                    <a:lnTo>
                      <a:pt x="222" y="11761"/>
                    </a:lnTo>
                    <a:lnTo>
                      <a:pt x="6" y="11761"/>
                    </a:lnTo>
                    <a:cubicBezTo>
                      <a:pt x="11" y="11783"/>
                      <a:pt x="17" y="11806"/>
                      <a:pt x="23" y="11829"/>
                    </a:cubicBezTo>
                    <a:lnTo>
                      <a:pt x="222" y="11829"/>
                    </a:lnTo>
                    <a:lnTo>
                      <a:pt x="222" y="12028"/>
                    </a:lnTo>
                    <a:cubicBezTo>
                      <a:pt x="245" y="12040"/>
                      <a:pt x="273" y="12045"/>
                      <a:pt x="296" y="12051"/>
                    </a:cubicBezTo>
                    <a:lnTo>
                      <a:pt x="296" y="11829"/>
                    </a:lnTo>
                    <a:lnTo>
                      <a:pt x="649" y="11829"/>
                    </a:lnTo>
                    <a:lnTo>
                      <a:pt x="649" y="12057"/>
                    </a:lnTo>
                    <a:lnTo>
                      <a:pt x="723" y="12057"/>
                    </a:lnTo>
                    <a:lnTo>
                      <a:pt x="723" y="11835"/>
                    </a:lnTo>
                    <a:lnTo>
                      <a:pt x="1076" y="11835"/>
                    </a:lnTo>
                    <a:lnTo>
                      <a:pt x="1076" y="12057"/>
                    </a:lnTo>
                    <a:lnTo>
                      <a:pt x="1151" y="12057"/>
                    </a:lnTo>
                    <a:lnTo>
                      <a:pt x="1151" y="11835"/>
                    </a:lnTo>
                    <a:lnTo>
                      <a:pt x="1504" y="11835"/>
                    </a:lnTo>
                    <a:lnTo>
                      <a:pt x="1504" y="12057"/>
                    </a:lnTo>
                    <a:lnTo>
                      <a:pt x="1578" y="12057"/>
                    </a:lnTo>
                    <a:lnTo>
                      <a:pt x="1578" y="11835"/>
                    </a:lnTo>
                    <a:lnTo>
                      <a:pt x="1931" y="11835"/>
                    </a:lnTo>
                    <a:lnTo>
                      <a:pt x="1931" y="12057"/>
                    </a:lnTo>
                    <a:lnTo>
                      <a:pt x="2005" y="12057"/>
                    </a:lnTo>
                    <a:lnTo>
                      <a:pt x="2005" y="11835"/>
                    </a:lnTo>
                    <a:lnTo>
                      <a:pt x="2358" y="11835"/>
                    </a:lnTo>
                    <a:lnTo>
                      <a:pt x="2358" y="12057"/>
                    </a:lnTo>
                    <a:lnTo>
                      <a:pt x="2432" y="12057"/>
                    </a:lnTo>
                    <a:lnTo>
                      <a:pt x="2432" y="11835"/>
                    </a:lnTo>
                    <a:lnTo>
                      <a:pt x="2785" y="11835"/>
                    </a:lnTo>
                    <a:lnTo>
                      <a:pt x="2785" y="12057"/>
                    </a:lnTo>
                    <a:lnTo>
                      <a:pt x="2859" y="12057"/>
                    </a:lnTo>
                    <a:lnTo>
                      <a:pt x="2859" y="11835"/>
                    </a:lnTo>
                    <a:lnTo>
                      <a:pt x="3212" y="11835"/>
                    </a:lnTo>
                    <a:lnTo>
                      <a:pt x="3212" y="12057"/>
                    </a:lnTo>
                    <a:lnTo>
                      <a:pt x="3286" y="12057"/>
                    </a:lnTo>
                    <a:lnTo>
                      <a:pt x="3286" y="11835"/>
                    </a:lnTo>
                    <a:lnTo>
                      <a:pt x="3639" y="11835"/>
                    </a:lnTo>
                    <a:lnTo>
                      <a:pt x="3639" y="12057"/>
                    </a:lnTo>
                    <a:lnTo>
                      <a:pt x="3713" y="12057"/>
                    </a:lnTo>
                    <a:lnTo>
                      <a:pt x="3713" y="11835"/>
                    </a:lnTo>
                    <a:lnTo>
                      <a:pt x="4066" y="11835"/>
                    </a:lnTo>
                    <a:lnTo>
                      <a:pt x="4066" y="12057"/>
                    </a:lnTo>
                    <a:lnTo>
                      <a:pt x="4140" y="12057"/>
                    </a:lnTo>
                    <a:lnTo>
                      <a:pt x="4140" y="11835"/>
                    </a:lnTo>
                    <a:lnTo>
                      <a:pt x="4494" y="11835"/>
                    </a:lnTo>
                    <a:lnTo>
                      <a:pt x="4494" y="12057"/>
                    </a:lnTo>
                    <a:lnTo>
                      <a:pt x="4568" y="12057"/>
                    </a:lnTo>
                    <a:lnTo>
                      <a:pt x="4568" y="11835"/>
                    </a:lnTo>
                    <a:lnTo>
                      <a:pt x="4921" y="11835"/>
                    </a:lnTo>
                    <a:lnTo>
                      <a:pt x="4921" y="12057"/>
                    </a:lnTo>
                    <a:lnTo>
                      <a:pt x="4995" y="12057"/>
                    </a:lnTo>
                    <a:lnTo>
                      <a:pt x="4995" y="11835"/>
                    </a:lnTo>
                    <a:lnTo>
                      <a:pt x="5348" y="11835"/>
                    </a:lnTo>
                    <a:lnTo>
                      <a:pt x="5348" y="12057"/>
                    </a:lnTo>
                    <a:lnTo>
                      <a:pt x="5422" y="12057"/>
                    </a:lnTo>
                    <a:lnTo>
                      <a:pt x="5422" y="11835"/>
                    </a:lnTo>
                    <a:lnTo>
                      <a:pt x="5775" y="11835"/>
                    </a:lnTo>
                    <a:lnTo>
                      <a:pt x="5775" y="12057"/>
                    </a:lnTo>
                    <a:lnTo>
                      <a:pt x="5849" y="12057"/>
                    </a:lnTo>
                    <a:lnTo>
                      <a:pt x="5849" y="11835"/>
                    </a:lnTo>
                    <a:lnTo>
                      <a:pt x="6202" y="11835"/>
                    </a:lnTo>
                    <a:lnTo>
                      <a:pt x="6202" y="12057"/>
                    </a:lnTo>
                    <a:lnTo>
                      <a:pt x="6276" y="12057"/>
                    </a:lnTo>
                    <a:lnTo>
                      <a:pt x="6276" y="11835"/>
                    </a:lnTo>
                    <a:lnTo>
                      <a:pt x="6629" y="11835"/>
                    </a:lnTo>
                    <a:lnTo>
                      <a:pt x="6629" y="12057"/>
                    </a:lnTo>
                    <a:lnTo>
                      <a:pt x="6703" y="12057"/>
                    </a:lnTo>
                    <a:lnTo>
                      <a:pt x="6703" y="11835"/>
                    </a:lnTo>
                    <a:lnTo>
                      <a:pt x="7056" y="11835"/>
                    </a:lnTo>
                    <a:lnTo>
                      <a:pt x="7056" y="12057"/>
                    </a:lnTo>
                    <a:lnTo>
                      <a:pt x="7130" y="12057"/>
                    </a:lnTo>
                    <a:lnTo>
                      <a:pt x="7130" y="11835"/>
                    </a:lnTo>
                    <a:lnTo>
                      <a:pt x="7484" y="11835"/>
                    </a:lnTo>
                    <a:lnTo>
                      <a:pt x="7484" y="12057"/>
                    </a:lnTo>
                    <a:lnTo>
                      <a:pt x="7558" y="12057"/>
                    </a:lnTo>
                    <a:lnTo>
                      <a:pt x="7558" y="11835"/>
                    </a:lnTo>
                    <a:lnTo>
                      <a:pt x="7911" y="11835"/>
                    </a:lnTo>
                    <a:lnTo>
                      <a:pt x="7911" y="12057"/>
                    </a:lnTo>
                    <a:lnTo>
                      <a:pt x="7985" y="12057"/>
                    </a:lnTo>
                    <a:lnTo>
                      <a:pt x="7985" y="11835"/>
                    </a:lnTo>
                    <a:lnTo>
                      <a:pt x="8338" y="11835"/>
                    </a:lnTo>
                    <a:lnTo>
                      <a:pt x="8338" y="12057"/>
                    </a:lnTo>
                    <a:lnTo>
                      <a:pt x="8412" y="12057"/>
                    </a:lnTo>
                    <a:lnTo>
                      <a:pt x="8412" y="11835"/>
                    </a:lnTo>
                    <a:lnTo>
                      <a:pt x="8765" y="11835"/>
                    </a:lnTo>
                    <a:lnTo>
                      <a:pt x="8765" y="12057"/>
                    </a:lnTo>
                    <a:lnTo>
                      <a:pt x="8839" y="12057"/>
                    </a:lnTo>
                    <a:lnTo>
                      <a:pt x="8839" y="11835"/>
                    </a:lnTo>
                    <a:lnTo>
                      <a:pt x="9192" y="11835"/>
                    </a:lnTo>
                    <a:lnTo>
                      <a:pt x="9192" y="12057"/>
                    </a:lnTo>
                    <a:lnTo>
                      <a:pt x="9266" y="12057"/>
                    </a:lnTo>
                    <a:lnTo>
                      <a:pt x="9266" y="11835"/>
                    </a:lnTo>
                    <a:lnTo>
                      <a:pt x="9619" y="11835"/>
                    </a:lnTo>
                    <a:lnTo>
                      <a:pt x="9619" y="12057"/>
                    </a:lnTo>
                    <a:lnTo>
                      <a:pt x="9693" y="12057"/>
                    </a:lnTo>
                    <a:lnTo>
                      <a:pt x="9693" y="11835"/>
                    </a:lnTo>
                    <a:lnTo>
                      <a:pt x="10046" y="11835"/>
                    </a:lnTo>
                    <a:lnTo>
                      <a:pt x="10046" y="12057"/>
                    </a:lnTo>
                    <a:lnTo>
                      <a:pt x="10120" y="12057"/>
                    </a:lnTo>
                    <a:lnTo>
                      <a:pt x="10120" y="11835"/>
                    </a:lnTo>
                    <a:lnTo>
                      <a:pt x="10474" y="11835"/>
                    </a:lnTo>
                    <a:lnTo>
                      <a:pt x="10474" y="12057"/>
                    </a:lnTo>
                    <a:lnTo>
                      <a:pt x="10548" y="12057"/>
                    </a:lnTo>
                    <a:lnTo>
                      <a:pt x="10548" y="11835"/>
                    </a:lnTo>
                    <a:lnTo>
                      <a:pt x="10901" y="11835"/>
                    </a:lnTo>
                    <a:lnTo>
                      <a:pt x="10901" y="12057"/>
                    </a:lnTo>
                    <a:lnTo>
                      <a:pt x="10975" y="12057"/>
                    </a:lnTo>
                    <a:lnTo>
                      <a:pt x="10975" y="11835"/>
                    </a:lnTo>
                    <a:lnTo>
                      <a:pt x="11328" y="11835"/>
                    </a:lnTo>
                    <a:lnTo>
                      <a:pt x="11328" y="12057"/>
                    </a:lnTo>
                    <a:lnTo>
                      <a:pt x="11402" y="12057"/>
                    </a:lnTo>
                    <a:lnTo>
                      <a:pt x="11402" y="11835"/>
                    </a:lnTo>
                    <a:lnTo>
                      <a:pt x="11755" y="11835"/>
                    </a:lnTo>
                    <a:lnTo>
                      <a:pt x="11755" y="12051"/>
                    </a:lnTo>
                    <a:cubicBezTo>
                      <a:pt x="11783" y="12045"/>
                      <a:pt x="11806" y="12040"/>
                      <a:pt x="11829" y="12034"/>
                    </a:cubicBezTo>
                    <a:lnTo>
                      <a:pt x="11829" y="11835"/>
                    </a:lnTo>
                    <a:lnTo>
                      <a:pt x="12028" y="11835"/>
                    </a:lnTo>
                    <a:cubicBezTo>
                      <a:pt x="12040" y="11806"/>
                      <a:pt x="12045" y="11783"/>
                      <a:pt x="12045" y="11761"/>
                    </a:cubicBezTo>
                    <a:lnTo>
                      <a:pt x="11829" y="11761"/>
                    </a:lnTo>
                    <a:lnTo>
                      <a:pt x="11829" y="11408"/>
                    </a:lnTo>
                    <a:lnTo>
                      <a:pt x="12057" y="11408"/>
                    </a:lnTo>
                    <a:lnTo>
                      <a:pt x="12057" y="11334"/>
                    </a:lnTo>
                    <a:lnTo>
                      <a:pt x="11829" y="11334"/>
                    </a:lnTo>
                    <a:lnTo>
                      <a:pt x="11829" y="10975"/>
                    </a:lnTo>
                    <a:lnTo>
                      <a:pt x="12057" y="10975"/>
                    </a:lnTo>
                    <a:lnTo>
                      <a:pt x="12057" y="10906"/>
                    </a:lnTo>
                    <a:lnTo>
                      <a:pt x="11829" y="10906"/>
                    </a:lnTo>
                    <a:lnTo>
                      <a:pt x="11829" y="10548"/>
                    </a:lnTo>
                    <a:lnTo>
                      <a:pt x="12057" y="10548"/>
                    </a:lnTo>
                    <a:lnTo>
                      <a:pt x="12057" y="10479"/>
                    </a:lnTo>
                    <a:lnTo>
                      <a:pt x="11829" y="10479"/>
                    </a:lnTo>
                    <a:lnTo>
                      <a:pt x="11829" y="10120"/>
                    </a:lnTo>
                    <a:lnTo>
                      <a:pt x="12057" y="10120"/>
                    </a:lnTo>
                    <a:lnTo>
                      <a:pt x="12057" y="10052"/>
                    </a:lnTo>
                    <a:lnTo>
                      <a:pt x="11829" y="10052"/>
                    </a:lnTo>
                    <a:lnTo>
                      <a:pt x="11829" y="9693"/>
                    </a:lnTo>
                    <a:lnTo>
                      <a:pt x="12057" y="9693"/>
                    </a:lnTo>
                    <a:lnTo>
                      <a:pt x="12057" y="9625"/>
                    </a:lnTo>
                    <a:lnTo>
                      <a:pt x="11829" y="9625"/>
                    </a:lnTo>
                    <a:lnTo>
                      <a:pt x="11829" y="9266"/>
                    </a:lnTo>
                    <a:lnTo>
                      <a:pt x="12057" y="9266"/>
                    </a:lnTo>
                    <a:lnTo>
                      <a:pt x="12057" y="9198"/>
                    </a:lnTo>
                    <a:lnTo>
                      <a:pt x="11829" y="9198"/>
                    </a:lnTo>
                    <a:lnTo>
                      <a:pt x="11829" y="8839"/>
                    </a:lnTo>
                    <a:lnTo>
                      <a:pt x="12057" y="8839"/>
                    </a:lnTo>
                    <a:lnTo>
                      <a:pt x="12057" y="8771"/>
                    </a:lnTo>
                    <a:lnTo>
                      <a:pt x="11829" y="8771"/>
                    </a:lnTo>
                    <a:lnTo>
                      <a:pt x="11829" y="8412"/>
                    </a:lnTo>
                    <a:lnTo>
                      <a:pt x="12057" y="8412"/>
                    </a:lnTo>
                    <a:lnTo>
                      <a:pt x="12057" y="8344"/>
                    </a:lnTo>
                    <a:lnTo>
                      <a:pt x="11829" y="8344"/>
                    </a:lnTo>
                    <a:lnTo>
                      <a:pt x="11829" y="7985"/>
                    </a:lnTo>
                    <a:lnTo>
                      <a:pt x="12057" y="7985"/>
                    </a:lnTo>
                    <a:lnTo>
                      <a:pt x="12057" y="7916"/>
                    </a:lnTo>
                    <a:lnTo>
                      <a:pt x="11829" y="7916"/>
                    </a:lnTo>
                    <a:lnTo>
                      <a:pt x="11829" y="7558"/>
                    </a:lnTo>
                    <a:lnTo>
                      <a:pt x="12057" y="7558"/>
                    </a:lnTo>
                    <a:lnTo>
                      <a:pt x="12057" y="7489"/>
                    </a:lnTo>
                    <a:lnTo>
                      <a:pt x="11829" y="7489"/>
                    </a:lnTo>
                    <a:lnTo>
                      <a:pt x="11829" y="7130"/>
                    </a:lnTo>
                    <a:lnTo>
                      <a:pt x="12057" y="7130"/>
                    </a:lnTo>
                    <a:lnTo>
                      <a:pt x="12057" y="7062"/>
                    </a:lnTo>
                    <a:lnTo>
                      <a:pt x="11829" y="7062"/>
                    </a:lnTo>
                    <a:lnTo>
                      <a:pt x="11829" y="6703"/>
                    </a:lnTo>
                    <a:lnTo>
                      <a:pt x="12057" y="6703"/>
                    </a:lnTo>
                    <a:lnTo>
                      <a:pt x="12057" y="6635"/>
                    </a:lnTo>
                    <a:lnTo>
                      <a:pt x="11829" y="6635"/>
                    </a:lnTo>
                    <a:lnTo>
                      <a:pt x="11829" y="6276"/>
                    </a:lnTo>
                    <a:lnTo>
                      <a:pt x="12057" y="6276"/>
                    </a:lnTo>
                    <a:lnTo>
                      <a:pt x="12057" y="6208"/>
                    </a:lnTo>
                    <a:lnTo>
                      <a:pt x="11829" y="6208"/>
                    </a:lnTo>
                    <a:lnTo>
                      <a:pt x="11829" y="5849"/>
                    </a:lnTo>
                    <a:lnTo>
                      <a:pt x="12057" y="5849"/>
                    </a:lnTo>
                    <a:lnTo>
                      <a:pt x="12057" y="5781"/>
                    </a:lnTo>
                    <a:lnTo>
                      <a:pt x="11829" y="5781"/>
                    </a:lnTo>
                    <a:lnTo>
                      <a:pt x="11829" y="5422"/>
                    </a:lnTo>
                    <a:lnTo>
                      <a:pt x="12057" y="5422"/>
                    </a:lnTo>
                    <a:lnTo>
                      <a:pt x="12057" y="5354"/>
                    </a:lnTo>
                    <a:lnTo>
                      <a:pt x="11829" y="5354"/>
                    </a:lnTo>
                    <a:lnTo>
                      <a:pt x="11829" y="4995"/>
                    </a:lnTo>
                    <a:lnTo>
                      <a:pt x="12057" y="4995"/>
                    </a:lnTo>
                    <a:lnTo>
                      <a:pt x="12057" y="4926"/>
                    </a:lnTo>
                    <a:lnTo>
                      <a:pt x="11829" y="4926"/>
                    </a:lnTo>
                    <a:lnTo>
                      <a:pt x="11829" y="4568"/>
                    </a:lnTo>
                    <a:lnTo>
                      <a:pt x="12057" y="4568"/>
                    </a:lnTo>
                    <a:lnTo>
                      <a:pt x="12057" y="4499"/>
                    </a:lnTo>
                    <a:lnTo>
                      <a:pt x="11829" y="4499"/>
                    </a:lnTo>
                    <a:lnTo>
                      <a:pt x="11829" y="4141"/>
                    </a:lnTo>
                    <a:lnTo>
                      <a:pt x="12057" y="4141"/>
                    </a:lnTo>
                    <a:lnTo>
                      <a:pt x="12057" y="4072"/>
                    </a:lnTo>
                    <a:lnTo>
                      <a:pt x="11829" y="4072"/>
                    </a:lnTo>
                    <a:lnTo>
                      <a:pt x="11829" y="3713"/>
                    </a:lnTo>
                    <a:lnTo>
                      <a:pt x="12057" y="3713"/>
                    </a:lnTo>
                    <a:lnTo>
                      <a:pt x="12057" y="3645"/>
                    </a:lnTo>
                    <a:lnTo>
                      <a:pt x="11829" y="3645"/>
                    </a:lnTo>
                    <a:lnTo>
                      <a:pt x="11829" y="3286"/>
                    </a:lnTo>
                    <a:lnTo>
                      <a:pt x="12057" y="3286"/>
                    </a:lnTo>
                    <a:lnTo>
                      <a:pt x="12057" y="3218"/>
                    </a:lnTo>
                    <a:lnTo>
                      <a:pt x="11829" y="3218"/>
                    </a:lnTo>
                    <a:lnTo>
                      <a:pt x="11829" y="2859"/>
                    </a:lnTo>
                    <a:lnTo>
                      <a:pt x="12057" y="2859"/>
                    </a:lnTo>
                    <a:lnTo>
                      <a:pt x="12057" y="2791"/>
                    </a:lnTo>
                    <a:lnTo>
                      <a:pt x="11829" y="2791"/>
                    </a:lnTo>
                    <a:lnTo>
                      <a:pt x="11829" y="2432"/>
                    </a:lnTo>
                    <a:lnTo>
                      <a:pt x="12057" y="2432"/>
                    </a:lnTo>
                    <a:lnTo>
                      <a:pt x="12057" y="2364"/>
                    </a:lnTo>
                    <a:lnTo>
                      <a:pt x="11829" y="2364"/>
                    </a:lnTo>
                    <a:lnTo>
                      <a:pt x="11829" y="2005"/>
                    </a:lnTo>
                    <a:lnTo>
                      <a:pt x="12057" y="2005"/>
                    </a:lnTo>
                    <a:lnTo>
                      <a:pt x="12057" y="1937"/>
                    </a:lnTo>
                    <a:lnTo>
                      <a:pt x="11829" y="1937"/>
                    </a:lnTo>
                    <a:lnTo>
                      <a:pt x="11829" y="1578"/>
                    </a:lnTo>
                    <a:lnTo>
                      <a:pt x="12057" y="1578"/>
                    </a:lnTo>
                    <a:lnTo>
                      <a:pt x="12057" y="1509"/>
                    </a:lnTo>
                    <a:lnTo>
                      <a:pt x="11829" y="1509"/>
                    </a:lnTo>
                    <a:lnTo>
                      <a:pt x="11829" y="1151"/>
                    </a:lnTo>
                    <a:lnTo>
                      <a:pt x="12057" y="1151"/>
                    </a:lnTo>
                    <a:lnTo>
                      <a:pt x="12057" y="1082"/>
                    </a:lnTo>
                    <a:lnTo>
                      <a:pt x="11829" y="1082"/>
                    </a:lnTo>
                    <a:lnTo>
                      <a:pt x="11829" y="723"/>
                    </a:lnTo>
                    <a:lnTo>
                      <a:pt x="12057" y="723"/>
                    </a:lnTo>
                    <a:lnTo>
                      <a:pt x="12057" y="655"/>
                    </a:lnTo>
                    <a:lnTo>
                      <a:pt x="11829" y="655"/>
                    </a:lnTo>
                    <a:lnTo>
                      <a:pt x="11829" y="296"/>
                    </a:lnTo>
                    <a:lnTo>
                      <a:pt x="12045" y="296"/>
                    </a:lnTo>
                    <a:cubicBezTo>
                      <a:pt x="12045" y="274"/>
                      <a:pt x="12040" y="251"/>
                      <a:pt x="12028" y="228"/>
                    </a:cubicBezTo>
                    <a:lnTo>
                      <a:pt x="11829" y="228"/>
                    </a:lnTo>
                    <a:lnTo>
                      <a:pt x="11829" y="29"/>
                    </a:lnTo>
                    <a:cubicBezTo>
                      <a:pt x="11806" y="17"/>
                      <a:pt x="11783" y="12"/>
                      <a:pt x="11755" y="6"/>
                    </a:cubicBezTo>
                    <a:lnTo>
                      <a:pt x="11755" y="228"/>
                    </a:lnTo>
                    <a:lnTo>
                      <a:pt x="11402" y="228"/>
                    </a:lnTo>
                    <a:lnTo>
                      <a:pt x="11402" y="0"/>
                    </a:lnTo>
                    <a:lnTo>
                      <a:pt x="11328" y="0"/>
                    </a:lnTo>
                    <a:lnTo>
                      <a:pt x="11328" y="228"/>
                    </a:lnTo>
                    <a:lnTo>
                      <a:pt x="10975" y="228"/>
                    </a:lnTo>
                    <a:lnTo>
                      <a:pt x="10975" y="0"/>
                    </a:lnTo>
                    <a:lnTo>
                      <a:pt x="10901" y="0"/>
                    </a:lnTo>
                    <a:lnTo>
                      <a:pt x="10901" y="228"/>
                    </a:lnTo>
                    <a:lnTo>
                      <a:pt x="10548" y="228"/>
                    </a:lnTo>
                    <a:lnTo>
                      <a:pt x="10548" y="0"/>
                    </a:lnTo>
                    <a:lnTo>
                      <a:pt x="10474" y="0"/>
                    </a:lnTo>
                    <a:lnTo>
                      <a:pt x="10474" y="228"/>
                    </a:lnTo>
                    <a:lnTo>
                      <a:pt x="10120" y="228"/>
                    </a:lnTo>
                    <a:lnTo>
                      <a:pt x="10120" y="0"/>
                    </a:lnTo>
                    <a:lnTo>
                      <a:pt x="10046" y="0"/>
                    </a:lnTo>
                    <a:lnTo>
                      <a:pt x="10046" y="228"/>
                    </a:lnTo>
                    <a:lnTo>
                      <a:pt x="9693" y="228"/>
                    </a:lnTo>
                    <a:lnTo>
                      <a:pt x="9693" y="0"/>
                    </a:lnTo>
                    <a:lnTo>
                      <a:pt x="9619" y="0"/>
                    </a:lnTo>
                    <a:lnTo>
                      <a:pt x="9619" y="228"/>
                    </a:lnTo>
                    <a:lnTo>
                      <a:pt x="9266" y="228"/>
                    </a:lnTo>
                    <a:lnTo>
                      <a:pt x="9266" y="0"/>
                    </a:lnTo>
                    <a:lnTo>
                      <a:pt x="9192" y="0"/>
                    </a:lnTo>
                    <a:lnTo>
                      <a:pt x="9192" y="228"/>
                    </a:lnTo>
                    <a:lnTo>
                      <a:pt x="8839" y="228"/>
                    </a:lnTo>
                    <a:lnTo>
                      <a:pt x="8839" y="0"/>
                    </a:lnTo>
                    <a:lnTo>
                      <a:pt x="8765" y="0"/>
                    </a:lnTo>
                    <a:lnTo>
                      <a:pt x="8765" y="228"/>
                    </a:lnTo>
                    <a:lnTo>
                      <a:pt x="8412" y="228"/>
                    </a:lnTo>
                    <a:lnTo>
                      <a:pt x="8412" y="0"/>
                    </a:lnTo>
                    <a:lnTo>
                      <a:pt x="8338" y="0"/>
                    </a:lnTo>
                    <a:lnTo>
                      <a:pt x="8338" y="228"/>
                    </a:lnTo>
                    <a:lnTo>
                      <a:pt x="7985" y="228"/>
                    </a:lnTo>
                    <a:lnTo>
                      <a:pt x="7985" y="0"/>
                    </a:lnTo>
                    <a:lnTo>
                      <a:pt x="7911" y="0"/>
                    </a:lnTo>
                    <a:lnTo>
                      <a:pt x="7911" y="228"/>
                    </a:lnTo>
                    <a:lnTo>
                      <a:pt x="7558" y="228"/>
                    </a:lnTo>
                    <a:lnTo>
                      <a:pt x="7558" y="0"/>
                    </a:lnTo>
                    <a:lnTo>
                      <a:pt x="7484" y="0"/>
                    </a:lnTo>
                    <a:lnTo>
                      <a:pt x="7484" y="228"/>
                    </a:lnTo>
                    <a:lnTo>
                      <a:pt x="7130" y="228"/>
                    </a:lnTo>
                    <a:lnTo>
                      <a:pt x="7130" y="0"/>
                    </a:lnTo>
                    <a:lnTo>
                      <a:pt x="7056" y="0"/>
                    </a:lnTo>
                    <a:lnTo>
                      <a:pt x="7056" y="228"/>
                    </a:lnTo>
                    <a:lnTo>
                      <a:pt x="6703" y="228"/>
                    </a:lnTo>
                    <a:lnTo>
                      <a:pt x="6703" y="0"/>
                    </a:lnTo>
                    <a:lnTo>
                      <a:pt x="6629" y="0"/>
                    </a:lnTo>
                    <a:lnTo>
                      <a:pt x="6629" y="228"/>
                    </a:lnTo>
                    <a:lnTo>
                      <a:pt x="6276" y="228"/>
                    </a:lnTo>
                    <a:lnTo>
                      <a:pt x="6276" y="0"/>
                    </a:lnTo>
                    <a:lnTo>
                      <a:pt x="6202" y="0"/>
                    </a:lnTo>
                    <a:lnTo>
                      <a:pt x="6202" y="228"/>
                    </a:lnTo>
                    <a:lnTo>
                      <a:pt x="5849" y="228"/>
                    </a:lnTo>
                    <a:lnTo>
                      <a:pt x="5849" y="0"/>
                    </a:lnTo>
                    <a:lnTo>
                      <a:pt x="5775" y="0"/>
                    </a:lnTo>
                    <a:lnTo>
                      <a:pt x="5775" y="228"/>
                    </a:lnTo>
                    <a:lnTo>
                      <a:pt x="5422" y="228"/>
                    </a:lnTo>
                    <a:lnTo>
                      <a:pt x="5422" y="0"/>
                    </a:lnTo>
                    <a:lnTo>
                      <a:pt x="5348" y="0"/>
                    </a:lnTo>
                    <a:lnTo>
                      <a:pt x="5348" y="228"/>
                    </a:lnTo>
                    <a:lnTo>
                      <a:pt x="4995" y="228"/>
                    </a:lnTo>
                    <a:lnTo>
                      <a:pt x="4995" y="0"/>
                    </a:lnTo>
                    <a:lnTo>
                      <a:pt x="4921" y="0"/>
                    </a:lnTo>
                    <a:lnTo>
                      <a:pt x="4921" y="228"/>
                    </a:lnTo>
                    <a:lnTo>
                      <a:pt x="4568" y="228"/>
                    </a:lnTo>
                    <a:lnTo>
                      <a:pt x="4568" y="0"/>
                    </a:lnTo>
                    <a:lnTo>
                      <a:pt x="4494" y="0"/>
                    </a:lnTo>
                    <a:lnTo>
                      <a:pt x="4494" y="228"/>
                    </a:lnTo>
                    <a:lnTo>
                      <a:pt x="4140" y="228"/>
                    </a:lnTo>
                    <a:lnTo>
                      <a:pt x="4140" y="0"/>
                    </a:lnTo>
                    <a:lnTo>
                      <a:pt x="4066" y="0"/>
                    </a:lnTo>
                    <a:lnTo>
                      <a:pt x="4066" y="228"/>
                    </a:lnTo>
                    <a:lnTo>
                      <a:pt x="3713" y="228"/>
                    </a:lnTo>
                    <a:lnTo>
                      <a:pt x="3713" y="0"/>
                    </a:lnTo>
                    <a:lnTo>
                      <a:pt x="3639" y="0"/>
                    </a:lnTo>
                    <a:lnTo>
                      <a:pt x="3639" y="228"/>
                    </a:lnTo>
                    <a:lnTo>
                      <a:pt x="3286" y="228"/>
                    </a:lnTo>
                    <a:lnTo>
                      <a:pt x="3286" y="0"/>
                    </a:lnTo>
                    <a:lnTo>
                      <a:pt x="3212" y="0"/>
                    </a:lnTo>
                    <a:lnTo>
                      <a:pt x="3212" y="228"/>
                    </a:lnTo>
                    <a:lnTo>
                      <a:pt x="2859" y="228"/>
                    </a:lnTo>
                    <a:lnTo>
                      <a:pt x="2859" y="0"/>
                    </a:lnTo>
                    <a:lnTo>
                      <a:pt x="2785" y="0"/>
                    </a:lnTo>
                    <a:lnTo>
                      <a:pt x="2785" y="228"/>
                    </a:lnTo>
                    <a:lnTo>
                      <a:pt x="2432" y="228"/>
                    </a:lnTo>
                    <a:lnTo>
                      <a:pt x="2432" y="0"/>
                    </a:lnTo>
                    <a:lnTo>
                      <a:pt x="2358" y="0"/>
                    </a:lnTo>
                    <a:lnTo>
                      <a:pt x="2358" y="228"/>
                    </a:lnTo>
                    <a:lnTo>
                      <a:pt x="2005" y="228"/>
                    </a:lnTo>
                    <a:lnTo>
                      <a:pt x="2005" y="0"/>
                    </a:lnTo>
                    <a:lnTo>
                      <a:pt x="1931" y="0"/>
                    </a:lnTo>
                    <a:lnTo>
                      <a:pt x="1931" y="228"/>
                    </a:lnTo>
                    <a:lnTo>
                      <a:pt x="1578" y="228"/>
                    </a:lnTo>
                    <a:lnTo>
                      <a:pt x="1578" y="0"/>
                    </a:lnTo>
                    <a:lnTo>
                      <a:pt x="1504" y="0"/>
                    </a:lnTo>
                    <a:lnTo>
                      <a:pt x="1504" y="228"/>
                    </a:lnTo>
                    <a:lnTo>
                      <a:pt x="1151" y="228"/>
                    </a:lnTo>
                    <a:lnTo>
                      <a:pt x="1151" y="0"/>
                    </a:lnTo>
                    <a:lnTo>
                      <a:pt x="1076" y="0"/>
                    </a:lnTo>
                    <a:lnTo>
                      <a:pt x="1076" y="228"/>
                    </a:lnTo>
                    <a:lnTo>
                      <a:pt x="723" y="228"/>
                    </a:lnTo>
                    <a:lnTo>
                      <a:pt x="723" y="0"/>
                    </a:lnTo>
                    <a:close/>
                  </a:path>
                </a:pathLst>
              </a:cu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207;p36"/>
              <p:cNvSpPr/>
              <p:nvPr/>
            </p:nvSpPr>
            <p:spPr>
              <a:xfrm>
                <a:off x="2865575" y="860800"/>
                <a:ext cx="3330675" cy="3330650"/>
              </a:xfrm>
              <a:custGeom>
                <a:avLst/>
                <a:gdLst/>
                <a:ahLst/>
                <a:cxnLst/>
                <a:rect l="l" t="t" r="r" b="b"/>
                <a:pathLst>
                  <a:path w="9825" h="9825" extrusionOk="0">
                    <a:moveTo>
                      <a:pt x="291" y="0"/>
                    </a:moveTo>
                    <a:cubicBezTo>
                      <a:pt x="126" y="0"/>
                      <a:pt x="0" y="131"/>
                      <a:pt x="0" y="291"/>
                    </a:cubicBezTo>
                    <a:lnTo>
                      <a:pt x="0" y="9534"/>
                    </a:lnTo>
                    <a:cubicBezTo>
                      <a:pt x="0" y="9694"/>
                      <a:pt x="126" y="9825"/>
                      <a:pt x="291" y="9825"/>
                    </a:cubicBezTo>
                    <a:lnTo>
                      <a:pt x="9528" y="9825"/>
                    </a:lnTo>
                    <a:cubicBezTo>
                      <a:pt x="9694" y="9825"/>
                      <a:pt x="9825" y="9694"/>
                      <a:pt x="9825" y="9534"/>
                    </a:cubicBezTo>
                    <a:lnTo>
                      <a:pt x="9825" y="291"/>
                    </a:lnTo>
                    <a:cubicBezTo>
                      <a:pt x="9825" y="131"/>
                      <a:pt x="9694" y="0"/>
                      <a:pt x="9528" y="0"/>
                    </a:cubicBezTo>
                    <a:close/>
                  </a:path>
                </a:pathLst>
              </a:cu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08;p36"/>
              <p:cNvSpPr/>
              <p:nvPr/>
            </p:nvSpPr>
            <p:spPr>
              <a:xfrm>
                <a:off x="2929307" y="926565"/>
                <a:ext cx="3201177" cy="3201153"/>
              </a:xfrm>
              <a:custGeom>
                <a:avLst/>
                <a:gdLst/>
                <a:ahLst/>
                <a:cxnLst/>
                <a:rect l="l" t="t" r="r" b="b"/>
                <a:pathLst>
                  <a:path w="9443" h="9443" extrusionOk="0">
                    <a:moveTo>
                      <a:pt x="279" y="0"/>
                    </a:moveTo>
                    <a:cubicBezTo>
                      <a:pt x="126" y="0"/>
                      <a:pt x="0" y="120"/>
                      <a:pt x="0" y="279"/>
                    </a:cubicBezTo>
                    <a:lnTo>
                      <a:pt x="0" y="9164"/>
                    </a:lnTo>
                    <a:cubicBezTo>
                      <a:pt x="0" y="9317"/>
                      <a:pt x="126" y="9443"/>
                      <a:pt x="279" y="9443"/>
                    </a:cubicBezTo>
                    <a:lnTo>
                      <a:pt x="9164" y="9443"/>
                    </a:lnTo>
                    <a:cubicBezTo>
                      <a:pt x="9318" y="9443"/>
                      <a:pt x="9443" y="9317"/>
                      <a:pt x="9443" y="9164"/>
                    </a:cubicBezTo>
                    <a:lnTo>
                      <a:pt x="9443" y="279"/>
                    </a:lnTo>
                    <a:cubicBezTo>
                      <a:pt x="9443" y="120"/>
                      <a:pt x="9318" y="0"/>
                      <a:pt x="9164" y="0"/>
                    </a:cubicBezTo>
                    <a:close/>
                  </a:path>
                </a:pathLst>
              </a:cu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 name="Google Shape;1209;p36"/>
            <p:cNvGrpSpPr/>
            <p:nvPr/>
          </p:nvGrpSpPr>
          <p:grpSpPr>
            <a:xfrm>
              <a:off x="2404507" y="547200"/>
              <a:ext cx="4312282" cy="3952578"/>
              <a:chOff x="2639894" y="635124"/>
              <a:chExt cx="3782040" cy="3782010"/>
            </a:xfrm>
          </p:grpSpPr>
          <p:sp>
            <p:nvSpPr>
              <p:cNvPr id="5" name="Google Shape;1210;p36"/>
              <p:cNvSpPr/>
              <p:nvPr/>
            </p:nvSpPr>
            <p:spPr>
              <a:xfrm>
                <a:off x="2639894" y="635124"/>
                <a:ext cx="3780471" cy="3782010"/>
              </a:xfrm>
              <a:custGeom>
                <a:avLst/>
                <a:gdLst/>
                <a:ahLst/>
                <a:cxnLst/>
                <a:rect l="l" t="t" r="r" b="b"/>
                <a:pathLst>
                  <a:path w="12052" h="12057" extrusionOk="0">
                    <a:moveTo>
                      <a:pt x="359" y="0"/>
                    </a:moveTo>
                    <a:cubicBezTo>
                      <a:pt x="160" y="0"/>
                      <a:pt x="0" y="160"/>
                      <a:pt x="0" y="359"/>
                    </a:cubicBezTo>
                    <a:lnTo>
                      <a:pt x="0" y="11698"/>
                    </a:lnTo>
                    <a:cubicBezTo>
                      <a:pt x="0" y="11897"/>
                      <a:pt x="160" y="12057"/>
                      <a:pt x="359" y="12057"/>
                    </a:cubicBezTo>
                    <a:lnTo>
                      <a:pt x="11698" y="12057"/>
                    </a:lnTo>
                    <a:cubicBezTo>
                      <a:pt x="11897" y="12057"/>
                      <a:pt x="12051" y="11897"/>
                      <a:pt x="12051" y="11698"/>
                    </a:cubicBezTo>
                    <a:lnTo>
                      <a:pt x="12051" y="359"/>
                    </a:lnTo>
                    <a:cubicBezTo>
                      <a:pt x="12051" y="160"/>
                      <a:pt x="11897" y="0"/>
                      <a:pt x="11698" y="0"/>
                    </a:cubicBezTo>
                    <a:close/>
                  </a:path>
                </a:pathLst>
              </a:cu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211;p36"/>
              <p:cNvSpPr/>
              <p:nvPr/>
            </p:nvSpPr>
            <p:spPr>
              <a:xfrm>
                <a:off x="2639894" y="635124"/>
                <a:ext cx="3782040" cy="3782010"/>
              </a:xfrm>
              <a:custGeom>
                <a:avLst/>
                <a:gdLst/>
                <a:ahLst/>
                <a:cxnLst/>
                <a:rect l="l" t="t" r="r" b="b"/>
                <a:pathLst>
                  <a:path w="12057" h="12057" extrusionOk="0">
                    <a:moveTo>
                      <a:pt x="649" y="296"/>
                    </a:moveTo>
                    <a:lnTo>
                      <a:pt x="649" y="655"/>
                    </a:lnTo>
                    <a:lnTo>
                      <a:pt x="296" y="655"/>
                    </a:lnTo>
                    <a:lnTo>
                      <a:pt x="296" y="296"/>
                    </a:lnTo>
                    <a:close/>
                    <a:moveTo>
                      <a:pt x="1076" y="296"/>
                    </a:moveTo>
                    <a:lnTo>
                      <a:pt x="1076" y="655"/>
                    </a:lnTo>
                    <a:lnTo>
                      <a:pt x="723" y="655"/>
                    </a:lnTo>
                    <a:lnTo>
                      <a:pt x="723" y="296"/>
                    </a:lnTo>
                    <a:close/>
                    <a:moveTo>
                      <a:pt x="1504" y="296"/>
                    </a:moveTo>
                    <a:lnTo>
                      <a:pt x="1504" y="655"/>
                    </a:lnTo>
                    <a:lnTo>
                      <a:pt x="1151" y="655"/>
                    </a:lnTo>
                    <a:lnTo>
                      <a:pt x="1151" y="296"/>
                    </a:lnTo>
                    <a:close/>
                    <a:moveTo>
                      <a:pt x="1931" y="296"/>
                    </a:moveTo>
                    <a:lnTo>
                      <a:pt x="1931" y="655"/>
                    </a:lnTo>
                    <a:lnTo>
                      <a:pt x="1578" y="655"/>
                    </a:lnTo>
                    <a:lnTo>
                      <a:pt x="1578" y="296"/>
                    </a:lnTo>
                    <a:close/>
                    <a:moveTo>
                      <a:pt x="2358" y="296"/>
                    </a:moveTo>
                    <a:lnTo>
                      <a:pt x="2358" y="655"/>
                    </a:lnTo>
                    <a:lnTo>
                      <a:pt x="2005" y="655"/>
                    </a:lnTo>
                    <a:lnTo>
                      <a:pt x="2005" y="296"/>
                    </a:lnTo>
                    <a:close/>
                    <a:moveTo>
                      <a:pt x="2785" y="296"/>
                    </a:moveTo>
                    <a:lnTo>
                      <a:pt x="2785" y="655"/>
                    </a:lnTo>
                    <a:lnTo>
                      <a:pt x="2432" y="655"/>
                    </a:lnTo>
                    <a:lnTo>
                      <a:pt x="2432" y="296"/>
                    </a:lnTo>
                    <a:close/>
                    <a:moveTo>
                      <a:pt x="3212" y="296"/>
                    </a:moveTo>
                    <a:lnTo>
                      <a:pt x="3212" y="655"/>
                    </a:lnTo>
                    <a:lnTo>
                      <a:pt x="2859" y="655"/>
                    </a:lnTo>
                    <a:lnTo>
                      <a:pt x="2859" y="296"/>
                    </a:lnTo>
                    <a:close/>
                    <a:moveTo>
                      <a:pt x="3639" y="296"/>
                    </a:moveTo>
                    <a:lnTo>
                      <a:pt x="3639" y="655"/>
                    </a:lnTo>
                    <a:lnTo>
                      <a:pt x="3286" y="655"/>
                    </a:lnTo>
                    <a:lnTo>
                      <a:pt x="3286" y="296"/>
                    </a:lnTo>
                    <a:close/>
                    <a:moveTo>
                      <a:pt x="4066" y="296"/>
                    </a:moveTo>
                    <a:lnTo>
                      <a:pt x="4066" y="655"/>
                    </a:lnTo>
                    <a:lnTo>
                      <a:pt x="3713" y="655"/>
                    </a:lnTo>
                    <a:lnTo>
                      <a:pt x="3713" y="296"/>
                    </a:lnTo>
                    <a:close/>
                    <a:moveTo>
                      <a:pt x="4494" y="296"/>
                    </a:moveTo>
                    <a:lnTo>
                      <a:pt x="4494" y="655"/>
                    </a:lnTo>
                    <a:lnTo>
                      <a:pt x="4140" y="655"/>
                    </a:lnTo>
                    <a:lnTo>
                      <a:pt x="4140" y="296"/>
                    </a:lnTo>
                    <a:close/>
                    <a:moveTo>
                      <a:pt x="4921" y="296"/>
                    </a:moveTo>
                    <a:lnTo>
                      <a:pt x="4921" y="655"/>
                    </a:lnTo>
                    <a:lnTo>
                      <a:pt x="4568" y="655"/>
                    </a:lnTo>
                    <a:lnTo>
                      <a:pt x="4568" y="296"/>
                    </a:lnTo>
                    <a:close/>
                    <a:moveTo>
                      <a:pt x="5348" y="296"/>
                    </a:moveTo>
                    <a:lnTo>
                      <a:pt x="5348" y="655"/>
                    </a:lnTo>
                    <a:lnTo>
                      <a:pt x="4995" y="655"/>
                    </a:lnTo>
                    <a:lnTo>
                      <a:pt x="4995" y="296"/>
                    </a:lnTo>
                    <a:close/>
                    <a:moveTo>
                      <a:pt x="5775" y="296"/>
                    </a:moveTo>
                    <a:lnTo>
                      <a:pt x="5775" y="655"/>
                    </a:lnTo>
                    <a:lnTo>
                      <a:pt x="5422" y="655"/>
                    </a:lnTo>
                    <a:lnTo>
                      <a:pt x="5422" y="296"/>
                    </a:lnTo>
                    <a:close/>
                    <a:moveTo>
                      <a:pt x="6202" y="296"/>
                    </a:moveTo>
                    <a:lnTo>
                      <a:pt x="6202" y="655"/>
                    </a:lnTo>
                    <a:lnTo>
                      <a:pt x="5849" y="655"/>
                    </a:lnTo>
                    <a:lnTo>
                      <a:pt x="5849" y="296"/>
                    </a:lnTo>
                    <a:close/>
                    <a:moveTo>
                      <a:pt x="6629" y="296"/>
                    </a:moveTo>
                    <a:lnTo>
                      <a:pt x="6629" y="655"/>
                    </a:lnTo>
                    <a:lnTo>
                      <a:pt x="6276" y="655"/>
                    </a:lnTo>
                    <a:lnTo>
                      <a:pt x="6276" y="296"/>
                    </a:lnTo>
                    <a:close/>
                    <a:moveTo>
                      <a:pt x="7056" y="296"/>
                    </a:moveTo>
                    <a:lnTo>
                      <a:pt x="7056" y="655"/>
                    </a:lnTo>
                    <a:lnTo>
                      <a:pt x="6703" y="655"/>
                    </a:lnTo>
                    <a:lnTo>
                      <a:pt x="6703" y="296"/>
                    </a:lnTo>
                    <a:close/>
                    <a:moveTo>
                      <a:pt x="7484" y="296"/>
                    </a:moveTo>
                    <a:lnTo>
                      <a:pt x="7484" y="655"/>
                    </a:lnTo>
                    <a:lnTo>
                      <a:pt x="7130" y="655"/>
                    </a:lnTo>
                    <a:lnTo>
                      <a:pt x="7130" y="296"/>
                    </a:lnTo>
                    <a:close/>
                    <a:moveTo>
                      <a:pt x="7911" y="296"/>
                    </a:moveTo>
                    <a:lnTo>
                      <a:pt x="7911" y="655"/>
                    </a:lnTo>
                    <a:lnTo>
                      <a:pt x="7558" y="655"/>
                    </a:lnTo>
                    <a:lnTo>
                      <a:pt x="7558" y="296"/>
                    </a:lnTo>
                    <a:close/>
                    <a:moveTo>
                      <a:pt x="8338" y="296"/>
                    </a:moveTo>
                    <a:lnTo>
                      <a:pt x="8338" y="655"/>
                    </a:lnTo>
                    <a:lnTo>
                      <a:pt x="7985" y="655"/>
                    </a:lnTo>
                    <a:lnTo>
                      <a:pt x="7985" y="296"/>
                    </a:lnTo>
                    <a:close/>
                    <a:moveTo>
                      <a:pt x="8765" y="296"/>
                    </a:moveTo>
                    <a:lnTo>
                      <a:pt x="8765" y="655"/>
                    </a:lnTo>
                    <a:lnTo>
                      <a:pt x="8412" y="655"/>
                    </a:lnTo>
                    <a:lnTo>
                      <a:pt x="8412" y="296"/>
                    </a:lnTo>
                    <a:close/>
                    <a:moveTo>
                      <a:pt x="9192" y="296"/>
                    </a:moveTo>
                    <a:lnTo>
                      <a:pt x="9192" y="655"/>
                    </a:lnTo>
                    <a:lnTo>
                      <a:pt x="8839" y="655"/>
                    </a:lnTo>
                    <a:lnTo>
                      <a:pt x="8839" y="296"/>
                    </a:lnTo>
                    <a:close/>
                    <a:moveTo>
                      <a:pt x="9619" y="296"/>
                    </a:moveTo>
                    <a:lnTo>
                      <a:pt x="9619" y="655"/>
                    </a:lnTo>
                    <a:lnTo>
                      <a:pt x="9266" y="655"/>
                    </a:lnTo>
                    <a:lnTo>
                      <a:pt x="9266" y="296"/>
                    </a:lnTo>
                    <a:close/>
                    <a:moveTo>
                      <a:pt x="10046" y="296"/>
                    </a:moveTo>
                    <a:lnTo>
                      <a:pt x="10046" y="655"/>
                    </a:lnTo>
                    <a:lnTo>
                      <a:pt x="9693" y="655"/>
                    </a:lnTo>
                    <a:lnTo>
                      <a:pt x="9693" y="296"/>
                    </a:lnTo>
                    <a:close/>
                    <a:moveTo>
                      <a:pt x="10474" y="296"/>
                    </a:moveTo>
                    <a:lnTo>
                      <a:pt x="10474" y="655"/>
                    </a:lnTo>
                    <a:lnTo>
                      <a:pt x="10120" y="655"/>
                    </a:lnTo>
                    <a:lnTo>
                      <a:pt x="10120" y="296"/>
                    </a:lnTo>
                    <a:close/>
                    <a:moveTo>
                      <a:pt x="10901" y="296"/>
                    </a:moveTo>
                    <a:lnTo>
                      <a:pt x="10901" y="655"/>
                    </a:lnTo>
                    <a:lnTo>
                      <a:pt x="10548" y="655"/>
                    </a:lnTo>
                    <a:lnTo>
                      <a:pt x="10548" y="296"/>
                    </a:lnTo>
                    <a:close/>
                    <a:moveTo>
                      <a:pt x="11328" y="296"/>
                    </a:moveTo>
                    <a:lnTo>
                      <a:pt x="11328" y="655"/>
                    </a:lnTo>
                    <a:lnTo>
                      <a:pt x="10975" y="655"/>
                    </a:lnTo>
                    <a:lnTo>
                      <a:pt x="10975" y="296"/>
                    </a:lnTo>
                    <a:close/>
                    <a:moveTo>
                      <a:pt x="11755" y="296"/>
                    </a:moveTo>
                    <a:lnTo>
                      <a:pt x="11755" y="655"/>
                    </a:lnTo>
                    <a:lnTo>
                      <a:pt x="11402" y="655"/>
                    </a:lnTo>
                    <a:lnTo>
                      <a:pt x="11402" y="296"/>
                    </a:lnTo>
                    <a:close/>
                    <a:moveTo>
                      <a:pt x="649" y="723"/>
                    </a:moveTo>
                    <a:lnTo>
                      <a:pt x="649" y="1082"/>
                    </a:lnTo>
                    <a:lnTo>
                      <a:pt x="296" y="1082"/>
                    </a:lnTo>
                    <a:lnTo>
                      <a:pt x="296" y="723"/>
                    </a:lnTo>
                    <a:close/>
                    <a:moveTo>
                      <a:pt x="1076" y="723"/>
                    </a:moveTo>
                    <a:lnTo>
                      <a:pt x="1076" y="1082"/>
                    </a:lnTo>
                    <a:lnTo>
                      <a:pt x="723" y="1082"/>
                    </a:lnTo>
                    <a:lnTo>
                      <a:pt x="723" y="723"/>
                    </a:lnTo>
                    <a:close/>
                    <a:moveTo>
                      <a:pt x="1504" y="723"/>
                    </a:moveTo>
                    <a:lnTo>
                      <a:pt x="1504" y="1082"/>
                    </a:lnTo>
                    <a:lnTo>
                      <a:pt x="1151" y="1082"/>
                    </a:lnTo>
                    <a:lnTo>
                      <a:pt x="1151" y="723"/>
                    </a:lnTo>
                    <a:close/>
                    <a:moveTo>
                      <a:pt x="1931" y="723"/>
                    </a:moveTo>
                    <a:lnTo>
                      <a:pt x="1931" y="1082"/>
                    </a:lnTo>
                    <a:lnTo>
                      <a:pt x="1578" y="1082"/>
                    </a:lnTo>
                    <a:lnTo>
                      <a:pt x="1578" y="723"/>
                    </a:lnTo>
                    <a:close/>
                    <a:moveTo>
                      <a:pt x="2358" y="723"/>
                    </a:moveTo>
                    <a:lnTo>
                      <a:pt x="2358" y="1082"/>
                    </a:lnTo>
                    <a:lnTo>
                      <a:pt x="2005" y="1082"/>
                    </a:lnTo>
                    <a:lnTo>
                      <a:pt x="2005" y="723"/>
                    </a:lnTo>
                    <a:close/>
                    <a:moveTo>
                      <a:pt x="2785" y="723"/>
                    </a:moveTo>
                    <a:lnTo>
                      <a:pt x="2785" y="1082"/>
                    </a:lnTo>
                    <a:lnTo>
                      <a:pt x="2432" y="1082"/>
                    </a:lnTo>
                    <a:lnTo>
                      <a:pt x="2432" y="723"/>
                    </a:lnTo>
                    <a:close/>
                    <a:moveTo>
                      <a:pt x="3212" y="723"/>
                    </a:moveTo>
                    <a:lnTo>
                      <a:pt x="3212" y="1082"/>
                    </a:lnTo>
                    <a:lnTo>
                      <a:pt x="2859" y="1082"/>
                    </a:lnTo>
                    <a:lnTo>
                      <a:pt x="2859" y="723"/>
                    </a:lnTo>
                    <a:close/>
                    <a:moveTo>
                      <a:pt x="3639" y="723"/>
                    </a:moveTo>
                    <a:lnTo>
                      <a:pt x="3639" y="1082"/>
                    </a:lnTo>
                    <a:lnTo>
                      <a:pt x="3286" y="1082"/>
                    </a:lnTo>
                    <a:lnTo>
                      <a:pt x="3286" y="723"/>
                    </a:lnTo>
                    <a:close/>
                    <a:moveTo>
                      <a:pt x="4066" y="723"/>
                    </a:moveTo>
                    <a:lnTo>
                      <a:pt x="4066" y="1082"/>
                    </a:lnTo>
                    <a:lnTo>
                      <a:pt x="3713" y="1082"/>
                    </a:lnTo>
                    <a:lnTo>
                      <a:pt x="3713" y="723"/>
                    </a:lnTo>
                    <a:close/>
                    <a:moveTo>
                      <a:pt x="4494" y="723"/>
                    </a:moveTo>
                    <a:lnTo>
                      <a:pt x="4494" y="1082"/>
                    </a:lnTo>
                    <a:lnTo>
                      <a:pt x="4140" y="1082"/>
                    </a:lnTo>
                    <a:lnTo>
                      <a:pt x="4140" y="723"/>
                    </a:lnTo>
                    <a:close/>
                    <a:moveTo>
                      <a:pt x="4921" y="723"/>
                    </a:moveTo>
                    <a:lnTo>
                      <a:pt x="4921" y="1082"/>
                    </a:lnTo>
                    <a:lnTo>
                      <a:pt x="4568" y="1082"/>
                    </a:lnTo>
                    <a:lnTo>
                      <a:pt x="4568" y="723"/>
                    </a:lnTo>
                    <a:close/>
                    <a:moveTo>
                      <a:pt x="5348" y="723"/>
                    </a:moveTo>
                    <a:lnTo>
                      <a:pt x="5348" y="1082"/>
                    </a:lnTo>
                    <a:lnTo>
                      <a:pt x="4995" y="1082"/>
                    </a:lnTo>
                    <a:lnTo>
                      <a:pt x="4995" y="723"/>
                    </a:lnTo>
                    <a:close/>
                    <a:moveTo>
                      <a:pt x="5775" y="723"/>
                    </a:moveTo>
                    <a:lnTo>
                      <a:pt x="5775" y="1082"/>
                    </a:lnTo>
                    <a:lnTo>
                      <a:pt x="5422" y="1082"/>
                    </a:lnTo>
                    <a:lnTo>
                      <a:pt x="5422" y="723"/>
                    </a:lnTo>
                    <a:close/>
                    <a:moveTo>
                      <a:pt x="6202" y="723"/>
                    </a:moveTo>
                    <a:lnTo>
                      <a:pt x="6202" y="1082"/>
                    </a:lnTo>
                    <a:lnTo>
                      <a:pt x="5849" y="1082"/>
                    </a:lnTo>
                    <a:lnTo>
                      <a:pt x="5849" y="723"/>
                    </a:lnTo>
                    <a:close/>
                    <a:moveTo>
                      <a:pt x="6629" y="723"/>
                    </a:moveTo>
                    <a:lnTo>
                      <a:pt x="6629" y="1082"/>
                    </a:lnTo>
                    <a:lnTo>
                      <a:pt x="6276" y="1082"/>
                    </a:lnTo>
                    <a:lnTo>
                      <a:pt x="6276" y="723"/>
                    </a:lnTo>
                    <a:close/>
                    <a:moveTo>
                      <a:pt x="7056" y="723"/>
                    </a:moveTo>
                    <a:lnTo>
                      <a:pt x="7056" y="1082"/>
                    </a:lnTo>
                    <a:lnTo>
                      <a:pt x="6703" y="1082"/>
                    </a:lnTo>
                    <a:lnTo>
                      <a:pt x="6703" y="723"/>
                    </a:lnTo>
                    <a:close/>
                    <a:moveTo>
                      <a:pt x="7484" y="723"/>
                    </a:moveTo>
                    <a:lnTo>
                      <a:pt x="7484" y="1082"/>
                    </a:lnTo>
                    <a:lnTo>
                      <a:pt x="7130" y="1082"/>
                    </a:lnTo>
                    <a:lnTo>
                      <a:pt x="7130" y="723"/>
                    </a:lnTo>
                    <a:close/>
                    <a:moveTo>
                      <a:pt x="7911" y="723"/>
                    </a:moveTo>
                    <a:lnTo>
                      <a:pt x="7911" y="1082"/>
                    </a:lnTo>
                    <a:lnTo>
                      <a:pt x="7558" y="1082"/>
                    </a:lnTo>
                    <a:lnTo>
                      <a:pt x="7558" y="723"/>
                    </a:lnTo>
                    <a:close/>
                    <a:moveTo>
                      <a:pt x="8338" y="723"/>
                    </a:moveTo>
                    <a:lnTo>
                      <a:pt x="8338" y="1082"/>
                    </a:lnTo>
                    <a:lnTo>
                      <a:pt x="7985" y="1082"/>
                    </a:lnTo>
                    <a:lnTo>
                      <a:pt x="7985" y="723"/>
                    </a:lnTo>
                    <a:close/>
                    <a:moveTo>
                      <a:pt x="8765" y="723"/>
                    </a:moveTo>
                    <a:lnTo>
                      <a:pt x="8765" y="1082"/>
                    </a:lnTo>
                    <a:lnTo>
                      <a:pt x="8412" y="1082"/>
                    </a:lnTo>
                    <a:lnTo>
                      <a:pt x="8412" y="723"/>
                    </a:lnTo>
                    <a:close/>
                    <a:moveTo>
                      <a:pt x="9192" y="723"/>
                    </a:moveTo>
                    <a:lnTo>
                      <a:pt x="9192" y="1082"/>
                    </a:lnTo>
                    <a:lnTo>
                      <a:pt x="8839" y="1082"/>
                    </a:lnTo>
                    <a:lnTo>
                      <a:pt x="8839" y="723"/>
                    </a:lnTo>
                    <a:close/>
                    <a:moveTo>
                      <a:pt x="9619" y="723"/>
                    </a:moveTo>
                    <a:lnTo>
                      <a:pt x="9619" y="1082"/>
                    </a:lnTo>
                    <a:lnTo>
                      <a:pt x="9266" y="1082"/>
                    </a:lnTo>
                    <a:lnTo>
                      <a:pt x="9266" y="723"/>
                    </a:lnTo>
                    <a:close/>
                    <a:moveTo>
                      <a:pt x="10046" y="723"/>
                    </a:moveTo>
                    <a:lnTo>
                      <a:pt x="10046" y="1082"/>
                    </a:lnTo>
                    <a:lnTo>
                      <a:pt x="9693" y="1082"/>
                    </a:lnTo>
                    <a:lnTo>
                      <a:pt x="9693" y="723"/>
                    </a:lnTo>
                    <a:close/>
                    <a:moveTo>
                      <a:pt x="10474" y="723"/>
                    </a:moveTo>
                    <a:lnTo>
                      <a:pt x="10474" y="1082"/>
                    </a:lnTo>
                    <a:lnTo>
                      <a:pt x="10120" y="1082"/>
                    </a:lnTo>
                    <a:lnTo>
                      <a:pt x="10120" y="723"/>
                    </a:lnTo>
                    <a:close/>
                    <a:moveTo>
                      <a:pt x="10901" y="723"/>
                    </a:moveTo>
                    <a:lnTo>
                      <a:pt x="10901" y="1082"/>
                    </a:lnTo>
                    <a:lnTo>
                      <a:pt x="10548" y="1082"/>
                    </a:lnTo>
                    <a:lnTo>
                      <a:pt x="10548" y="723"/>
                    </a:lnTo>
                    <a:close/>
                    <a:moveTo>
                      <a:pt x="11328" y="723"/>
                    </a:moveTo>
                    <a:lnTo>
                      <a:pt x="11328" y="1082"/>
                    </a:lnTo>
                    <a:lnTo>
                      <a:pt x="10975" y="1082"/>
                    </a:lnTo>
                    <a:lnTo>
                      <a:pt x="10975" y="723"/>
                    </a:lnTo>
                    <a:close/>
                    <a:moveTo>
                      <a:pt x="11755" y="723"/>
                    </a:moveTo>
                    <a:lnTo>
                      <a:pt x="11755" y="1082"/>
                    </a:lnTo>
                    <a:lnTo>
                      <a:pt x="11402" y="1082"/>
                    </a:lnTo>
                    <a:lnTo>
                      <a:pt x="11402" y="723"/>
                    </a:lnTo>
                    <a:close/>
                    <a:moveTo>
                      <a:pt x="649" y="1151"/>
                    </a:moveTo>
                    <a:lnTo>
                      <a:pt x="649" y="1509"/>
                    </a:lnTo>
                    <a:lnTo>
                      <a:pt x="296" y="1509"/>
                    </a:lnTo>
                    <a:lnTo>
                      <a:pt x="296" y="1151"/>
                    </a:lnTo>
                    <a:close/>
                    <a:moveTo>
                      <a:pt x="1076" y="1151"/>
                    </a:moveTo>
                    <a:lnTo>
                      <a:pt x="1076" y="1509"/>
                    </a:lnTo>
                    <a:lnTo>
                      <a:pt x="723" y="1509"/>
                    </a:lnTo>
                    <a:lnTo>
                      <a:pt x="723" y="1151"/>
                    </a:lnTo>
                    <a:close/>
                    <a:moveTo>
                      <a:pt x="1504" y="1151"/>
                    </a:moveTo>
                    <a:lnTo>
                      <a:pt x="1504" y="1509"/>
                    </a:lnTo>
                    <a:lnTo>
                      <a:pt x="1151" y="1509"/>
                    </a:lnTo>
                    <a:lnTo>
                      <a:pt x="1151" y="1151"/>
                    </a:lnTo>
                    <a:close/>
                    <a:moveTo>
                      <a:pt x="1931" y="1151"/>
                    </a:moveTo>
                    <a:lnTo>
                      <a:pt x="1931" y="1509"/>
                    </a:lnTo>
                    <a:lnTo>
                      <a:pt x="1578" y="1509"/>
                    </a:lnTo>
                    <a:lnTo>
                      <a:pt x="1578" y="1151"/>
                    </a:lnTo>
                    <a:close/>
                    <a:moveTo>
                      <a:pt x="2358" y="1151"/>
                    </a:moveTo>
                    <a:lnTo>
                      <a:pt x="2358" y="1509"/>
                    </a:lnTo>
                    <a:lnTo>
                      <a:pt x="2005" y="1509"/>
                    </a:lnTo>
                    <a:lnTo>
                      <a:pt x="2005" y="1151"/>
                    </a:lnTo>
                    <a:close/>
                    <a:moveTo>
                      <a:pt x="2785" y="1151"/>
                    </a:moveTo>
                    <a:lnTo>
                      <a:pt x="2785" y="1509"/>
                    </a:lnTo>
                    <a:lnTo>
                      <a:pt x="2432" y="1509"/>
                    </a:lnTo>
                    <a:lnTo>
                      <a:pt x="2432" y="1151"/>
                    </a:lnTo>
                    <a:close/>
                    <a:moveTo>
                      <a:pt x="3212" y="1151"/>
                    </a:moveTo>
                    <a:lnTo>
                      <a:pt x="3212" y="1509"/>
                    </a:lnTo>
                    <a:lnTo>
                      <a:pt x="2859" y="1509"/>
                    </a:lnTo>
                    <a:lnTo>
                      <a:pt x="2859" y="1151"/>
                    </a:lnTo>
                    <a:close/>
                    <a:moveTo>
                      <a:pt x="3639" y="1151"/>
                    </a:moveTo>
                    <a:lnTo>
                      <a:pt x="3639" y="1509"/>
                    </a:lnTo>
                    <a:lnTo>
                      <a:pt x="3286" y="1509"/>
                    </a:lnTo>
                    <a:lnTo>
                      <a:pt x="3286" y="1151"/>
                    </a:lnTo>
                    <a:close/>
                    <a:moveTo>
                      <a:pt x="4066" y="1151"/>
                    </a:moveTo>
                    <a:lnTo>
                      <a:pt x="4066" y="1509"/>
                    </a:lnTo>
                    <a:lnTo>
                      <a:pt x="3713" y="1509"/>
                    </a:lnTo>
                    <a:lnTo>
                      <a:pt x="3713" y="1151"/>
                    </a:lnTo>
                    <a:close/>
                    <a:moveTo>
                      <a:pt x="4494" y="1151"/>
                    </a:moveTo>
                    <a:lnTo>
                      <a:pt x="4494" y="1509"/>
                    </a:lnTo>
                    <a:lnTo>
                      <a:pt x="4140" y="1509"/>
                    </a:lnTo>
                    <a:lnTo>
                      <a:pt x="4140" y="1151"/>
                    </a:lnTo>
                    <a:close/>
                    <a:moveTo>
                      <a:pt x="4921" y="1151"/>
                    </a:moveTo>
                    <a:lnTo>
                      <a:pt x="4921" y="1509"/>
                    </a:lnTo>
                    <a:lnTo>
                      <a:pt x="4568" y="1509"/>
                    </a:lnTo>
                    <a:lnTo>
                      <a:pt x="4568" y="1151"/>
                    </a:lnTo>
                    <a:close/>
                    <a:moveTo>
                      <a:pt x="5348" y="1151"/>
                    </a:moveTo>
                    <a:lnTo>
                      <a:pt x="5348" y="1509"/>
                    </a:lnTo>
                    <a:lnTo>
                      <a:pt x="4995" y="1509"/>
                    </a:lnTo>
                    <a:lnTo>
                      <a:pt x="4995" y="1151"/>
                    </a:lnTo>
                    <a:close/>
                    <a:moveTo>
                      <a:pt x="5775" y="1151"/>
                    </a:moveTo>
                    <a:lnTo>
                      <a:pt x="5775" y="1509"/>
                    </a:lnTo>
                    <a:lnTo>
                      <a:pt x="5422" y="1509"/>
                    </a:lnTo>
                    <a:lnTo>
                      <a:pt x="5422" y="1151"/>
                    </a:lnTo>
                    <a:close/>
                    <a:moveTo>
                      <a:pt x="6202" y="1151"/>
                    </a:moveTo>
                    <a:lnTo>
                      <a:pt x="6202" y="1509"/>
                    </a:lnTo>
                    <a:lnTo>
                      <a:pt x="5849" y="1509"/>
                    </a:lnTo>
                    <a:lnTo>
                      <a:pt x="5849" y="1151"/>
                    </a:lnTo>
                    <a:close/>
                    <a:moveTo>
                      <a:pt x="6629" y="1151"/>
                    </a:moveTo>
                    <a:lnTo>
                      <a:pt x="6629" y="1509"/>
                    </a:lnTo>
                    <a:lnTo>
                      <a:pt x="6276" y="1509"/>
                    </a:lnTo>
                    <a:lnTo>
                      <a:pt x="6276" y="1151"/>
                    </a:lnTo>
                    <a:close/>
                    <a:moveTo>
                      <a:pt x="7056" y="1151"/>
                    </a:moveTo>
                    <a:lnTo>
                      <a:pt x="7056" y="1509"/>
                    </a:lnTo>
                    <a:lnTo>
                      <a:pt x="6703" y="1509"/>
                    </a:lnTo>
                    <a:lnTo>
                      <a:pt x="6703" y="1151"/>
                    </a:lnTo>
                    <a:close/>
                    <a:moveTo>
                      <a:pt x="7484" y="1151"/>
                    </a:moveTo>
                    <a:lnTo>
                      <a:pt x="7484" y="1509"/>
                    </a:lnTo>
                    <a:lnTo>
                      <a:pt x="7130" y="1509"/>
                    </a:lnTo>
                    <a:lnTo>
                      <a:pt x="7130" y="1151"/>
                    </a:lnTo>
                    <a:close/>
                    <a:moveTo>
                      <a:pt x="7911" y="1151"/>
                    </a:moveTo>
                    <a:lnTo>
                      <a:pt x="7911" y="1509"/>
                    </a:lnTo>
                    <a:lnTo>
                      <a:pt x="7558" y="1509"/>
                    </a:lnTo>
                    <a:lnTo>
                      <a:pt x="7558" y="1151"/>
                    </a:lnTo>
                    <a:close/>
                    <a:moveTo>
                      <a:pt x="8338" y="1151"/>
                    </a:moveTo>
                    <a:lnTo>
                      <a:pt x="8338" y="1509"/>
                    </a:lnTo>
                    <a:lnTo>
                      <a:pt x="7985" y="1509"/>
                    </a:lnTo>
                    <a:lnTo>
                      <a:pt x="7985" y="1151"/>
                    </a:lnTo>
                    <a:close/>
                    <a:moveTo>
                      <a:pt x="8765" y="1151"/>
                    </a:moveTo>
                    <a:lnTo>
                      <a:pt x="8765" y="1509"/>
                    </a:lnTo>
                    <a:lnTo>
                      <a:pt x="8412" y="1509"/>
                    </a:lnTo>
                    <a:lnTo>
                      <a:pt x="8412" y="1151"/>
                    </a:lnTo>
                    <a:close/>
                    <a:moveTo>
                      <a:pt x="9192" y="1151"/>
                    </a:moveTo>
                    <a:lnTo>
                      <a:pt x="9192" y="1509"/>
                    </a:lnTo>
                    <a:lnTo>
                      <a:pt x="8839" y="1509"/>
                    </a:lnTo>
                    <a:lnTo>
                      <a:pt x="8839" y="1151"/>
                    </a:lnTo>
                    <a:close/>
                    <a:moveTo>
                      <a:pt x="9619" y="1151"/>
                    </a:moveTo>
                    <a:lnTo>
                      <a:pt x="9619" y="1509"/>
                    </a:lnTo>
                    <a:lnTo>
                      <a:pt x="9266" y="1509"/>
                    </a:lnTo>
                    <a:lnTo>
                      <a:pt x="9266" y="1151"/>
                    </a:lnTo>
                    <a:close/>
                    <a:moveTo>
                      <a:pt x="10046" y="1151"/>
                    </a:moveTo>
                    <a:lnTo>
                      <a:pt x="10046" y="1509"/>
                    </a:lnTo>
                    <a:lnTo>
                      <a:pt x="9693" y="1509"/>
                    </a:lnTo>
                    <a:lnTo>
                      <a:pt x="9693" y="1151"/>
                    </a:lnTo>
                    <a:close/>
                    <a:moveTo>
                      <a:pt x="10474" y="1151"/>
                    </a:moveTo>
                    <a:lnTo>
                      <a:pt x="10474" y="1509"/>
                    </a:lnTo>
                    <a:lnTo>
                      <a:pt x="10120" y="1509"/>
                    </a:lnTo>
                    <a:lnTo>
                      <a:pt x="10120" y="1151"/>
                    </a:lnTo>
                    <a:close/>
                    <a:moveTo>
                      <a:pt x="10901" y="1151"/>
                    </a:moveTo>
                    <a:lnTo>
                      <a:pt x="10901" y="1509"/>
                    </a:lnTo>
                    <a:lnTo>
                      <a:pt x="10548" y="1509"/>
                    </a:lnTo>
                    <a:lnTo>
                      <a:pt x="10548" y="1151"/>
                    </a:lnTo>
                    <a:close/>
                    <a:moveTo>
                      <a:pt x="11328" y="1151"/>
                    </a:moveTo>
                    <a:lnTo>
                      <a:pt x="11328" y="1509"/>
                    </a:lnTo>
                    <a:lnTo>
                      <a:pt x="10975" y="1509"/>
                    </a:lnTo>
                    <a:lnTo>
                      <a:pt x="10975" y="1151"/>
                    </a:lnTo>
                    <a:close/>
                    <a:moveTo>
                      <a:pt x="11755" y="1151"/>
                    </a:moveTo>
                    <a:lnTo>
                      <a:pt x="11755" y="1509"/>
                    </a:lnTo>
                    <a:lnTo>
                      <a:pt x="11402" y="1509"/>
                    </a:lnTo>
                    <a:lnTo>
                      <a:pt x="11402" y="1151"/>
                    </a:lnTo>
                    <a:close/>
                    <a:moveTo>
                      <a:pt x="649" y="1578"/>
                    </a:moveTo>
                    <a:lnTo>
                      <a:pt x="649" y="1937"/>
                    </a:lnTo>
                    <a:lnTo>
                      <a:pt x="296" y="1937"/>
                    </a:lnTo>
                    <a:lnTo>
                      <a:pt x="296" y="1578"/>
                    </a:lnTo>
                    <a:close/>
                    <a:moveTo>
                      <a:pt x="1076" y="1578"/>
                    </a:moveTo>
                    <a:lnTo>
                      <a:pt x="1076" y="1937"/>
                    </a:lnTo>
                    <a:lnTo>
                      <a:pt x="723" y="1937"/>
                    </a:lnTo>
                    <a:lnTo>
                      <a:pt x="723" y="1578"/>
                    </a:lnTo>
                    <a:close/>
                    <a:moveTo>
                      <a:pt x="1504" y="1578"/>
                    </a:moveTo>
                    <a:lnTo>
                      <a:pt x="1504" y="1937"/>
                    </a:lnTo>
                    <a:lnTo>
                      <a:pt x="1151" y="1937"/>
                    </a:lnTo>
                    <a:lnTo>
                      <a:pt x="1151" y="1578"/>
                    </a:lnTo>
                    <a:close/>
                    <a:moveTo>
                      <a:pt x="1931" y="1578"/>
                    </a:moveTo>
                    <a:lnTo>
                      <a:pt x="1931" y="1937"/>
                    </a:lnTo>
                    <a:lnTo>
                      <a:pt x="1578" y="1937"/>
                    </a:lnTo>
                    <a:lnTo>
                      <a:pt x="1578" y="1578"/>
                    </a:lnTo>
                    <a:close/>
                    <a:moveTo>
                      <a:pt x="2358" y="1578"/>
                    </a:moveTo>
                    <a:lnTo>
                      <a:pt x="2358" y="1937"/>
                    </a:lnTo>
                    <a:lnTo>
                      <a:pt x="2005" y="1937"/>
                    </a:lnTo>
                    <a:lnTo>
                      <a:pt x="2005" y="1578"/>
                    </a:lnTo>
                    <a:close/>
                    <a:moveTo>
                      <a:pt x="2785" y="1578"/>
                    </a:moveTo>
                    <a:lnTo>
                      <a:pt x="2785" y="1937"/>
                    </a:lnTo>
                    <a:lnTo>
                      <a:pt x="2432" y="1937"/>
                    </a:lnTo>
                    <a:lnTo>
                      <a:pt x="2432" y="1578"/>
                    </a:lnTo>
                    <a:close/>
                    <a:moveTo>
                      <a:pt x="3212" y="1578"/>
                    </a:moveTo>
                    <a:lnTo>
                      <a:pt x="3212" y="1937"/>
                    </a:lnTo>
                    <a:lnTo>
                      <a:pt x="2859" y="1937"/>
                    </a:lnTo>
                    <a:lnTo>
                      <a:pt x="2859" y="1578"/>
                    </a:lnTo>
                    <a:close/>
                    <a:moveTo>
                      <a:pt x="3639" y="1578"/>
                    </a:moveTo>
                    <a:lnTo>
                      <a:pt x="3639" y="1937"/>
                    </a:lnTo>
                    <a:lnTo>
                      <a:pt x="3286" y="1937"/>
                    </a:lnTo>
                    <a:lnTo>
                      <a:pt x="3286" y="1578"/>
                    </a:lnTo>
                    <a:close/>
                    <a:moveTo>
                      <a:pt x="4066" y="1578"/>
                    </a:moveTo>
                    <a:lnTo>
                      <a:pt x="4066" y="1937"/>
                    </a:lnTo>
                    <a:lnTo>
                      <a:pt x="3713" y="1937"/>
                    </a:lnTo>
                    <a:lnTo>
                      <a:pt x="3713" y="1578"/>
                    </a:lnTo>
                    <a:close/>
                    <a:moveTo>
                      <a:pt x="4494" y="1578"/>
                    </a:moveTo>
                    <a:lnTo>
                      <a:pt x="4494" y="1937"/>
                    </a:lnTo>
                    <a:lnTo>
                      <a:pt x="4140" y="1937"/>
                    </a:lnTo>
                    <a:lnTo>
                      <a:pt x="4140" y="1578"/>
                    </a:lnTo>
                    <a:close/>
                    <a:moveTo>
                      <a:pt x="4921" y="1578"/>
                    </a:moveTo>
                    <a:lnTo>
                      <a:pt x="4921" y="1937"/>
                    </a:lnTo>
                    <a:lnTo>
                      <a:pt x="4568" y="1937"/>
                    </a:lnTo>
                    <a:lnTo>
                      <a:pt x="4568" y="1578"/>
                    </a:lnTo>
                    <a:close/>
                    <a:moveTo>
                      <a:pt x="5348" y="1578"/>
                    </a:moveTo>
                    <a:lnTo>
                      <a:pt x="5348" y="1937"/>
                    </a:lnTo>
                    <a:lnTo>
                      <a:pt x="4995" y="1937"/>
                    </a:lnTo>
                    <a:lnTo>
                      <a:pt x="4995" y="1578"/>
                    </a:lnTo>
                    <a:close/>
                    <a:moveTo>
                      <a:pt x="5775" y="1578"/>
                    </a:moveTo>
                    <a:lnTo>
                      <a:pt x="5775" y="1937"/>
                    </a:lnTo>
                    <a:lnTo>
                      <a:pt x="5422" y="1937"/>
                    </a:lnTo>
                    <a:lnTo>
                      <a:pt x="5422" y="1578"/>
                    </a:lnTo>
                    <a:close/>
                    <a:moveTo>
                      <a:pt x="6202" y="1578"/>
                    </a:moveTo>
                    <a:lnTo>
                      <a:pt x="6202" y="1937"/>
                    </a:lnTo>
                    <a:lnTo>
                      <a:pt x="5849" y="1937"/>
                    </a:lnTo>
                    <a:lnTo>
                      <a:pt x="5849" y="1578"/>
                    </a:lnTo>
                    <a:close/>
                    <a:moveTo>
                      <a:pt x="6629" y="1578"/>
                    </a:moveTo>
                    <a:lnTo>
                      <a:pt x="6629" y="1937"/>
                    </a:lnTo>
                    <a:lnTo>
                      <a:pt x="6276" y="1937"/>
                    </a:lnTo>
                    <a:lnTo>
                      <a:pt x="6276" y="1578"/>
                    </a:lnTo>
                    <a:close/>
                    <a:moveTo>
                      <a:pt x="7056" y="1578"/>
                    </a:moveTo>
                    <a:lnTo>
                      <a:pt x="7056" y="1937"/>
                    </a:lnTo>
                    <a:lnTo>
                      <a:pt x="6703" y="1937"/>
                    </a:lnTo>
                    <a:lnTo>
                      <a:pt x="6703" y="1578"/>
                    </a:lnTo>
                    <a:close/>
                    <a:moveTo>
                      <a:pt x="7484" y="1578"/>
                    </a:moveTo>
                    <a:lnTo>
                      <a:pt x="7484" y="1937"/>
                    </a:lnTo>
                    <a:lnTo>
                      <a:pt x="7130" y="1937"/>
                    </a:lnTo>
                    <a:lnTo>
                      <a:pt x="7130" y="1578"/>
                    </a:lnTo>
                    <a:close/>
                    <a:moveTo>
                      <a:pt x="7911" y="1578"/>
                    </a:moveTo>
                    <a:lnTo>
                      <a:pt x="7911" y="1937"/>
                    </a:lnTo>
                    <a:lnTo>
                      <a:pt x="7558" y="1937"/>
                    </a:lnTo>
                    <a:lnTo>
                      <a:pt x="7558" y="1578"/>
                    </a:lnTo>
                    <a:close/>
                    <a:moveTo>
                      <a:pt x="8338" y="1578"/>
                    </a:moveTo>
                    <a:lnTo>
                      <a:pt x="8338" y="1937"/>
                    </a:lnTo>
                    <a:lnTo>
                      <a:pt x="7985" y="1937"/>
                    </a:lnTo>
                    <a:lnTo>
                      <a:pt x="7985" y="1578"/>
                    </a:lnTo>
                    <a:close/>
                    <a:moveTo>
                      <a:pt x="8765" y="1578"/>
                    </a:moveTo>
                    <a:lnTo>
                      <a:pt x="8765" y="1937"/>
                    </a:lnTo>
                    <a:lnTo>
                      <a:pt x="8412" y="1937"/>
                    </a:lnTo>
                    <a:lnTo>
                      <a:pt x="8412" y="1578"/>
                    </a:lnTo>
                    <a:close/>
                    <a:moveTo>
                      <a:pt x="9192" y="1578"/>
                    </a:moveTo>
                    <a:lnTo>
                      <a:pt x="9192" y="1937"/>
                    </a:lnTo>
                    <a:lnTo>
                      <a:pt x="8839" y="1937"/>
                    </a:lnTo>
                    <a:lnTo>
                      <a:pt x="8839" y="1578"/>
                    </a:lnTo>
                    <a:close/>
                    <a:moveTo>
                      <a:pt x="9619" y="1578"/>
                    </a:moveTo>
                    <a:lnTo>
                      <a:pt x="9619" y="1937"/>
                    </a:lnTo>
                    <a:lnTo>
                      <a:pt x="9266" y="1937"/>
                    </a:lnTo>
                    <a:lnTo>
                      <a:pt x="9266" y="1578"/>
                    </a:lnTo>
                    <a:close/>
                    <a:moveTo>
                      <a:pt x="10046" y="1578"/>
                    </a:moveTo>
                    <a:lnTo>
                      <a:pt x="10046" y="1937"/>
                    </a:lnTo>
                    <a:lnTo>
                      <a:pt x="9693" y="1937"/>
                    </a:lnTo>
                    <a:lnTo>
                      <a:pt x="9693" y="1578"/>
                    </a:lnTo>
                    <a:close/>
                    <a:moveTo>
                      <a:pt x="10474" y="1578"/>
                    </a:moveTo>
                    <a:lnTo>
                      <a:pt x="10474" y="1937"/>
                    </a:lnTo>
                    <a:lnTo>
                      <a:pt x="10120" y="1937"/>
                    </a:lnTo>
                    <a:lnTo>
                      <a:pt x="10120" y="1578"/>
                    </a:lnTo>
                    <a:close/>
                    <a:moveTo>
                      <a:pt x="10901" y="1578"/>
                    </a:moveTo>
                    <a:lnTo>
                      <a:pt x="10901" y="1937"/>
                    </a:lnTo>
                    <a:lnTo>
                      <a:pt x="10548" y="1937"/>
                    </a:lnTo>
                    <a:lnTo>
                      <a:pt x="10548" y="1578"/>
                    </a:lnTo>
                    <a:close/>
                    <a:moveTo>
                      <a:pt x="11328" y="1578"/>
                    </a:moveTo>
                    <a:lnTo>
                      <a:pt x="11328" y="1937"/>
                    </a:lnTo>
                    <a:lnTo>
                      <a:pt x="10975" y="1937"/>
                    </a:lnTo>
                    <a:lnTo>
                      <a:pt x="10975" y="1578"/>
                    </a:lnTo>
                    <a:close/>
                    <a:moveTo>
                      <a:pt x="11755" y="1578"/>
                    </a:moveTo>
                    <a:lnTo>
                      <a:pt x="11755" y="1937"/>
                    </a:lnTo>
                    <a:lnTo>
                      <a:pt x="11402" y="1937"/>
                    </a:lnTo>
                    <a:lnTo>
                      <a:pt x="11402" y="1578"/>
                    </a:lnTo>
                    <a:close/>
                    <a:moveTo>
                      <a:pt x="649" y="2005"/>
                    </a:moveTo>
                    <a:lnTo>
                      <a:pt x="649" y="2364"/>
                    </a:lnTo>
                    <a:lnTo>
                      <a:pt x="296" y="2364"/>
                    </a:lnTo>
                    <a:lnTo>
                      <a:pt x="296" y="2005"/>
                    </a:lnTo>
                    <a:close/>
                    <a:moveTo>
                      <a:pt x="1076" y="2005"/>
                    </a:moveTo>
                    <a:lnTo>
                      <a:pt x="1076" y="2364"/>
                    </a:lnTo>
                    <a:lnTo>
                      <a:pt x="723" y="2364"/>
                    </a:lnTo>
                    <a:lnTo>
                      <a:pt x="723" y="2005"/>
                    </a:lnTo>
                    <a:close/>
                    <a:moveTo>
                      <a:pt x="1504" y="2005"/>
                    </a:moveTo>
                    <a:lnTo>
                      <a:pt x="1504" y="2364"/>
                    </a:lnTo>
                    <a:lnTo>
                      <a:pt x="1151" y="2364"/>
                    </a:lnTo>
                    <a:lnTo>
                      <a:pt x="1151" y="2005"/>
                    </a:lnTo>
                    <a:close/>
                    <a:moveTo>
                      <a:pt x="1931" y="2005"/>
                    </a:moveTo>
                    <a:lnTo>
                      <a:pt x="1931" y="2364"/>
                    </a:lnTo>
                    <a:lnTo>
                      <a:pt x="1578" y="2364"/>
                    </a:lnTo>
                    <a:lnTo>
                      <a:pt x="1578" y="2005"/>
                    </a:lnTo>
                    <a:close/>
                    <a:moveTo>
                      <a:pt x="2358" y="2005"/>
                    </a:moveTo>
                    <a:lnTo>
                      <a:pt x="2358" y="2364"/>
                    </a:lnTo>
                    <a:lnTo>
                      <a:pt x="2005" y="2364"/>
                    </a:lnTo>
                    <a:lnTo>
                      <a:pt x="2005" y="2005"/>
                    </a:lnTo>
                    <a:close/>
                    <a:moveTo>
                      <a:pt x="2785" y="2005"/>
                    </a:moveTo>
                    <a:lnTo>
                      <a:pt x="2785" y="2364"/>
                    </a:lnTo>
                    <a:lnTo>
                      <a:pt x="2432" y="2364"/>
                    </a:lnTo>
                    <a:lnTo>
                      <a:pt x="2432" y="2005"/>
                    </a:lnTo>
                    <a:close/>
                    <a:moveTo>
                      <a:pt x="3212" y="2005"/>
                    </a:moveTo>
                    <a:lnTo>
                      <a:pt x="3212" y="2364"/>
                    </a:lnTo>
                    <a:lnTo>
                      <a:pt x="2859" y="2364"/>
                    </a:lnTo>
                    <a:lnTo>
                      <a:pt x="2859" y="2005"/>
                    </a:lnTo>
                    <a:close/>
                    <a:moveTo>
                      <a:pt x="3639" y="2005"/>
                    </a:moveTo>
                    <a:lnTo>
                      <a:pt x="3639" y="2364"/>
                    </a:lnTo>
                    <a:lnTo>
                      <a:pt x="3286" y="2364"/>
                    </a:lnTo>
                    <a:lnTo>
                      <a:pt x="3286" y="2005"/>
                    </a:lnTo>
                    <a:close/>
                    <a:moveTo>
                      <a:pt x="4066" y="2005"/>
                    </a:moveTo>
                    <a:lnTo>
                      <a:pt x="4066" y="2364"/>
                    </a:lnTo>
                    <a:lnTo>
                      <a:pt x="3713" y="2364"/>
                    </a:lnTo>
                    <a:lnTo>
                      <a:pt x="3713" y="2005"/>
                    </a:lnTo>
                    <a:close/>
                    <a:moveTo>
                      <a:pt x="4494" y="2005"/>
                    </a:moveTo>
                    <a:lnTo>
                      <a:pt x="4494" y="2364"/>
                    </a:lnTo>
                    <a:lnTo>
                      <a:pt x="4140" y="2364"/>
                    </a:lnTo>
                    <a:lnTo>
                      <a:pt x="4140" y="2005"/>
                    </a:lnTo>
                    <a:close/>
                    <a:moveTo>
                      <a:pt x="4921" y="2005"/>
                    </a:moveTo>
                    <a:lnTo>
                      <a:pt x="4921" y="2364"/>
                    </a:lnTo>
                    <a:lnTo>
                      <a:pt x="4568" y="2364"/>
                    </a:lnTo>
                    <a:lnTo>
                      <a:pt x="4568" y="2005"/>
                    </a:lnTo>
                    <a:close/>
                    <a:moveTo>
                      <a:pt x="5348" y="2005"/>
                    </a:moveTo>
                    <a:lnTo>
                      <a:pt x="5348" y="2364"/>
                    </a:lnTo>
                    <a:lnTo>
                      <a:pt x="4995" y="2364"/>
                    </a:lnTo>
                    <a:lnTo>
                      <a:pt x="4995" y="2005"/>
                    </a:lnTo>
                    <a:close/>
                    <a:moveTo>
                      <a:pt x="5775" y="2005"/>
                    </a:moveTo>
                    <a:lnTo>
                      <a:pt x="5775" y="2364"/>
                    </a:lnTo>
                    <a:lnTo>
                      <a:pt x="5422" y="2364"/>
                    </a:lnTo>
                    <a:lnTo>
                      <a:pt x="5422" y="2005"/>
                    </a:lnTo>
                    <a:close/>
                    <a:moveTo>
                      <a:pt x="6202" y="2005"/>
                    </a:moveTo>
                    <a:lnTo>
                      <a:pt x="6202" y="2364"/>
                    </a:lnTo>
                    <a:lnTo>
                      <a:pt x="5849" y="2364"/>
                    </a:lnTo>
                    <a:lnTo>
                      <a:pt x="5849" y="2005"/>
                    </a:lnTo>
                    <a:close/>
                    <a:moveTo>
                      <a:pt x="6629" y="2005"/>
                    </a:moveTo>
                    <a:lnTo>
                      <a:pt x="6629" y="2364"/>
                    </a:lnTo>
                    <a:lnTo>
                      <a:pt x="6276" y="2364"/>
                    </a:lnTo>
                    <a:lnTo>
                      <a:pt x="6276" y="2005"/>
                    </a:lnTo>
                    <a:close/>
                    <a:moveTo>
                      <a:pt x="7056" y="2005"/>
                    </a:moveTo>
                    <a:lnTo>
                      <a:pt x="7056" y="2364"/>
                    </a:lnTo>
                    <a:lnTo>
                      <a:pt x="6703" y="2364"/>
                    </a:lnTo>
                    <a:lnTo>
                      <a:pt x="6703" y="2005"/>
                    </a:lnTo>
                    <a:close/>
                    <a:moveTo>
                      <a:pt x="7484" y="2005"/>
                    </a:moveTo>
                    <a:lnTo>
                      <a:pt x="7484" y="2364"/>
                    </a:lnTo>
                    <a:lnTo>
                      <a:pt x="7130" y="2364"/>
                    </a:lnTo>
                    <a:lnTo>
                      <a:pt x="7130" y="2005"/>
                    </a:lnTo>
                    <a:close/>
                    <a:moveTo>
                      <a:pt x="7911" y="2005"/>
                    </a:moveTo>
                    <a:lnTo>
                      <a:pt x="7911" y="2364"/>
                    </a:lnTo>
                    <a:lnTo>
                      <a:pt x="7558" y="2364"/>
                    </a:lnTo>
                    <a:lnTo>
                      <a:pt x="7558" y="2005"/>
                    </a:lnTo>
                    <a:close/>
                    <a:moveTo>
                      <a:pt x="8338" y="2005"/>
                    </a:moveTo>
                    <a:lnTo>
                      <a:pt x="8338" y="2364"/>
                    </a:lnTo>
                    <a:lnTo>
                      <a:pt x="7985" y="2364"/>
                    </a:lnTo>
                    <a:lnTo>
                      <a:pt x="7985" y="2005"/>
                    </a:lnTo>
                    <a:close/>
                    <a:moveTo>
                      <a:pt x="8765" y="2005"/>
                    </a:moveTo>
                    <a:lnTo>
                      <a:pt x="8765" y="2364"/>
                    </a:lnTo>
                    <a:lnTo>
                      <a:pt x="8412" y="2364"/>
                    </a:lnTo>
                    <a:lnTo>
                      <a:pt x="8412" y="2005"/>
                    </a:lnTo>
                    <a:close/>
                    <a:moveTo>
                      <a:pt x="9192" y="2005"/>
                    </a:moveTo>
                    <a:lnTo>
                      <a:pt x="9192" y="2364"/>
                    </a:lnTo>
                    <a:lnTo>
                      <a:pt x="8839" y="2364"/>
                    </a:lnTo>
                    <a:lnTo>
                      <a:pt x="8839" y="2005"/>
                    </a:lnTo>
                    <a:close/>
                    <a:moveTo>
                      <a:pt x="9619" y="2005"/>
                    </a:moveTo>
                    <a:lnTo>
                      <a:pt x="9619" y="2364"/>
                    </a:lnTo>
                    <a:lnTo>
                      <a:pt x="9266" y="2364"/>
                    </a:lnTo>
                    <a:lnTo>
                      <a:pt x="9266" y="2005"/>
                    </a:lnTo>
                    <a:close/>
                    <a:moveTo>
                      <a:pt x="10046" y="2005"/>
                    </a:moveTo>
                    <a:lnTo>
                      <a:pt x="10046" y="2364"/>
                    </a:lnTo>
                    <a:lnTo>
                      <a:pt x="9693" y="2364"/>
                    </a:lnTo>
                    <a:lnTo>
                      <a:pt x="9693" y="2005"/>
                    </a:lnTo>
                    <a:close/>
                    <a:moveTo>
                      <a:pt x="10474" y="2005"/>
                    </a:moveTo>
                    <a:lnTo>
                      <a:pt x="10474" y="2364"/>
                    </a:lnTo>
                    <a:lnTo>
                      <a:pt x="10120" y="2364"/>
                    </a:lnTo>
                    <a:lnTo>
                      <a:pt x="10120" y="2005"/>
                    </a:lnTo>
                    <a:close/>
                    <a:moveTo>
                      <a:pt x="10901" y="2005"/>
                    </a:moveTo>
                    <a:lnTo>
                      <a:pt x="10901" y="2364"/>
                    </a:lnTo>
                    <a:lnTo>
                      <a:pt x="10548" y="2364"/>
                    </a:lnTo>
                    <a:lnTo>
                      <a:pt x="10548" y="2005"/>
                    </a:lnTo>
                    <a:close/>
                    <a:moveTo>
                      <a:pt x="11328" y="2005"/>
                    </a:moveTo>
                    <a:lnTo>
                      <a:pt x="11328" y="2364"/>
                    </a:lnTo>
                    <a:lnTo>
                      <a:pt x="10975" y="2364"/>
                    </a:lnTo>
                    <a:lnTo>
                      <a:pt x="10975" y="2005"/>
                    </a:lnTo>
                    <a:close/>
                    <a:moveTo>
                      <a:pt x="11755" y="2005"/>
                    </a:moveTo>
                    <a:lnTo>
                      <a:pt x="11755" y="2364"/>
                    </a:lnTo>
                    <a:lnTo>
                      <a:pt x="11402" y="2364"/>
                    </a:lnTo>
                    <a:lnTo>
                      <a:pt x="11402" y="2005"/>
                    </a:lnTo>
                    <a:close/>
                    <a:moveTo>
                      <a:pt x="649" y="2432"/>
                    </a:moveTo>
                    <a:lnTo>
                      <a:pt x="649" y="2791"/>
                    </a:lnTo>
                    <a:lnTo>
                      <a:pt x="296" y="2791"/>
                    </a:lnTo>
                    <a:lnTo>
                      <a:pt x="296" y="2432"/>
                    </a:lnTo>
                    <a:close/>
                    <a:moveTo>
                      <a:pt x="1076" y="2432"/>
                    </a:moveTo>
                    <a:lnTo>
                      <a:pt x="1076" y="2791"/>
                    </a:lnTo>
                    <a:lnTo>
                      <a:pt x="723" y="2791"/>
                    </a:lnTo>
                    <a:lnTo>
                      <a:pt x="723" y="2432"/>
                    </a:lnTo>
                    <a:close/>
                    <a:moveTo>
                      <a:pt x="1504" y="2432"/>
                    </a:moveTo>
                    <a:lnTo>
                      <a:pt x="1504" y="2791"/>
                    </a:lnTo>
                    <a:lnTo>
                      <a:pt x="1151" y="2791"/>
                    </a:lnTo>
                    <a:lnTo>
                      <a:pt x="1151" y="2432"/>
                    </a:lnTo>
                    <a:close/>
                    <a:moveTo>
                      <a:pt x="1931" y="2432"/>
                    </a:moveTo>
                    <a:lnTo>
                      <a:pt x="1931" y="2791"/>
                    </a:lnTo>
                    <a:lnTo>
                      <a:pt x="1578" y="2791"/>
                    </a:lnTo>
                    <a:lnTo>
                      <a:pt x="1578" y="2432"/>
                    </a:lnTo>
                    <a:close/>
                    <a:moveTo>
                      <a:pt x="2358" y="2432"/>
                    </a:moveTo>
                    <a:lnTo>
                      <a:pt x="2358" y="2791"/>
                    </a:lnTo>
                    <a:lnTo>
                      <a:pt x="2005" y="2791"/>
                    </a:lnTo>
                    <a:lnTo>
                      <a:pt x="2005" y="2432"/>
                    </a:lnTo>
                    <a:close/>
                    <a:moveTo>
                      <a:pt x="2785" y="2432"/>
                    </a:moveTo>
                    <a:lnTo>
                      <a:pt x="2785" y="2791"/>
                    </a:lnTo>
                    <a:lnTo>
                      <a:pt x="2432" y="2791"/>
                    </a:lnTo>
                    <a:lnTo>
                      <a:pt x="2432" y="2432"/>
                    </a:lnTo>
                    <a:close/>
                    <a:moveTo>
                      <a:pt x="3212" y="2432"/>
                    </a:moveTo>
                    <a:lnTo>
                      <a:pt x="3212" y="2791"/>
                    </a:lnTo>
                    <a:lnTo>
                      <a:pt x="2859" y="2791"/>
                    </a:lnTo>
                    <a:lnTo>
                      <a:pt x="2859" y="2432"/>
                    </a:lnTo>
                    <a:close/>
                    <a:moveTo>
                      <a:pt x="3639" y="2432"/>
                    </a:moveTo>
                    <a:lnTo>
                      <a:pt x="3639" y="2791"/>
                    </a:lnTo>
                    <a:lnTo>
                      <a:pt x="3286" y="2791"/>
                    </a:lnTo>
                    <a:lnTo>
                      <a:pt x="3286" y="2432"/>
                    </a:lnTo>
                    <a:close/>
                    <a:moveTo>
                      <a:pt x="4066" y="2432"/>
                    </a:moveTo>
                    <a:lnTo>
                      <a:pt x="4066" y="2791"/>
                    </a:lnTo>
                    <a:lnTo>
                      <a:pt x="3713" y="2791"/>
                    </a:lnTo>
                    <a:lnTo>
                      <a:pt x="3713" y="2432"/>
                    </a:lnTo>
                    <a:close/>
                    <a:moveTo>
                      <a:pt x="4494" y="2432"/>
                    </a:moveTo>
                    <a:lnTo>
                      <a:pt x="4494" y="2791"/>
                    </a:lnTo>
                    <a:lnTo>
                      <a:pt x="4140" y="2791"/>
                    </a:lnTo>
                    <a:lnTo>
                      <a:pt x="4140" y="2432"/>
                    </a:lnTo>
                    <a:close/>
                    <a:moveTo>
                      <a:pt x="4921" y="2432"/>
                    </a:moveTo>
                    <a:lnTo>
                      <a:pt x="4921" y="2791"/>
                    </a:lnTo>
                    <a:lnTo>
                      <a:pt x="4568" y="2791"/>
                    </a:lnTo>
                    <a:lnTo>
                      <a:pt x="4568" y="2432"/>
                    </a:lnTo>
                    <a:close/>
                    <a:moveTo>
                      <a:pt x="5348" y="2432"/>
                    </a:moveTo>
                    <a:lnTo>
                      <a:pt x="5348" y="2791"/>
                    </a:lnTo>
                    <a:lnTo>
                      <a:pt x="4995" y="2791"/>
                    </a:lnTo>
                    <a:lnTo>
                      <a:pt x="4995" y="2432"/>
                    </a:lnTo>
                    <a:close/>
                    <a:moveTo>
                      <a:pt x="5775" y="2432"/>
                    </a:moveTo>
                    <a:lnTo>
                      <a:pt x="5775" y="2791"/>
                    </a:lnTo>
                    <a:lnTo>
                      <a:pt x="5422" y="2791"/>
                    </a:lnTo>
                    <a:lnTo>
                      <a:pt x="5422" y="2432"/>
                    </a:lnTo>
                    <a:close/>
                    <a:moveTo>
                      <a:pt x="6202" y="2432"/>
                    </a:moveTo>
                    <a:lnTo>
                      <a:pt x="6202" y="2791"/>
                    </a:lnTo>
                    <a:lnTo>
                      <a:pt x="5849" y="2791"/>
                    </a:lnTo>
                    <a:lnTo>
                      <a:pt x="5849" y="2432"/>
                    </a:lnTo>
                    <a:close/>
                    <a:moveTo>
                      <a:pt x="6629" y="2432"/>
                    </a:moveTo>
                    <a:lnTo>
                      <a:pt x="6629" y="2791"/>
                    </a:lnTo>
                    <a:lnTo>
                      <a:pt x="6276" y="2791"/>
                    </a:lnTo>
                    <a:lnTo>
                      <a:pt x="6276" y="2432"/>
                    </a:lnTo>
                    <a:close/>
                    <a:moveTo>
                      <a:pt x="7056" y="2432"/>
                    </a:moveTo>
                    <a:lnTo>
                      <a:pt x="7056" y="2791"/>
                    </a:lnTo>
                    <a:lnTo>
                      <a:pt x="6703" y="2791"/>
                    </a:lnTo>
                    <a:lnTo>
                      <a:pt x="6703" y="2432"/>
                    </a:lnTo>
                    <a:close/>
                    <a:moveTo>
                      <a:pt x="7484" y="2432"/>
                    </a:moveTo>
                    <a:lnTo>
                      <a:pt x="7484" y="2791"/>
                    </a:lnTo>
                    <a:lnTo>
                      <a:pt x="7130" y="2791"/>
                    </a:lnTo>
                    <a:lnTo>
                      <a:pt x="7130" y="2432"/>
                    </a:lnTo>
                    <a:close/>
                    <a:moveTo>
                      <a:pt x="7911" y="2432"/>
                    </a:moveTo>
                    <a:lnTo>
                      <a:pt x="7911" y="2791"/>
                    </a:lnTo>
                    <a:lnTo>
                      <a:pt x="7558" y="2791"/>
                    </a:lnTo>
                    <a:lnTo>
                      <a:pt x="7558" y="2432"/>
                    </a:lnTo>
                    <a:close/>
                    <a:moveTo>
                      <a:pt x="8338" y="2432"/>
                    </a:moveTo>
                    <a:lnTo>
                      <a:pt x="8338" y="2791"/>
                    </a:lnTo>
                    <a:lnTo>
                      <a:pt x="7985" y="2791"/>
                    </a:lnTo>
                    <a:lnTo>
                      <a:pt x="7985" y="2432"/>
                    </a:lnTo>
                    <a:close/>
                    <a:moveTo>
                      <a:pt x="8765" y="2432"/>
                    </a:moveTo>
                    <a:lnTo>
                      <a:pt x="8765" y="2791"/>
                    </a:lnTo>
                    <a:lnTo>
                      <a:pt x="8412" y="2791"/>
                    </a:lnTo>
                    <a:lnTo>
                      <a:pt x="8412" y="2432"/>
                    </a:lnTo>
                    <a:close/>
                    <a:moveTo>
                      <a:pt x="9192" y="2432"/>
                    </a:moveTo>
                    <a:lnTo>
                      <a:pt x="9192" y="2791"/>
                    </a:lnTo>
                    <a:lnTo>
                      <a:pt x="8839" y="2791"/>
                    </a:lnTo>
                    <a:lnTo>
                      <a:pt x="8839" y="2432"/>
                    </a:lnTo>
                    <a:close/>
                    <a:moveTo>
                      <a:pt x="9619" y="2432"/>
                    </a:moveTo>
                    <a:lnTo>
                      <a:pt x="9619" y="2791"/>
                    </a:lnTo>
                    <a:lnTo>
                      <a:pt x="9266" y="2791"/>
                    </a:lnTo>
                    <a:lnTo>
                      <a:pt x="9266" y="2432"/>
                    </a:lnTo>
                    <a:close/>
                    <a:moveTo>
                      <a:pt x="10046" y="2432"/>
                    </a:moveTo>
                    <a:lnTo>
                      <a:pt x="10046" y="2791"/>
                    </a:lnTo>
                    <a:lnTo>
                      <a:pt x="9693" y="2791"/>
                    </a:lnTo>
                    <a:lnTo>
                      <a:pt x="9693" y="2432"/>
                    </a:lnTo>
                    <a:close/>
                    <a:moveTo>
                      <a:pt x="10474" y="2432"/>
                    </a:moveTo>
                    <a:lnTo>
                      <a:pt x="10474" y="2791"/>
                    </a:lnTo>
                    <a:lnTo>
                      <a:pt x="10120" y="2791"/>
                    </a:lnTo>
                    <a:lnTo>
                      <a:pt x="10120" y="2432"/>
                    </a:lnTo>
                    <a:close/>
                    <a:moveTo>
                      <a:pt x="10901" y="2432"/>
                    </a:moveTo>
                    <a:lnTo>
                      <a:pt x="10901" y="2791"/>
                    </a:lnTo>
                    <a:lnTo>
                      <a:pt x="10548" y="2791"/>
                    </a:lnTo>
                    <a:lnTo>
                      <a:pt x="10548" y="2432"/>
                    </a:lnTo>
                    <a:close/>
                    <a:moveTo>
                      <a:pt x="11328" y="2432"/>
                    </a:moveTo>
                    <a:lnTo>
                      <a:pt x="11328" y="2791"/>
                    </a:lnTo>
                    <a:lnTo>
                      <a:pt x="10975" y="2791"/>
                    </a:lnTo>
                    <a:lnTo>
                      <a:pt x="10975" y="2432"/>
                    </a:lnTo>
                    <a:close/>
                    <a:moveTo>
                      <a:pt x="11755" y="2432"/>
                    </a:moveTo>
                    <a:lnTo>
                      <a:pt x="11755" y="2791"/>
                    </a:lnTo>
                    <a:lnTo>
                      <a:pt x="11402" y="2791"/>
                    </a:lnTo>
                    <a:lnTo>
                      <a:pt x="11402" y="2432"/>
                    </a:lnTo>
                    <a:close/>
                    <a:moveTo>
                      <a:pt x="649" y="2859"/>
                    </a:moveTo>
                    <a:lnTo>
                      <a:pt x="649" y="3218"/>
                    </a:lnTo>
                    <a:lnTo>
                      <a:pt x="296" y="3218"/>
                    </a:lnTo>
                    <a:lnTo>
                      <a:pt x="296" y="2859"/>
                    </a:lnTo>
                    <a:close/>
                    <a:moveTo>
                      <a:pt x="1076" y="2859"/>
                    </a:moveTo>
                    <a:lnTo>
                      <a:pt x="1076" y="3218"/>
                    </a:lnTo>
                    <a:lnTo>
                      <a:pt x="723" y="3218"/>
                    </a:lnTo>
                    <a:lnTo>
                      <a:pt x="723" y="2859"/>
                    </a:lnTo>
                    <a:close/>
                    <a:moveTo>
                      <a:pt x="1504" y="2859"/>
                    </a:moveTo>
                    <a:lnTo>
                      <a:pt x="1504" y="3218"/>
                    </a:lnTo>
                    <a:lnTo>
                      <a:pt x="1151" y="3218"/>
                    </a:lnTo>
                    <a:lnTo>
                      <a:pt x="1151" y="2859"/>
                    </a:lnTo>
                    <a:close/>
                    <a:moveTo>
                      <a:pt x="1931" y="2859"/>
                    </a:moveTo>
                    <a:lnTo>
                      <a:pt x="1931" y="3218"/>
                    </a:lnTo>
                    <a:lnTo>
                      <a:pt x="1578" y="3218"/>
                    </a:lnTo>
                    <a:lnTo>
                      <a:pt x="1578" y="2859"/>
                    </a:lnTo>
                    <a:close/>
                    <a:moveTo>
                      <a:pt x="2358" y="2859"/>
                    </a:moveTo>
                    <a:lnTo>
                      <a:pt x="2358" y="3218"/>
                    </a:lnTo>
                    <a:lnTo>
                      <a:pt x="2005" y="3218"/>
                    </a:lnTo>
                    <a:lnTo>
                      <a:pt x="2005" y="2859"/>
                    </a:lnTo>
                    <a:close/>
                    <a:moveTo>
                      <a:pt x="2785" y="2859"/>
                    </a:moveTo>
                    <a:lnTo>
                      <a:pt x="2785" y="3218"/>
                    </a:lnTo>
                    <a:lnTo>
                      <a:pt x="2432" y="3218"/>
                    </a:lnTo>
                    <a:lnTo>
                      <a:pt x="2432" y="2859"/>
                    </a:lnTo>
                    <a:close/>
                    <a:moveTo>
                      <a:pt x="3212" y="2859"/>
                    </a:moveTo>
                    <a:lnTo>
                      <a:pt x="3212" y="3218"/>
                    </a:lnTo>
                    <a:lnTo>
                      <a:pt x="2859" y="3218"/>
                    </a:lnTo>
                    <a:lnTo>
                      <a:pt x="2859" y="2859"/>
                    </a:lnTo>
                    <a:close/>
                    <a:moveTo>
                      <a:pt x="3639" y="2859"/>
                    </a:moveTo>
                    <a:lnTo>
                      <a:pt x="3639" y="3218"/>
                    </a:lnTo>
                    <a:lnTo>
                      <a:pt x="3286" y="3218"/>
                    </a:lnTo>
                    <a:lnTo>
                      <a:pt x="3286" y="2859"/>
                    </a:lnTo>
                    <a:close/>
                    <a:moveTo>
                      <a:pt x="4066" y="2859"/>
                    </a:moveTo>
                    <a:lnTo>
                      <a:pt x="4066" y="3218"/>
                    </a:lnTo>
                    <a:lnTo>
                      <a:pt x="3713" y="3218"/>
                    </a:lnTo>
                    <a:lnTo>
                      <a:pt x="3713" y="2859"/>
                    </a:lnTo>
                    <a:close/>
                    <a:moveTo>
                      <a:pt x="4494" y="2859"/>
                    </a:moveTo>
                    <a:lnTo>
                      <a:pt x="4494" y="3218"/>
                    </a:lnTo>
                    <a:lnTo>
                      <a:pt x="4140" y="3218"/>
                    </a:lnTo>
                    <a:lnTo>
                      <a:pt x="4140" y="2859"/>
                    </a:lnTo>
                    <a:close/>
                    <a:moveTo>
                      <a:pt x="4921" y="2859"/>
                    </a:moveTo>
                    <a:lnTo>
                      <a:pt x="4921" y="3218"/>
                    </a:lnTo>
                    <a:lnTo>
                      <a:pt x="4568" y="3218"/>
                    </a:lnTo>
                    <a:lnTo>
                      <a:pt x="4568" y="2859"/>
                    </a:lnTo>
                    <a:close/>
                    <a:moveTo>
                      <a:pt x="5348" y="2859"/>
                    </a:moveTo>
                    <a:lnTo>
                      <a:pt x="5348" y="3218"/>
                    </a:lnTo>
                    <a:lnTo>
                      <a:pt x="4995" y="3218"/>
                    </a:lnTo>
                    <a:lnTo>
                      <a:pt x="4995" y="2859"/>
                    </a:lnTo>
                    <a:close/>
                    <a:moveTo>
                      <a:pt x="5775" y="2859"/>
                    </a:moveTo>
                    <a:lnTo>
                      <a:pt x="5775" y="3218"/>
                    </a:lnTo>
                    <a:lnTo>
                      <a:pt x="5422" y="3218"/>
                    </a:lnTo>
                    <a:lnTo>
                      <a:pt x="5422" y="2859"/>
                    </a:lnTo>
                    <a:close/>
                    <a:moveTo>
                      <a:pt x="6202" y="2859"/>
                    </a:moveTo>
                    <a:lnTo>
                      <a:pt x="6202" y="3218"/>
                    </a:lnTo>
                    <a:lnTo>
                      <a:pt x="5849" y="3218"/>
                    </a:lnTo>
                    <a:lnTo>
                      <a:pt x="5849" y="2859"/>
                    </a:lnTo>
                    <a:close/>
                    <a:moveTo>
                      <a:pt x="6629" y="2859"/>
                    </a:moveTo>
                    <a:lnTo>
                      <a:pt x="6629" y="3218"/>
                    </a:lnTo>
                    <a:lnTo>
                      <a:pt x="6276" y="3218"/>
                    </a:lnTo>
                    <a:lnTo>
                      <a:pt x="6276" y="2859"/>
                    </a:lnTo>
                    <a:close/>
                    <a:moveTo>
                      <a:pt x="7056" y="2859"/>
                    </a:moveTo>
                    <a:lnTo>
                      <a:pt x="7056" y="3218"/>
                    </a:lnTo>
                    <a:lnTo>
                      <a:pt x="6703" y="3218"/>
                    </a:lnTo>
                    <a:lnTo>
                      <a:pt x="6703" y="2859"/>
                    </a:lnTo>
                    <a:close/>
                    <a:moveTo>
                      <a:pt x="7484" y="2859"/>
                    </a:moveTo>
                    <a:lnTo>
                      <a:pt x="7484" y="3218"/>
                    </a:lnTo>
                    <a:lnTo>
                      <a:pt x="7130" y="3218"/>
                    </a:lnTo>
                    <a:lnTo>
                      <a:pt x="7130" y="2859"/>
                    </a:lnTo>
                    <a:close/>
                    <a:moveTo>
                      <a:pt x="7911" y="2859"/>
                    </a:moveTo>
                    <a:lnTo>
                      <a:pt x="7911" y="3218"/>
                    </a:lnTo>
                    <a:lnTo>
                      <a:pt x="7558" y="3218"/>
                    </a:lnTo>
                    <a:lnTo>
                      <a:pt x="7558" y="2859"/>
                    </a:lnTo>
                    <a:close/>
                    <a:moveTo>
                      <a:pt x="8338" y="2859"/>
                    </a:moveTo>
                    <a:lnTo>
                      <a:pt x="8338" y="3218"/>
                    </a:lnTo>
                    <a:lnTo>
                      <a:pt x="7985" y="3218"/>
                    </a:lnTo>
                    <a:lnTo>
                      <a:pt x="7985" y="2859"/>
                    </a:lnTo>
                    <a:close/>
                    <a:moveTo>
                      <a:pt x="8765" y="2859"/>
                    </a:moveTo>
                    <a:lnTo>
                      <a:pt x="8765" y="3218"/>
                    </a:lnTo>
                    <a:lnTo>
                      <a:pt x="8412" y="3218"/>
                    </a:lnTo>
                    <a:lnTo>
                      <a:pt x="8412" y="2859"/>
                    </a:lnTo>
                    <a:close/>
                    <a:moveTo>
                      <a:pt x="9192" y="2859"/>
                    </a:moveTo>
                    <a:lnTo>
                      <a:pt x="9192" y="3218"/>
                    </a:lnTo>
                    <a:lnTo>
                      <a:pt x="8839" y="3218"/>
                    </a:lnTo>
                    <a:lnTo>
                      <a:pt x="8839" y="2859"/>
                    </a:lnTo>
                    <a:close/>
                    <a:moveTo>
                      <a:pt x="9619" y="2859"/>
                    </a:moveTo>
                    <a:lnTo>
                      <a:pt x="9619" y="3218"/>
                    </a:lnTo>
                    <a:lnTo>
                      <a:pt x="9266" y="3218"/>
                    </a:lnTo>
                    <a:lnTo>
                      <a:pt x="9266" y="2859"/>
                    </a:lnTo>
                    <a:close/>
                    <a:moveTo>
                      <a:pt x="10046" y="2859"/>
                    </a:moveTo>
                    <a:lnTo>
                      <a:pt x="10046" y="3218"/>
                    </a:lnTo>
                    <a:lnTo>
                      <a:pt x="9693" y="3218"/>
                    </a:lnTo>
                    <a:lnTo>
                      <a:pt x="9693" y="2859"/>
                    </a:lnTo>
                    <a:close/>
                    <a:moveTo>
                      <a:pt x="10474" y="2859"/>
                    </a:moveTo>
                    <a:lnTo>
                      <a:pt x="10474" y="3218"/>
                    </a:lnTo>
                    <a:lnTo>
                      <a:pt x="10120" y="3218"/>
                    </a:lnTo>
                    <a:lnTo>
                      <a:pt x="10120" y="2859"/>
                    </a:lnTo>
                    <a:close/>
                    <a:moveTo>
                      <a:pt x="10901" y="2859"/>
                    </a:moveTo>
                    <a:lnTo>
                      <a:pt x="10901" y="3218"/>
                    </a:lnTo>
                    <a:lnTo>
                      <a:pt x="10548" y="3218"/>
                    </a:lnTo>
                    <a:lnTo>
                      <a:pt x="10548" y="2859"/>
                    </a:lnTo>
                    <a:close/>
                    <a:moveTo>
                      <a:pt x="11328" y="2859"/>
                    </a:moveTo>
                    <a:lnTo>
                      <a:pt x="11328" y="3218"/>
                    </a:lnTo>
                    <a:lnTo>
                      <a:pt x="10975" y="3218"/>
                    </a:lnTo>
                    <a:lnTo>
                      <a:pt x="10975" y="2859"/>
                    </a:lnTo>
                    <a:close/>
                    <a:moveTo>
                      <a:pt x="11755" y="2859"/>
                    </a:moveTo>
                    <a:lnTo>
                      <a:pt x="11755" y="3218"/>
                    </a:lnTo>
                    <a:lnTo>
                      <a:pt x="11402" y="3218"/>
                    </a:lnTo>
                    <a:lnTo>
                      <a:pt x="11402" y="2859"/>
                    </a:lnTo>
                    <a:close/>
                    <a:moveTo>
                      <a:pt x="649" y="3286"/>
                    </a:moveTo>
                    <a:lnTo>
                      <a:pt x="649" y="3645"/>
                    </a:lnTo>
                    <a:lnTo>
                      <a:pt x="296" y="3645"/>
                    </a:lnTo>
                    <a:lnTo>
                      <a:pt x="296" y="3286"/>
                    </a:lnTo>
                    <a:close/>
                    <a:moveTo>
                      <a:pt x="1076" y="3286"/>
                    </a:moveTo>
                    <a:lnTo>
                      <a:pt x="1076" y="3645"/>
                    </a:lnTo>
                    <a:lnTo>
                      <a:pt x="723" y="3645"/>
                    </a:lnTo>
                    <a:lnTo>
                      <a:pt x="723" y="3286"/>
                    </a:lnTo>
                    <a:close/>
                    <a:moveTo>
                      <a:pt x="1504" y="3286"/>
                    </a:moveTo>
                    <a:lnTo>
                      <a:pt x="1504" y="3645"/>
                    </a:lnTo>
                    <a:lnTo>
                      <a:pt x="1151" y="3645"/>
                    </a:lnTo>
                    <a:lnTo>
                      <a:pt x="1151" y="3286"/>
                    </a:lnTo>
                    <a:close/>
                    <a:moveTo>
                      <a:pt x="1931" y="3286"/>
                    </a:moveTo>
                    <a:lnTo>
                      <a:pt x="1931" y="3645"/>
                    </a:lnTo>
                    <a:lnTo>
                      <a:pt x="1578" y="3645"/>
                    </a:lnTo>
                    <a:lnTo>
                      <a:pt x="1578" y="3286"/>
                    </a:lnTo>
                    <a:close/>
                    <a:moveTo>
                      <a:pt x="2358" y="3286"/>
                    </a:moveTo>
                    <a:lnTo>
                      <a:pt x="2358" y="3645"/>
                    </a:lnTo>
                    <a:lnTo>
                      <a:pt x="2005" y="3645"/>
                    </a:lnTo>
                    <a:lnTo>
                      <a:pt x="2005" y="3286"/>
                    </a:lnTo>
                    <a:close/>
                    <a:moveTo>
                      <a:pt x="2785" y="3286"/>
                    </a:moveTo>
                    <a:lnTo>
                      <a:pt x="2785" y="3645"/>
                    </a:lnTo>
                    <a:lnTo>
                      <a:pt x="2432" y="3645"/>
                    </a:lnTo>
                    <a:lnTo>
                      <a:pt x="2432" y="3286"/>
                    </a:lnTo>
                    <a:close/>
                    <a:moveTo>
                      <a:pt x="3212" y="3286"/>
                    </a:moveTo>
                    <a:lnTo>
                      <a:pt x="3212" y="3645"/>
                    </a:lnTo>
                    <a:lnTo>
                      <a:pt x="2859" y="3645"/>
                    </a:lnTo>
                    <a:lnTo>
                      <a:pt x="2859" y="3286"/>
                    </a:lnTo>
                    <a:close/>
                    <a:moveTo>
                      <a:pt x="3639" y="3286"/>
                    </a:moveTo>
                    <a:lnTo>
                      <a:pt x="3639" y="3645"/>
                    </a:lnTo>
                    <a:lnTo>
                      <a:pt x="3286" y="3645"/>
                    </a:lnTo>
                    <a:lnTo>
                      <a:pt x="3286" y="3286"/>
                    </a:lnTo>
                    <a:close/>
                    <a:moveTo>
                      <a:pt x="4066" y="3286"/>
                    </a:moveTo>
                    <a:lnTo>
                      <a:pt x="4066" y="3645"/>
                    </a:lnTo>
                    <a:lnTo>
                      <a:pt x="3713" y="3645"/>
                    </a:lnTo>
                    <a:lnTo>
                      <a:pt x="3713" y="3286"/>
                    </a:lnTo>
                    <a:close/>
                    <a:moveTo>
                      <a:pt x="4494" y="3286"/>
                    </a:moveTo>
                    <a:lnTo>
                      <a:pt x="4494" y="3645"/>
                    </a:lnTo>
                    <a:lnTo>
                      <a:pt x="4140" y="3645"/>
                    </a:lnTo>
                    <a:lnTo>
                      <a:pt x="4140" y="3286"/>
                    </a:lnTo>
                    <a:close/>
                    <a:moveTo>
                      <a:pt x="4921" y="3286"/>
                    </a:moveTo>
                    <a:lnTo>
                      <a:pt x="4921" y="3645"/>
                    </a:lnTo>
                    <a:lnTo>
                      <a:pt x="4568" y="3645"/>
                    </a:lnTo>
                    <a:lnTo>
                      <a:pt x="4568" y="3286"/>
                    </a:lnTo>
                    <a:close/>
                    <a:moveTo>
                      <a:pt x="5348" y="3286"/>
                    </a:moveTo>
                    <a:lnTo>
                      <a:pt x="5348" y="3645"/>
                    </a:lnTo>
                    <a:lnTo>
                      <a:pt x="4995" y="3645"/>
                    </a:lnTo>
                    <a:lnTo>
                      <a:pt x="4995" y="3286"/>
                    </a:lnTo>
                    <a:close/>
                    <a:moveTo>
                      <a:pt x="5775" y="3286"/>
                    </a:moveTo>
                    <a:lnTo>
                      <a:pt x="5775" y="3645"/>
                    </a:lnTo>
                    <a:lnTo>
                      <a:pt x="5422" y="3645"/>
                    </a:lnTo>
                    <a:lnTo>
                      <a:pt x="5422" y="3286"/>
                    </a:lnTo>
                    <a:close/>
                    <a:moveTo>
                      <a:pt x="6202" y="3286"/>
                    </a:moveTo>
                    <a:lnTo>
                      <a:pt x="6202" y="3645"/>
                    </a:lnTo>
                    <a:lnTo>
                      <a:pt x="5849" y="3645"/>
                    </a:lnTo>
                    <a:lnTo>
                      <a:pt x="5849" y="3286"/>
                    </a:lnTo>
                    <a:close/>
                    <a:moveTo>
                      <a:pt x="6629" y="3286"/>
                    </a:moveTo>
                    <a:lnTo>
                      <a:pt x="6629" y="3645"/>
                    </a:lnTo>
                    <a:lnTo>
                      <a:pt x="6276" y="3645"/>
                    </a:lnTo>
                    <a:lnTo>
                      <a:pt x="6276" y="3286"/>
                    </a:lnTo>
                    <a:close/>
                    <a:moveTo>
                      <a:pt x="7056" y="3286"/>
                    </a:moveTo>
                    <a:lnTo>
                      <a:pt x="7056" y="3645"/>
                    </a:lnTo>
                    <a:lnTo>
                      <a:pt x="6703" y="3645"/>
                    </a:lnTo>
                    <a:lnTo>
                      <a:pt x="6703" y="3286"/>
                    </a:lnTo>
                    <a:close/>
                    <a:moveTo>
                      <a:pt x="7484" y="3286"/>
                    </a:moveTo>
                    <a:lnTo>
                      <a:pt x="7484" y="3645"/>
                    </a:lnTo>
                    <a:lnTo>
                      <a:pt x="7130" y="3645"/>
                    </a:lnTo>
                    <a:lnTo>
                      <a:pt x="7130" y="3286"/>
                    </a:lnTo>
                    <a:close/>
                    <a:moveTo>
                      <a:pt x="7911" y="3286"/>
                    </a:moveTo>
                    <a:lnTo>
                      <a:pt x="7911" y="3645"/>
                    </a:lnTo>
                    <a:lnTo>
                      <a:pt x="7558" y="3645"/>
                    </a:lnTo>
                    <a:lnTo>
                      <a:pt x="7558" y="3286"/>
                    </a:lnTo>
                    <a:close/>
                    <a:moveTo>
                      <a:pt x="8338" y="3286"/>
                    </a:moveTo>
                    <a:lnTo>
                      <a:pt x="8338" y="3645"/>
                    </a:lnTo>
                    <a:lnTo>
                      <a:pt x="7985" y="3645"/>
                    </a:lnTo>
                    <a:lnTo>
                      <a:pt x="7985" y="3286"/>
                    </a:lnTo>
                    <a:close/>
                    <a:moveTo>
                      <a:pt x="8765" y="3286"/>
                    </a:moveTo>
                    <a:lnTo>
                      <a:pt x="8765" y="3645"/>
                    </a:lnTo>
                    <a:lnTo>
                      <a:pt x="8412" y="3645"/>
                    </a:lnTo>
                    <a:lnTo>
                      <a:pt x="8412" y="3286"/>
                    </a:lnTo>
                    <a:close/>
                    <a:moveTo>
                      <a:pt x="9192" y="3286"/>
                    </a:moveTo>
                    <a:lnTo>
                      <a:pt x="9192" y="3645"/>
                    </a:lnTo>
                    <a:lnTo>
                      <a:pt x="8839" y="3645"/>
                    </a:lnTo>
                    <a:lnTo>
                      <a:pt x="8839" y="3286"/>
                    </a:lnTo>
                    <a:close/>
                    <a:moveTo>
                      <a:pt x="9619" y="3286"/>
                    </a:moveTo>
                    <a:lnTo>
                      <a:pt x="9619" y="3645"/>
                    </a:lnTo>
                    <a:lnTo>
                      <a:pt x="9266" y="3645"/>
                    </a:lnTo>
                    <a:lnTo>
                      <a:pt x="9266" y="3286"/>
                    </a:lnTo>
                    <a:close/>
                    <a:moveTo>
                      <a:pt x="10046" y="3286"/>
                    </a:moveTo>
                    <a:lnTo>
                      <a:pt x="10046" y="3645"/>
                    </a:lnTo>
                    <a:lnTo>
                      <a:pt x="9693" y="3645"/>
                    </a:lnTo>
                    <a:lnTo>
                      <a:pt x="9693" y="3286"/>
                    </a:lnTo>
                    <a:close/>
                    <a:moveTo>
                      <a:pt x="10474" y="3286"/>
                    </a:moveTo>
                    <a:lnTo>
                      <a:pt x="10474" y="3645"/>
                    </a:lnTo>
                    <a:lnTo>
                      <a:pt x="10120" y="3645"/>
                    </a:lnTo>
                    <a:lnTo>
                      <a:pt x="10120" y="3286"/>
                    </a:lnTo>
                    <a:close/>
                    <a:moveTo>
                      <a:pt x="10901" y="3286"/>
                    </a:moveTo>
                    <a:lnTo>
                      <a:pt x="10901" y="3645"/>
                    </a:lnTo>
                    <a:lnTo>
                      <a:pt x="10548" y="3645"/>
                    </a:lnTo>
                    <a:lnTo>
                      <a:pt x="10548" y="3286"/>
                    </a:lnTo>
                    <a:close/>
                    <a:moveTo>
                      <a:pt x="11328" y="3286"/>
                    </a:moveTo>
                    <a:lnTo>
                      <a:pt x="11328" y="3645"/>
                    </a:lnTo>
                    <a:lnTo>
                      <a:pt x="10975" y="3645"/>
                    </a:lnTo>
                    <a:lnTo>
                      <a:pt x="10975" y="3286"/>
                    </a:lnTo>
                    <a:close/>
                    <a:moveTo>
                      <a:pt x="11755" y="3286"/>
                    </a:moveTo>
                    <a:lnTo>
                      <a:pt x="11755" y="3645"/>
                    </a:lnTo>
                    <a:lnTo>
                      <a:pt x="11402" y="3645"/>
                    </a:lnTo>
                    <a:lnTo>
                      <a:pt x="11402" y="3286"/>
                    </a:lnTo>
                    <a:close/>
                    <a:moveTo>
                      <a:pt x="649" y="3713"/>
                    </a:moveTo>
                    <a:lnTo>
                      <a:pt x="649" y="4072"/>
                    </a:lnTo>
                    <a:lnTo>
                      <a:pt x="296" y="4072"/>
                    </a:lnTo>
                    <a:lnTo>
                      <a:pt x="296" y="3713"/>
                    </a:lnTo>
                    <a:close/>
                    <a:moveTo>
                      <a:pt x="1076" y="3713"/>
                    </a:moveTo>
                    <a:lnTo>
                      <a:pt x="1076" y="4072"/>
                    </a:lnTo>
                    <a:lnTo>
                      <a:pt x="723" y="4072"/>
                    </a:lnTo>
                    <a:lnTo>
                      <a:pt x="723" y="3713"/>
                    </a:lnTo>
                    <a:close/>
                    <a:moveTo>
                      <a:pt x="1504" y="3713"/>
                    </a:moveTo>
                    <a:lnTo>
                      <a:pt x="1504" y="4072"/>
                    </a:lnTo>
                    <a:lnTo>
                      <a:pt x="1151" y="4072"/>
                    </a:lnTo>
                    <a:lnTo>
                      <a:pt x="1151" y="3713"/>
                    </a:lnTo>
                    <a:close/>
                    <a:moveTo>
                      <a:pt x="1931" y="3713"/>
                    </a:moveTo>
                    <a:lnTo>
                      <a:pt x="1931" y="4072"/>
                    </a:lnTo>
                    <a:lnTo>
                      <a:pt x="1578" y="4072"/>
                    </a:lnTo>
                    <a:lnTo>
                      <a:pt x="1578" y="3713"/>
                    </a:lnTo>
                    <a:close/>
                    <a:moveTo>
                      <a:pt x="2358" y="3713"/>
                    </a:moveTo>
                    <a:lnTo>
                      <a:pt x="2358" y="4072"/>
                    </a:lnTo>
                    <a:lnTo>
                      <a:pt x="2005" y="4072"/>
                    </a:lnTo>
                    <a:lnTo>
                      <a:pt x="2005" y="3713"/>
                    </a:lnTo>
                    <a:close/>
                    <a:moveTo>
                      <a:pt x="2785" y="3713"/>
                    </a:moveTo>
                    <a:lnTo>
                      <a:pt x="2785" y="4072"/>
                    </a:lnTo>
                    <a:lnTo>
                      <a:pt x="2432" y="4072"/>
                    </a:lnTo>
                    <a:lnTo>
                      <a:pt x="2432" y="3713"/>
                    </a:lnTo>
                    <a:close/>
                    <a:moveTo>
                      <a:pt x="3212" y="3713"/>
                    </a:moveTo>
                    <a:lnTo>
                      <a:pt x="3212" y="4072"/>
                    </a:lnTo>
                    <a:lnTo>
                      <a:pt x="2859" y="4072"/>
                    </a:lnTo>
                    <a:lnTo>
                      <a:pt x="2859" y="3713"/>
                    </a:lnTo>
                    <a:close/>
                    <a:moveTo>
                      <a:pt x="3639" y="3713"/>
                    </a:moveTo>
                    <a:lnTo>
                      <a:pt x="3639" y="4072"/>
                    </a:lnTo>
                    <a:lnTo>
                      <a:pt x="3286" y="4072"/>
                    </a:lnTo>
                    <a:lnTo>
                      <a:pt x="3286" y="3713"/>
                    </a:lnTo>
                    <a:close/>
                    <a:moveTo>
                      <a:pt x="4066" y="3713"/>
                    </a:moveTo>
                    <a:lnTo>
                      <a:pt x="4066" y="4072"/>
                    </a:lnTo>
                    <a:lnTo>
                      <a:pt x="3713" y="4072"/>
                    </a:lnTo>
                    <a:lnTo>
                      <a:pt x="3713" y="3713"/>
                    </a:lnTo>
                    <a:close/>
                    <a:moveTo>
                      <a:pt x="4494" y="3713"/>
                    </a:moveTo>
                    <a:lnTo>
                      <a:pt x="4494" y="4072"/>
                    </a:lnTo>
                    <a:lnTo>
                      <a:pt x="4140" y="4072"/>
                    </a:lnTo>
                    <a:lnTo>
                      <a:pt x="4140" y="3713"/>
                    </a:lnTo>
                    <a:close/>
                    <a:moveTo>
                      <a:pt x="4921" y="3713"/>
                    </a:moveTo>
                    <a:lnTo>
                      <a:pt x="4921" y="4072"/>
                    </a:lnTo>
                    <a:lnTo>
                      <a:pt x="4568" y="4072"/>
                    </a:lnTo>
                    <a:lnTo>
                      <a:pt x="4568" y="3713"/>
                    </a:lnTo>
                    <a:close/>
                    <a:moveTo>
                      <a:pt x="5348" y="3713"/>
                    </a:moveTo>
                    <a:lnTo>
                      <a:pt x="5348" y="4072"/>
                    </a:lnTo>
                    <a:lnTo>
                      <a:pt x="4995" y="4072"/>
                    </a:lnTo>
                    <a:lnTo>
                      <a:pt x="4995" y="3713"/>
                    </a:lnTo>
                    <a:close/>
                    <a:moveTo>
                      <a:pt x="5775" y="3713"/>
                    </a:moveTo>
                    <a:lnTo>
                      <a:pt x="5775" y="4072"/>
                    </a:lnTo>
                    <a:lnTo>
                      <a:pt x="5422" y="4072"/>
                    </a:lnTo>
                    <a:lnTo>
                      <a:pt x="5422" y="3713"/>
                    </a:lnTo>
                    <a:close/>
                    <a:moveTo>
                      <a:pt x="6202" y="3713"/>
                    </a:moveTo>
                    <a:lnTo>
                      <a:pt x="6202" y="4072"/>
                    </a:lnTo>
                    <a:lnTo>
                      <a:pt x="5849" y="4072"/>
                    </a:lnTo>
                    <a:lnTo>
                      <a:pt x="5849" y="3713"/>
                    </a:lnTo>
                    <a:close/>
                    <a:moveTo>
                      <a:pt x="6629" y="3713"/>
                    </a:moveTo>
                    <a:lnTo>
                      <a:pt x="6629" y="4072"/>
                    </a:lnTo>
                    <a:lnTo>
                      <a:pt x="6276" y="4072"/>
                    </a:lnTo>
                    <a:lnTo>
                      <a:pt x="6276" y="3713"/>
                    </a:lnTo>
                    <a:close/>
                    <a:moveTo>
                      <a:pt x="7056" y="3713"/>
                    </a:moveTo>
                    <a:lnTo>
                      <a:pt x="7056" y="4072"/>
                    </a:lnTo>
                    <a:lnTo>
                      <a:pt x="6703" y="4072"/>
                    </a:lnTo>
                    <a:lnTo>
                      <a:pt x="6703" y="3713"/>
                    </a:lnTo>
                    <a:close/>
                    <a:moveTo>
                      <a:pt x="7484" y="3713"/>
                    </a:moveTo>
                    <a:lnTo>
                      <a:pt x="7484" y="4072"/>
                    </a:lnTo>
                    <a:lnTo>
                      <a:pt x="7130" y="4072"/>
                    </a:lnTo>
                    <a:lnTo>
                      <a:pt x="7130" y="3713"/>
                    </a:lnTo>
                    <a:close/>
                    <a:moveTo>
                      <a:pt x="7911" y="3713"/>
                    </a:moveTo>
                    <a:lnTo>
                      <a:pt x="7911" y="4072"/>
                    </a:lnTo>
                    <a:lnTo>
                      <a:pt x="7558" y="4072"/>
                    </a:lnTo>
                    <a:lnTo>
                      <a:pt x="7558" y="3713"/>
                    </a:lnTo>
                    <a:close/>
                    <a:moveTo>
                      <a:pt x="8338" y="3713"/>
                    </a:moveTo>
                    <a:lnTo>
                      <a:pt x="8338" y="4072"/>
                    </a:lnTo>
                    <a:lnTo>
                      <a:pt x="7985" y="4072"/>
                    </a:lnTo>
                    <a:lnTo>
                      <a:pt x="7985" y="3713"/>
                    </a:lnTo>
                    <a:close/>
                    <a:moveTo>
                      <a:pt x="8765" y="3713"/>
                    </a:moveTo>
                    <a:lnTo>
                      <a:pt x="8765" y="4072"/>
                    </a:lnTo>
                    <a:lnTo>
                      <a:pt x="8412" y="4072"/>
                    </a:lnTo>
                    <a:lnTo>
                      <a:pt x="8412" y="3713"/>
                    </a:lnTo>
                    <a:close/>
                    <a:moveTo>
                      <a:pt x="9192" y="3713"/>
                    </a:moveTo>
                    <a:lnTo>
                      <a:pt x="9192" y="4072"/>
                    </a:lnTo>
                    <a:lnTo>
                      <a:pt x="8839" y="4072"/>
                    </a:lnTo>
                    <a:lnTo>
                      <a:pt x="8839" y="3713"/>
                    </a:lnTo>
                    <a:close/>
                    <a:moveTo>
                      <a:pt x="9619" y="3713"/>
                    </a:moveTo>
                    <a:lnTo>
                      <a:pt x="9619" y="4072"/>
                    </a:lnTo>
                    <a:lnTo>
                      <a:pt x="9266" y="4072"/>
                    </a:lnTo>
                    <a:lnTo>
                      <a:pt x="9266" y="3713"/>
                    </a:lnTo>
                    <a:close/>
                    <a:moveTo>
                      <a:pt x="10046" y="3713"/>
                    </a:moveTo>
                    <a:lnTo>
                      <a:pt x="10046" y="4072"/>
                    </a:lnTo>
                    <a:lnTo>
                      <a:pt x="9693" y="4072"/>
                    </a:lnTo>
                    <a:lnTo>
                      <a:pt x="9693" y="3713"/>
                    </a:lnTo>
                    <a:close/>
                    <a:moveTo>
                      <a:pt x="10474" y="3713"/>
                    </a:moveTo>
                    <a:lnTo>
                      <a:pt x="10474" y="4072"/>
                    </a:lnTo>
                    <a:lnTo>
                      <a:pt x="10120" y="4072"/>
                    </a:lnTo>
                    <a:lnTo>
                      <a:pt x="10120" y="3713"/>
                    </a:lnTo>
                    <a:close/>
                    <a:moveTo>
                      <a:pt x="10901" y="3713"/>
                    </a:moveTo>
                    <a:lnTo>
                      <a:pt x="10901" y="4072"/>
                    </a:lnTo>
                    <a:lnTo>
                      <a:pt x="10548" y="4072"/>
                    </a:lnTo>
                    <a:lnTo>
                      <a:pt x="10548" y="3713"/>
                    </a:lnTo>
                    <a:close/>
                    <a:moveTo>
                      <a:pt x="11328" y="3713"/>
                    </a:moveTo>
                    <a:lnTo>
                      <a:pt x="11328" y="4072"/>
                    </a:lnTo>
                    <a:lnTo>
                      <a:pt x="10975" y="4072"/>
                    </a:lnTo>
                    <a:lnTo>
                      <a:pt x="10975" y="3713"/>
                    </a:lnTo>
                    <a:close/>
                    <a:moveTo>
                      <a:pt x="11755" y="3713"/>
                    </a:moveTo>
                    <a:lnTo>
                      <a:pt x="11755" y="4072"/>
                    </a:lnTo>
                    <a:lnTo>
                      <a:pt x="11402" y="4072"/>
                    </a:lnTo>
                    <a:lnTo>
                      <a:pt x="11402" y="3713"/>
                    </a:lnTo>
                    <a:close/>
                    <a:moveTo>
                      <a:pt x="649" y="4141"/>
                    </a:moveTo>
                    <a:lnTo>
                      <a:pt x="649" y="4499"/>
                    </a:lnTo>
                    <a:lnTo>
                      <a:pt x="296" y="4499"/>
                    </a:lnTo>
                    <a:lnTo>
                      <a:pt x="296" y="4141"/>
                    </a:lnTo>
                    <a:close/>
                    <a:moveTo>
                      <a:pt x="1076" y="4141"/>
                    </a:moveTo>
                    <a:lnTo>
                      <a:pt x="1076" y="4499"/>
                    </a:lnTo>
                    <a:lnTo>
                      <a:pt x="723" y="4499"/>
                    </a:lnTo>
                    <a:lnTo>
                      <a:pt x="723" y="4141"/>
                    </a:lnTo>
                    <a:close/>
                    <a:moveTo>
                      <a:pt x="1504" y="4141"/>
                    </a:moveTo>
                    <a:lnTo>
                      <a:pt x="1504" y="4499"/>
                    </a:lnTo>
                    <a:lnTo>
                      <a:pt x="1151" y="4499"/>
                    </a:lnTo>
                    <a:lnTo>
                      <a:pt x="1151" y="4141"/>
                    </a:lnTo>
                    <a:close/>
                    <a:moveTo>
                      <a:pt x="1931" y="4141"/>
                    </a:moveTo>
                    <a:lnTo>
                      <a:pt x="1931" y="4499"/>
                    </a:lnTo>
                    <a:lnTo>
                      <a:pt x="1578" y="4499"/>
                    </a:lnTo>
                    <a:lnTo>
                      <a:pt x="1578" y="4141"/>
                    </a:lnTo>
                    <a:close/>
                    <a:moveTo>
                      <a:pt x="2358" y="4141"/>
                    </a:moveTo>
                    <a:lnTo>
                      <a:pt x="2358" y="4499"/>
                    </a:lnTo>
                    <a:lnTo>
                      <a:pt x="2005" y="4499"/>
                    </a:lnTo>
                    <a:lnTo>
                      <a:pt x="2005" y="4141"/>
                    </a:lnTo>
                    <a:close/>
                    <a:moveTo>
                      <a:pt x="2785" y="4141"/>
                    </a:moveTo>
                    <a:lnTo>
                      <a:pt x="2785" y="4499"/>
                    </a:lnTo>
                    <a:lnTo>
                      <a:pt x="2432" y="4499"/>
                    </a:lnTo>
                    <a:lnTo>
                      <a:pt x="2432" y="4141"/>
                    </a:lnTo>
                    <a:close/>
                    <a:moveTo>
                      <a:pt x="3212" y="4141"/>
                    </a:moveTo>
                    <a:lnTo>
                      <a:pt x="3212" y="4499"/>
                    </a:lnTo>
                    <a:lnTo>
                      <a:pt x="2859" y="4499"/>
                    </a:lnTo>
                    <a:lnTo>
                      <a:pt x="2859" y="4141"/>
                    </a:lnTo>
                    <a:close/>
                    <a:moveTo>
                      <a:pt x="3639" y="4141"/>
                    </a:moveTo>
                    <a:lnTo>
                      <a:pt x="3639" y="4499"/>
                    </a:lnTo>
                    <a:lnTo>
                      <a:pt x="3286" y="4499"/>
                    </a:lnTo>
                    <a:lnTo>
                      <a:pt x="3286" y="4141"/>
                    </a:lnTo>
                    <a:close/>
                    <a:moveTo>
                      <a:pt x="4066" y="4141"/>
                    </a:moveTo>
                    <a:lnTo>
                      <a:pt x="4066" y="4499"/>
                    </a:lnTo>
                    <a:lnTo>
                      <a:pt x="3713" y="4499"/>
                    </a:lnTo>
                    <a:lnTo>
                      <a:pt x="3713" y="4141"/>
                    </a:lnTo>
                    <a:close/>
                    <a:moveTo>
                      <a:pt x="4494" y="4141"/>
                    </a:moveTo>
                    <a:lnTo>
                      <a:pt x="4494" y="4499"/>
                    </a:lnTo>
                    <a:lnTo>
                      <a:pt x="4140" y="4499"/>
                    </a:lnTo>
                    <a:lnTo>
                      <a:pt x="4140" y="4141"/>
                    </a:lnTo>
                    <a:close/>
                    <a:moveTo>
                      <a:pt x="4921" y="4141"/>
                    </a:moveTo>
                    <a:lnTo>
                      <a:pt x="4921" y="4499"/>
                    </a:lnTo>
                    <a:lnTo>
                      <a:pt x="4568" y="4499"/>
                    </a:lnTo>
                    <a:lnTo>
                      <a:pt x="4568" y="4141"/>
                    </a:lnTo>
                    <a:close/>
                    <a:moveTo>
                      <a:pt x="5348" y="4141"/>
                    </a:moveTo>
                    <a:lnTo>
                      <a:pt x="5348" y="4499"/>
                    </a:lnTo>
                    <a:lnTo>
                      <a:pt x="4995" y="4499"/>
                    </a:lnTo>
                    <a:lnTo>
                      <a:pt x="4995" y="4141"/>
                    </a:lnTo>
                    <a:close/>
                    <a:moveTo>
                      <a:pt x="5775" y="4141"/>
                    </a:moveTo>
                    <a:lnTo>
                      <a:pt x="5775" y="4499"/>
                    </a:lnTo>
                    <a:lnTo>
                      <a:pt x="5422" y="4499"/>
                    </a:lnTo>
                    <a:lnTo>
                      <a:pt x="5422" y="4141"/>
                    </a:lnTo>
                    <a:close/>
                    <a:moveTo>
                      <a:pt x="6202" y="4141"/>
                    </a:moveTo>
                    <a:lnTo>
                      <a:pt x="6202" y="4499"/>
                    </a:lnTo>
                    <a:lnTo>
                      <a:pt x="5849" y="4499"/>
                    </a:lnTo>
                    <a:lnTo>
                      <a:pt x="5849" y="4141"/>
                    </a:lnTo>
                    <a:close/>
                    <a:moveTo>
                      <a:pt x="6629" y="4141"/>
                    </a:moveTo>
                    <a:lnTo>
                      <a:pt x="6629" y="4499"/>
                    </a:lnTo>
                    <a:lnTo>
                      <a:pt x="6276" y="4499"/>
                    </a:lnTo>
                    <a:lnTo>
                      <a:pt x="6276" y="4141"/>
                    </a:lnTo>
                    <a:close/>
                    <a:moveTo>
                      <a:pt x="7056" y="4141"/>
                    </a:moveTo>
                    <a:lnTo>
                      <a:pt x="7056" y="4499"/>
                    </a:lnTo>
                    <a:lnTo>
                      <a:pt x="6703" y="4499"/>
                    </a:lnTo>
                    <a:lnTo>
                      <a:pt x="6703" y="4141"/>
                    </a:lnTo>
                    <a:close/>
                    <a:moveTo>
                      <a:pt x="7484" y="4141"/>
                    </a:moveTo>
                    <a:lnTo>
                      <a:pt x="7484" y="4499"/>
                    </a:lnTo>
                    <a:lnTo>
                      <a:pt x="7130" y="4499"/>
                    </a:lnTo>
                    <a:lnTo>
                      <a:pt x="7130" y="4141"/>
                    </a:lnTo>
                    <a:close/>
                    <a:moveTo>
                      <a:pt x="7911" y="4141"/>
                    </a:moveTo>
                    <a:lnTo>
                      <a:pt x="7911" y="4499"/>
                    </a:lnTo>
                    <a:lnTo>
                      <a:pt x="7558" y="4499"/>
                    </a:lnTo>
                    <a:lnTo>
                      <a:pt x="7558" y="4141"/>
                    </a:lnTo>
                    <a:close/>
                    <a:moveTo>
                      <a:pt x="8338" y="4141"/>
                    </a:moveTo>
                    <a:lnTo>
                      <a:pt x="8338" y="4499"/>
                    </a:lnTo>
                    <a:lnTo>
                      <a:pt x="7985" y="4499"/>
                    </a:lnTo>
                    <a:lnTo>
                      <a:pt x="7985" y="4141"/>
                    </a:lnTo>
                    <a:close/>
                    <a:moveTo>
                      <a:pt x="8765" y="4141"/>
                    </a:moveTo>
                    <a:lnTo>
                      <a:pt x="8765" y="4499"/>
                    </a:lnTo>
                    <a:lnTo>
                      <a:pt x="8412" y="4499"/>
                    </a:lnTo>
                    <a:lnTo>
                      <a:pt x="8412" y="4141"/>
                    </a:lnTo>
                    <a:close/>
                    <a:moveTo>
                      <a:pt x="9192" y="4141"/>
                    </a:moveTo>
                    <a:lnTo>
                      <a:pt x="9192" y="4499"/>
                    </a:lnTo>
                    <a:lnTo>
                      <a:pt x="8839" y="4499"/>
                    </a:lnTo>
                    <a:lnTo>
                      <a:pt x="8839" y="4141"/>
                    </a:lnTo>
                    <a:close/>
                    <a:moveTo>
                      <a:pt x="9619" y="4141"/>
                    </a:moveTo>
                    <a:lnTo>
                      <a:pt x="9619" y="4499"/>
                    </a:lnTo>
                    <a:lnTo>
                      <a:pt x="9266" y="4499"/>
                    </a:lnTo>
                    <a:lnTo>
                      <a:pt x="9266" y="4141"/>
                    </a:lnTo>
                    <a:close/>
                    <a:moveTo>
                      <a:pt x="10046" y="4141"/>
                    </a:moveTo>
                    <a:lnTo>
                      <a:pt x="10046" y="4499"/>
                    </a:lnTo>
                    <a:lnTo>
                      <a:pt x="9693" y="4499"/>
                    </a:lnTo>
                    <a:lnTo>
                      <a:pt x="9693" y="4141"/>
                    </a:lnTo>
                    <a:close/>
                    <a:moveTo>
                      <a:pt x="10474" y="4141"/>
                    </a:moveTo>
                    <a:lnTo>
                      <a:pt x="10474" y="4499"/>
                    </a:lnTo>
                    <a:lnTo>
                      <a:pt x="10120" y="4499"/>
                    </a:lnTo>
                    <a:lnTo>
                      <a:pt x="10120" y="4141"/>
                    </a:lnTo>
                    <a:close/>
                    <a:moveTo>
                      <a:pt x="10901" y="4141"/>
                    </a:moveTo>
                    <a:lnTo>
                      <a:pt x="10901" y="4499"/>
                    </a:lnTo>
                    <a:lnTo>
                      <a:pt x="10548" y="4499"/>
                    </a:lnTo>
                    <a:lnTo>
                      <a:pt x="10548" y="4141"/>
                    </a:lnTo>
                    <a:close/>
                    <a:moveTo>
                      <a:pt x="11328" y="4141"/>
                    </a:moveTo>
                    <a:lnTo>
                      <a:pt x="11328" y="4499"/>
                    </a:lnTo>
                    <a:lnTo>
                      <a:pt x="10975" y="4499"/>
                    </a:lnTo>
                    <a:lnTo>
                      <a:pt x="10975" y="4141"/>
                    </a:lnTo>
                    <a:close/>
                    <a:moveTo>
                      <a:pt x="11755" y="4141"/>
                    </a:moveTo>
                    <a:lnTo>
                      <a:pt x="11755" y="4499"/>
                    </a:lnTo>
                    <a:lnTo>
                      <a:pt x="11402" y="4499"/>
                    </a:lnTo>
                    <a:lnTo>
                      <a:pt x="11402" y="4141"/>
                    </a:lnTo>
                    <a:close/>
                    <a:moveTo>
                      <a:pt x="649" y="4568"/>
                    </a:moveTo>
                    <a:lnTo>
                      <a:pt x="649" y="4926"/>
                    </a:lnTo>
                    <a:lnTo>
                      <a:pt x="296" y="4926"/>
                    </a:lnTo>
                    <a:lnTo>
                      <a:pt x="296" y="4568"/>
                    </a:lnTo>
                    <a:close/>
                    <a:moveTo>
                      <a:pt x="1076" y="4568"/>
                    </a:moveTo>
                    <a:lnTo>
                      <a:pt x="1076" y="4926"/>
                    </a:lnTo>
                    <a:lnTo>
                      <a:pt x="723" y="4926"/>
                    </a:lnTo>
                    <a:lnTo>
                      <a:pt x="723" y="4568"/>
                    </a:lnTo>
                    <a:close/>
                    <a:moveTo>
                      <a:pt x="1504" y="4568"/>
                    </a:moveTo>
                    <a:lnTo>
                      <a:pt x="1504" y="4926"/>
                    </a:lnTo>
                    <a:lnTo>
                      <a:pt x="1151" y="4926"/>
                    </a:lnTo>
                    <a:lnTo>
                      <a:pt x="1151" y="4568"/>
                    </a:lnTo>
                    <a:close/>
                    <a:moveTo>
                      <a:pt x="1931" y="4568"/>
                    </a:moveTo>
                    <a:lnTo>
                      <a:pt x="1931" y="4926"/>
                    </a:lnTo>
                    <a:lnTo>
                      <a:pt x="1578" y="4926"/>
                    </a:lnTo>
                    <a:lnTo>
                      <a:pt x="1578" y="4568"/>
                    </a:lnTo>
                    <a:close/>
                    <a:moveTo>
                      <a:pt x="2358" y="4568"/>
                    </a:moveTo>
                    <a:lnTo>
                      <a:pt x="2358" y="4926"/>
                    </a:lnTo>
                    <a:lnTo>
                      <a:pt x="2005" y="4926"/>
                    </a:lnTo>
                    <a:lnTo>
                      <a:pt x="2005" y="4568"/>
                    </a:lnTo>
                    <a:close/>
                    <a:moveTo>
                      <a:pt x="2785" y="4568"/>
                    </a:moveTo>
                    <a:lnTo>
                      <a:pt x="2785" y="4926"/>
                    </a:lnTo>
                    <a:lnTo>
                      <a:pt x="2432" y="4926"/>
                    </a:lnTo>
                    <a:lnTo>
                      <a:pt x="2432" y="4568"/>
                    </a:lnTo>
                    <a:close/>
                    <a:moveTo>
                      <a:pt x="3212" y="4568"/>
                    </a:moveTo>
                    <a:lnTo>
                      <a:pt x="3212" y="4926"/>
                    </a:lnTo>
                    <a:lnTo>
                      <a:pt x="2859" y="4926"/>
                    </a:lnTo>
                    <a:lnTo>
                      <a:pt x="2859" y="4568"/>
                    </a:lnTo>
                    <a:close/>
                    <a:moveTo>
                      <a:pt x="3639" y="4568"/>
                    </a:moveTo>
                    <a:lnTo>
                      <a:pt x="3639" y="4926"/>
                    </a:lnTo>
                    <a:lnTo>
                      <a:pt x="3286" y="4926"/>
                    </a:lnTo>
                    <a:lnTo>
                      <a:pt x="3286" y="4568"/>
                    </a:lnTo>
                    <a:close/>
                    <a:moveTo>
                      <a:pt x="4066" y="4568"/>
                    </a:moveTo>
                    <a:lnTo>
                      <a:pt x="4066" y="4926"/>
                    </a:lnTo>
                    <a:lnTo>
                      <a:pt x="3713" y="4926"/>
                    </a:lnTo>
                    <a:lnTo>
                      <a:pt x="3713" y="4568"/>
                    </a:lnTo>
                    <a:close/>
                    <a:moveTo>
                      <a:pt x="4494" y="4568"/>
                    </a:moveTo>
                    <a:lnTo>
                      <a:pt x="4494" y="4926"/>
                    </a:lnTo>
                    <a:lnTo>
                      <a:pt x="4140" y="4926"/>
                    </a:lnTo>
                    <a:lnTo>
                      <a:pt x="4140" y="4568"/>
                    </a:lnTo>
                    <a:close/>
                    <a:moveTo>
                      <a:pt x="4921" y="4568"/>
                    </a:moveTo>
                    <a:lnTo>
                      <a:pt x="4921" y="4926"/>
                    </a:lnTo>
                    <a:lnTo>
                      <a:pt x="4568" y="4926"/>
                    </a:lnTo>
                    <a:lnTo>
                      <a:pt x="4568" y="4568"/>
                    </a:lnTo>
                    <a:close/>
                    <a:moveTo>
                      <a:pt x="5348" y="4568"/>
                    </a:moveTo>
                    <a:lnTo>
                      <a:pt x="5348" y="4926"/>
                    </a:lnTo>
                    <a:lnTo>
                      <a:pt x="4995" y="4926"/>
                    </a:lnTo>
                    <a:lnTo>
                      <a:pt x="4995" y="4568"/>
                    </a:lnTo>
                    <a:close/>
                    <a:moveTo>
                      <a:pt x="5775" y="4568"/>
                    </a:moveTo>
                    <a:lnTo>
                      <a:pt x="5775" y="4926"/>
                    </a:lnTo>
                    <a:lnTo>
                      <a:pt x="5422" y="4926"/>
                    </a:lnTo>
                    <a:lnTo>
                      <a:pt x="5422" y="4568"/>
                    </a:lnTo>
                    <a:close/>
                    <a:moveTo>
                      <a:pt x="6202" y="4568"/>
                    </a:moveTo>
                    <a:lnTo>
                      <a:pt x="6202" y="4926"/>
                    </a:lnTo>
                    <a:lnTo>
                      <a:pt x="5849" y="4926"/>
                    </a:lnTo>
                    <a:lnTo>
                      <a:pt x="5849" y="4568"/>
                    </a:lnTo>
                    <a:close/>
                    <a:moveTo>
                      <a:pt x="6629" y="4568"/>
                    </a:moveTo>
                    <a:lnTo>
                      <a:pt x="6629" y="4926"/>
                    </a:lnTo>
                    <a:lnTo>
                      <a:pt x="6276" y="4926"/>
                    </a:lnTo>
                    <a:lnTo>
                      <a:pt x="6276" y="4568"/>
                    </a:lnTo>
                    <a:close/>
                    <a:moveTo>
                      <a:pt x="7056" y="4568"/>
                    </a:moveTo>
                    <a:lnTo>
                      <a:pt x="7056" y="4926"/>
                    </a:lnTo>
                    <a:lnTo>
                      <a:pt x="6703" y="4926"/>
                    </a:lnTo>
                    <a:lnTo>
                      <a:pt x="6703" y="4568"/>
                    </a:lnTo>
                    <a:close/>
                    <a:moveTo>
                      <a:pt x="7484" y="4568"/>
                    </a:moveTo>
                    <a:lnTo>
                      <a:pt x="7484" y="4926"/>
                    </a:lnTo>
                    <a:lnTo>
                      <a:pt x="7130" y="4926"/>
                    </a:lnTo>
                    <a:lnTo>
                      <a:pt x="7130" y="4568"/>
                    </a:lnTo>
                    <a:close/>
                    <a:moveTo>
                      <a:pt x="7911" y="4568"/>
                    </a:moveTo>
                    <a:lnTo>
                      <a:pt x="7911" y="4926"/>
                    </a:lnTo>
                    <a:lnTo>
                      <a:pt x="7558" y="4926"/>
                    </a:lnTo>
                    <a:lnTo>
                      <a:pt x="7558" y="4568"/>
                    </a:lnTo>
                    <a:close/>
                    <a:moveTo>
                      <a:pt x="8338" y="4568"/>
                    </a:moveTo>
                    <a:lnTo>
                      <a:pt x="8338" y="4926"/>
                    </a:lnTo>
                    <a:lnTo>
                      <a:pt x="7985" y="4926"/>
                    </a:lnTo>
                    <a:lnTo>
                      <a:pt x="7985" y="4568"/>
                    </a:lnTo>
                    <a:close/>
                    <a:moveTo>
                      <a:pt x="8765" y="4568"/>
                    </a:moveTo>
                    <a:lnTo>
                      <a:pt x="8765" y="4926"/>
                    </a:lnTo>
                    <a:lnTo>
                      <a:pt x="8412" y="4926"/>
                    </a:lnTo>
                    <a:lnTo>
                      <a:pt x="8412" y="4568"/>
                    </a:lnTo>
                    <a:close/>
                    <a:moveTo>
                      <a:pt x="9192" y="4568"/>
                    </a:moveTo>
                    <a:lnTo>
                      <a:pt x="9192" y="4926"/>
                    </a:lnTo>
                    <a:lnTo>
                      <a:pt x="8839" y="4926"/>
                    </a:lnTo>
                    <a:lnTo>
                      <a:pt x="8839" y="4568"/>
                    </a:lnTo>
                    <a:close/>
                    <a:moveTo>
                      <a:pt x="9619" y="4568"/>
                    </a:moveTo>
                    <a:lnTo>
                      <a:pt x="9619" y="4926"/>
                    </a:lnTo>
                    <a:lnTo>
                      <a:pt x="9266" y="4926"/>
                    </a:lnTo>
                    <a:lnTo>
                      <a:pt x="9266" y="4568"/>
                    </a:lnTo>
                    <a:close/>
                    <a:moveTo>
                      <a:pt x="10046" y="4568"/>
                    </a:moveTo>
                    <a:lnTo>
                      <a:pt x="10046" y="4926"/>
                    </a:lnTo>
                    <a:lnTo>
                      <a:pt x="9693" y="4926"/>
                    </a:lnTo>
                    <a:lnTo>
                      <a:pt x="9693" y="4568"/>
                    </a:lnTo>
                    <a:close/>
                    <a:moveTo>
                      <a:pt x="10474" y="4568"/>
                    </a:moveTo>
                    <a:lnTo>
                      <a:pt x="10474" y="4926"/>
                    </a:lnTo>
                    <a:lnTo>
                      <a:pt x="10120" y="4926"/>
                    </a:lnTo>
                    <a:lnTo>
                      <a:pt x="10120" y="4568"/>
                    </a:lnTo>
                    <a:close/>
                    <a:moveTo>
                      <a:pt x="10901" y="4568"/>
                    </a:moveTo>
                    <a:lnTo>
                      <a:pt x="10901" y="4926"/>
                    </a:lnTo>
                    <a:lnTo>
                      <a:pt x="10548" y="4926"/>
                    </a:lnTo>
                    <a:lnTo>
                      <a:pt x="10548" y="4568"/>
                    </a:lnTo>
                    <a:close/>
                    <a:moveTo>
                      <a:pt x="11328" y="4568"/>
                    </a:moveTo>
                    <a:lnTo>
                      <a:pt x="11328" y="4926"/>
                    </a:lnTo>
                    <a:lnTo>
                      <a:pt x="10975" y="4926"/>
                    </a:lnTo>
                    <a:lnTo>
                      <a:pt x="10975" y="4568"/>
                    </a:lnTo>
                    <a:close/>
                    <a:moveTo>
                      <a:pt x="11755" y="4568"/>
                    </a:moveTo>
                    <a:lnTo>
                      <a:pt x="11755" y="4926"/>
                    </a:lnTo>
                    <a:lnTo>
                      <a:pt x="11402" y="4926"/>
                    </a:lnTo>
                    <a:lnTo>
                      <a:pt x="11402" y="4568"/>
                    </a:lnTo>
                    <a:close/>
                    <a:moveTo>
                      <a:pt x="649" y="4995"/>
                    </a:moveTo>
                    <a:lnTo>
                      <a:pt x="649" y="5354"/>
                    </a:lnTo>
                    <a:lnTo>
                      <a:pt x="296" y="5354"/>
                    </a:lnTo>
                    <a:lnTo>
                      <a:pt x="296" y="4995"/>
                    </a:lnTo>
                    <a:close/>
                    <a:moveTo>
                      <a:pt x="1076" y="4995"/>
                    </a:moveTo>
                    <a:lnTo>
                      <a:pt x="1076" y="5354"/>
                    </a:lnTo>
                    <a:lnTo>
                      <a:pt x="723" y="5354"/>
                    </a:lnTo>
                    <a:lnTo>
                      <a:pt x="723" y="4995"/>
                    </a:lnTo>
                    <a:close/>
                    <a:moveTo>
                      <a:pt x="1504" y="4995"/>
                    </a:moveTo>
                    <a:lnTo>
                      <a:pt x="1504" y="5354"/>
                    </a:lnTo>
                    <a:lnTo>
                      <a:pt x="1151" y="5354"/>
                    </a:lnTo>
                    <a:lnTo>
                      <a:pt x="1151" y="4995"/>
                    </a:lnTo>
                    <a:close/>
                    <a:moveTo>
                      <a:pt x="1931" y="4995"/>
                    </a:moveTo>
                    <a:lnTo>
                      <a:pt x="1931" y="5354"/>
                    </a:lnTo>
                    <a:lnTo>
                      <a:pt x="1578" y="5354"/>
                    </a:lnTo>
                    <a:lnTo>
                      <a:pt x="1578" y="4995"/>
                    </a:lnTo>
                    <a:close/>
                    <a:moveTo>
                      <a:pt x="2358" y="4995"/>
                    </a:moveTo>
                    <a:lnTo>
                      <a:pt x="2358" y="5354"/>
                    </a:lnTo>
                    <a:lnTo>
                      <a:pt x="2005" y="5354"/>
                    </a:lnTo>
                    <a:lnTo>
                      <a:pt x="2005" y="4995"/>
                    </a:lnTo>
                    <a:close/>
                    <a:moveTo>
                      <a:pt x="2785" y="4995"/>
                    </a:moveTo>
                    <a:lnTo>
                      <a:pt x="2785" y="5354"/>
                    </a:lnTo>
                    <a:lnTo>
                      <a:pt x="2432" y="5354"/>
                    </a:lnTo>
                    <a:lnTo>
                      <a:pt x="2432" y="4995"/>
                    </a:lnTo>
                    <a:close/>
                    <a:moveTo>
                      <a:pt x="3212" y="4995"/>
                    </a:moveTo>
                    <a:lnTo>
                      <a:pt x="3212" y="5354"/>
                    </a:lnTo>
                    <a:lnTo>
                      <a:pt x="2859" y="5354"/>
                    </a:lnTo>
                    <a:lnTo>
                      <a:pt x="2859" y="4995"/>
                    </a:lnTo>
                    <a:close/>
                    <a:moveTo>
                      <a:pt x="3639" y="4995"/>
                    </a:moveTo>
                    <a:lnTo>
                      <a:pt x="3639" y="5354"/>
                    </a:lnTo>
                    <a:lnTo>
                      <a:pt x="3286" y="5354"/>
                    </a:lnTo>
                    <a:lnTo>
                      <a:pt x="3286" y="4995"/>
                    </a:lnTo>
                    <a:close/>
                    <a:moveTo>
                      <a:pt x="4066" y="4995"/>
                    </a:moveTo>
                    <a:lnTo>
                      <a:pt x="4066" y="5354"/>
                    </a:lnTo>
                    <a:lnTo>
                      <a:pt x="3713" y="5354"/>
                    </a:lnTo>
                    <a:lnTo>
                      <a:pt x="3713" y="4995"/>
                    </a:lnTo>
                    <a:close/>
                    <a:moveTo>
                      <a:pt x="4494" y="4995"/>
                    </a:moveTo>
                    <a:lnTo>
                      <a:pt x="4494" y="5354"/>
                    </a:lnTo>
                    <a:lnTo>
                      <a:pt x="4140" y="5354"/>
                    </a:lnTo>
                    <a:lnTo>
                      <a:pt x="4140" y="4995"/>
                    </a:lnTo>
                    <a:close/>
                    <a:moveTo>
                      <a:pt x="4921" y="4995"/>
                    </a:moveTo>
                    <a:lnTo>
                      <a:pt x="4921" y="5354"/>
                    </a:lnTo>
                    <a:lnTo>
                      <a:pt x="4568" y="5354"/>
                    </a:lnTo>
                    <a:lnTo>
                      <a:pt x="4568" y="4995"/>
                    </a:lnTo>
                    <a:close/>
                    <a:moveTo>
                      <a:pt x="5348" y="4995"/>
                    </a:moveTo>
                    <a:lnTo>
                      <a:pt x="5348" y="5354"/>
                    </a:lnTo>
                    <a:lnTo>
                      <a:pt x="4995" y="5354"/>
                    </a:lnTo>
                    <a:lnTo>
                      <a:pt x="4995" y="4995"/>
                    </a:lnTo>
                    <a:close/>
                    <a:moveTo>
                      <a:pt x="5775" y="4995"/>
                    </a:moveTo>
                    <a:lnTo>
                      <a:pt x="5775" y="5354"/>
                    </a:lnTo>
                    <a:lnTo>
                      <a:pt x="5422" y="5354"/>
                    </a:lnTo>
                    <a:lnTo>
                      <a:pt x="5422" y="4995"/>
                    </a:lnTo>
                    <a:close/>
                    <a:moveTo>
                      <a:pt x="6202" y="4995"/>
                    </a:moveTo>
                    <a:lnTo>
                      <a:pt x="6202" y="5354"/>
                    </a:lnTo>
                    <a:lnTo>
                      <a:pt x="5849" y="5354"/>
                    </a:lnTo>
                    <a:lnTo>
                      <a:pt x="5849" y="4995"/>
                    </a:lnTo>
                    <a:close/>
                    <a:moveTo>
                      <a:pt x="6629" y="4995"/>
                    </a:moveTo>
                    <a:lnTo>
                      <a:pt x="6629" y="5354"/>
                    </a:lnTo>
                    <a:lnTo>
                      <a:pt x="6276" y="5354"/>
                    </a:lnTo>
                    <a:lnTo>
                      <a:pt x="6276" y="4995"/>
                    </a:lnTo>
                    <a:close/>
                    <a:moveTo>
                      <a:pt x="7056" y="4995"/>
                    </a:moveTo>
                    <a:lnTo>
                      <a:pt x="7056" y="5354"/>
                    </a:lnTo>
                    <a:lnTo>
                      <a:pt x="6703" y="5354"/>
                    </a:lnTo>
                    <a:lnTo>
                      <a:pt x="6703" y="4995"/>
                    </a:lnTo>
                    <a:close/>
                    <a:moveTo>
                      <a:pt x="7484" y="4995"/>
                    </a:moveTo>
                    <a:lnTo>
                      <a:pt x="7484" y="5354"/>
                    </a:lnTo>
                    <a:lnTo>
                      <a:pt x="7130" y="5354"/>
                    </a:lnTo>
                    <a:lnTo>
                      <a:pt x="7130" y="4995"/>
                    </a:lnTo>
                    <a:close/>
                    <a:moveTo>
                      <a:pt x="7911" y="4995"/>
                    </a:moveTo>
                    <a:lnTo>
                      <a:pt x="7911" y="5354"/>
                    </a:lnTo>
                    <a:lnTo>
                      <a:pt x="7558" y="5354"/>
                    </a:lnTo>
                    <a:lnTo>
                      <a:pt x="7558" y="4995"/>
                    </a:lnTo>
                    <a:close/>
                    <a:moveTo>
                      <a:pt x="8338" y="4995"/>
                    </a:moveTo>
                    <a:lnTo>
                      <a:pt x="8338" y="5354"/>
                    </a:lnTo>
                    <a:lnTo>
                      <a:pt x="7985" y="5354"/>
                    </a:lnTo>
                    <a:lnTo>
                      <a:pt x="7985" y="4995"/>
                    </a:lnTo>
                    <a:close/>
                    <a:moveTo>
                      <a:pt x="8765" y="4995"/>
                    </a:moveTo>
                    <a:lnTo>
                      <a:pt x="8765" y="5354"/>
                    </a:lnTo>
                    <a:lnTo>
                      <a:pt x="8412" y="5354"/>
                    </a:lnTo>
                    <a:lnTo>
                      <a:pt x="8412" y="4995"/>
                    </a:lnTo>
                    <a:close/>
                    <a:moveTo>
                      <a:pt x="9192" y="4995"/>
                    </a:moveTo>
                    <a:lnTo>
                      <a:pt x="9192" y="5354"/>
                    </a:lnTo>
                    <a:lnTo>
                      <a:pt x="8839" y="5354"/>
                    </a:lnTo>
                    <a:lnTo>
                      <a:pt x="8839" y="4995"/>
                    </a:lnTo>
                    <a:close/>
                    <a:moveTo>
                      <a:pt x="9619" y="4995"/>
                    </a:moveTo>
                    <a:lnTo>
                      <a:pt x="9619" y="5354"/>
                    </a:lnTo>
                    <a:lnTo>
                      <a:pt x="9266" y="5354"/>
                    </a:lnTo>
                    <a:lnTo>
                      <a:pt x="9266" y="4995"/>
                    </a:lnTo>
                    <a:close/>
                    <a:moveTo>
                      <a:pt x="10046" y="4995"/>
                    </a:moveTo>
                    <a:lnTo>
                      <a:pt x="10046" y="5354"/>
                    </a:lnTo>
                    <a:lnTo>
                      <a:pt x="9693" y="5354"/>
                    </a:lnTo>
                    <a:lnTo>
                      <a:pt x="9693" y="4995"/>
                    </a:lnTo>
                    <a:close/>
                    <a:moveTo>
                      <a:pt x="10474" y="4995"/>
                    </a:moveTo>
                    <a:lnTo>
                      <a:pt x="10474" y="5354"/>
                    </a:lnTo>
                    <a:lnTo>
                      <a:pt x="10120" y="5354"/>
                    </a:lnTo>
                    <a:lnTo>
                      <a:pt x="10120" y="4995"/>
                    </a:lnTo>
                    <a:close/>
                    <a:moveTo>
                      <a:pt x="10901" y="4995"/>
                    </a:moveTo>
                    <a:lnTo>
                      <a:pt x="10901" y="5354"/>
                    </a:lnTo>
                    <a:lnTo>
                      <a:pt x="10548" y="5354"/>
                    </a:lnTo>
                    <a:lnTo>
                      <a:pt x="10548" y="4995"/>
                    </a:lnTo>
                    <a:close/>
                    <a:moveTo>
                      <a:pt x="11328" y="4995"/>
                    </a:moveTo>
                    <a:lnTo>
                      <a:pt x="11328" y="5354"/>
                    </a:lnTo>
                    <a:lnTo>
                      <a:pt x="10975" y="5354"/>
                    </a:lnTo>
                    <a:lnTo>
                      <a:pt x="10975" y="4995"/>
                    </a:lnTo>
                    <a:close/>
                    <a:moveTo>
                      <a:pt x="11755" y="4995"/>
                    </a:moveTo>
                    <a:lnTo>
                      <a:pt x="11755" y="5354"/>
                    </a:lnTo>
                    <a:lnTo>
                      <a:pt x="11402" y="5354"/>
                    </a:lnTo>
                    <a:lnTo>
                      <a:pt x="11402" y="4995"/>
                    </a:lnTo>
                    <a:close/>
                    <a:moveTo>
                      <a:pt x="649" y="5422"/>
                    </a:moveTo>
                    <a:lnTo>
                      <a:pt x="649" y="5781"/>
                    </a:lnTo>
                    <a:lnTo>
                      <a:pt x="296" y="5781"/>
                    </a:lnTo>
                    <a:lnTo>
                      <a:pt x="296" y="5422"/>
                    </a:lnTo>
                    <a:close/>
                    <a:moveTo>
                      <a:pt x="1076" y="5422"/>
                    </a:moveTo>
                    <a:lnTo>
                      <a:pt x="1076" y="5781"/>
                    </a:lnTo>
                    <a:lnTo>
                      <a:pt x="723" y="5781"/>
                    </a:lnTo>
                    <a:lnTo>
                      <a:pt x="723" y="5422"/>
                    </a:lnTo>
                    <a:close/>
                    <a:moveTo>
                      <a:pt x="1504" y="5422"/>
                    </a:moveTo>
                    <a:lnTo>
                      <a:pt x="1504" y="5781"/>
                    </a:lnTo>
                    <a:lnTo>
                      <a:pt x="1151" y="5781"/>
                    </a:lnTo>
                    <a:lnTo>
                      <a:pt x="1151" y="5422"/>
                    </a:lnTo>
                    <a:close/>
                    <a:moveTo>
                      <a:pt x="1931" y="5422"/>
                    </a:moveTo>
                    <a:lnTo>
                      <a:pt x="1931" y="5781"/>
                    </a:lnTo>
                    <a:lnTo>
                      <a:pt x="1578" y="5781"/>
                    </a:lnTo>
                    <a:lnTo>
                      <a:pt x="1578" y="5422"/>
                    </a:lnTo>
                    <a:close/>
                    <a:moveTo>
                      <a:pt x="2358" y="5422"/>
                    </a:moveTo>
                    <a:lnTo>
                      <a:pt x="2358" y="5781"/>
                    </a:lnTo>
                    <a:lnTo>
                      <a:pt x="2005" y="5781"/>
                    </a:lnTo>
                    <a:lnTo>
                      <a:pt x="2005" y="5422"/>
                    </a:lnTo>
                    <a:close/>
                    <a:moveTo>
                      <a:pt x="2785" y="5422"/>
                    </a:moveTo>
                    <a:lnTo>
                      <a:pt x="2785" y="5781"/>
                    </a:lnTo>
                    <a:lnTo>
                      <a:pt x="2432" y="5781"/>
                    </a:lnTo>
                    <a:lnTo>
                      <a:pt x="2432" y="5422"/>
                    </a:lnTo>
                    <a:close/>
                    <a:moveTo>
                      <a:pt x="3212" y="5422"/>
                    </a:moveTo>
                    <a:lnTo>
                      <a:pt x="3212" y="5781"/>
                    </a:lnTo>
                    <a:lnTo>
                      <a:pt x="2859" y="5781"/>
                    </a:lnTo>
                    <a:lnTo>
                      <a:pt x="2859" y="5422"/>
                    </a:lnTo>
                    <a:close/>
                    <a:moveTo>
                      <a:pt x="3639" y="5422"/>
                    </a:moveTo>
                    <a:lnTo>
                      <a:pt x="3639" y="5781"/>
                    </a:lnTo>
                    <a:lnTo>
                      <a:pt x="3286" y="5781"/>
                    </a:lnTo>
                    <a:lnTo>
                      <a:pt x="3286" y="5422"/>
                    </a:lnTo>
                    <a:close/>
                    <a:moveTo>
                      <a:pt x="4066" y="5422"/>
                    </a:moveTo>
                    <a:lnTo>
                      <a:pt x="4066" y="5781"/>
                    </a:lnTo>
                    <a:lnTo>
                      <a:pt x="3713" y="5781"/>
                    </a:lnTo>
                    <a:lnTo>
                      <a:pt x="3713" y="5422"/>
                    </a:lnTo>
                    <a:close/>
                    <a:moveTo>
                      <a:pt x="4494" y="5422"/>
                    </a:moveTo>
                    <a:lnTo>
                      <a:pt x="4494" y="5781"/>
                    </a:lnTo>
                    <a:lnTo>
                      <a:pt x="4140" y="5781"/>
                    </a:lnTo>
                    <a:lnTo>
                      <a:pt x="4140" y="5422"/>
                    </a:lnTo>
                    <a:close/>
                    <a:moveTo>
                      <a:pt x="4921" y="5422"/>
                    </a:moveTo>
                    <a:lnTo>
                      <a:pt x="4921" y="5781"/>
                    </a:lnTo>
                    <a:lnTo>
                      <a:pt x="4568" y="5781"/>
                    </a:lnTo>
                    <a:lnTo>
                      <a:pt x="4568" y="5422"/>
                    </a:lnTo>
                    <a:close/>
                    <a:moveTo>
                      <a:pt x="5348" y="5422"/>
                    </a:moveTo>
                    <a:lnTo>
                      <a:pt x="5348" y="5781"/>
                    </a:lnTo>
                    <a:lnTo>
                      <a:pt x="4995" y="5781"/>
                    </a:lnTo>
                    <a:lnTo>
                      <a:pt x="4995" y="5422"/>
                    </a:lnTo>
                    <a:close/>
                    <a:moveTo>
                      <a:pt x="5775" y="5422"/>
                    </a:moveTo>
                    <a:lnTo>
                      <a:pt x="5775" y="5781"/>
                    </a:lnTo>
                    <a:lnTo>
                      <a:pt x="5422" y="5781"/>
                    </a:lnTo>
                    <a:lnTo>
                      <a:pt x="5422" y="5422"/>
                    </a:lnTo>
                    <a:close/>
                    <a:moveTo>
                      <a:pt x="6202" y="5422"/>
                    </a:moveTo>
                    <a:lnTo>
                      <a:pt x="6202" y="5781"/>
                    </a:lnTo>
                    <a:lnTo>
                      <a:pt x="5849" y="5781"/>
                    </a:lnTo>
                    <a:lnTo>
                      <a:pt x="5849" y="5422"/>
                    </a:lnTo>
                    <a:close/>
                    <a:moveTo>
                      <a:pt x="6629" y="5422"/>
                    </a:moveTo>
                    <a:lnTo>
                      <a:pt x="6629" y="5781"/>
                    </a:lnTo>
                    <a:lnTo>
                      <a:pt x="6276" y="5781"/>
                    </a:lnTo>
                    <a:lnTo>
                      <a:pt x="6276" y="5422"/>
                    </a:lnTo>
                    <a:close/>
                    <a:moveTo>
                      <a:pt x="7056" y="5422"/>
                    </a:moveTo>
                    <a:lnTo>
                      <a:pt x="7056" y="5781"/>
                    </a:lnTo>
                    <a:lnTo>
                      <a:pt x="6703" y="5781"/>
                    </a:lnTo>
                    <a:lnTo>
                      <a:pt x="6703" y="5422"/>
                    </a:lnTo>
                    <a:close/>
                    <a:moveTo>
                      <a:pt x="7484" y="5422"/>
                    </a:moveTo>
                    <a:lnTo>
                      <a:pt x="7484" y="5781"/>
                    </a:lnTo>
                    <a:lnTo>
                      <a:pt x="7130" y="5781"/>
                    </a:lnTo>
                    <a:lnTo>
                      <a:pt x="7130" y="5422"/>
                    </a:lnTo>
                    <a:close/>
                    <a:moveTo>
                      <a:pt x="7911" y="5422"/>
                    </a:moveTo>
                    <a:lnTo>
                      <a:pt x="7911" y="5781"/>
                    </a:lnTo>
                    <a:lnTo>
                      <a:pt x="7558" y="5781"/>
                    </a:lnTo>
                    <a:lnTo>
                      <a:pt x="7558" y="5422"/>
                    </a:lnTo>
                    <a:close/>
                    <a:moveTo>
                      <a:pt x="8338" y="5422"/>
                    </a:moveTo>
                    <a:lnTo>
                      <a:pt x="8338" y="5781"/>
                    </a:lnTo>
                    <a:lnTo>
                      <a:pt x="7985" y="5781"/>
                    </a:lnTo>
                    <a:lnTo>
                      <a:pt x="7985" y="5422"/>
                    </a:lnTo>
                    <a:close/>
                    <a:moveTo>
                      <a:pt x="8765" y="5422"/>
                    </a:moveTo>
                    <a:lnTo>
                      <a:pt x="8765" y="5781"/>
                    </a:lnTo>
                    <a:lnTo>
                      <a:pt x="8412" y="5781"/>
                    </a:lnTo>
                    <a:lnTo>
                      <a:pt x="8412" y="5422"/>
                    </a:lnTo>
                    <a:close/>
                    <a:moveTo>
                      <a:pt x="9192" y="5422"/>
                    </a:moveTo>
                    <a:lnTo>
                      <a:pt x="9192" y="5781"/>
                    </a:lnTo>
                    <a:lnTo>
                      <a:pt x="8839" y="5781"/>
                    </a:lnTo>
                    <a:lnTo>
                      <a:pt x="8839" y="5422"/>
                    </a:lnTo>
                    <a:close/>
                    <a:moveTo>
                      <a:pt x="9619" y="5422"/>
                    </a:moveTo>
                    <a:lnTo>
                      <a:pt x="9619" y="5781"/>
                    </a:lnTo>
                    <a:lnTo>
                      <a:pt x="9266" y="5781"/>
                    </a:lnTo>
                    <a:lnTo>
                      <a:pt x="9266" y="5422"/>
                    </a:lnTo>
                    <a:close/>
                    <a:moveTo>
                      <a:pt x="10046" y="5422"/>
                    </a:moveTo>
                    <a:lnTo>
                      <a:pt x="10046" y="5781"/>
                    </a:lnTo>
                    <a:lnTo>
                      <a:pt x="9693" y="5781"/>
                    </a:lnTo>
                    <a:lnTo>
                      <a:pt x="9693" y="5422"/>
                    </a:lnTo>
                    <a:close/>
                    <a:moveTo>
                      <a:pt x="10474" y="5422"/>
                    </a:moveTo>
                    <a:lnTo>
                      <a:pt x="10474" y="5781"/>
                    </a:lnTo>
                    <a:lnTo>
                      <a:pt x="10120" y="5781"/>
                    </a:lnTo>
                    <a:lnTo>
                      <a:pt x="10120" y="5422"/>
                    </a:lnTo>
                    <a:close/>
                    <a:moveTo>
                      <a:pt x="10901" y="5422"/>
                    </a:moveTo>
                    <a:lnTo>
                      <a:pt x="10901" y="5781"/>
                    </a:lnTo>
                    <a:lnTo>
                      <a:pt x="10548" y="5781"/>
                    </a:lnTo>
                    <a:lnTo>
                      <a:pt x="10548" y="5422"/>
                    </a:lnTo>
                    <a:close/>
                    <a:moveTo>
                      <a:pt x="11328" y="5422"/>
                    </a:moveTo>
                    <a:lnTo>
                      <a:pt x="11328" y="5781"/>
                    </a:lnTo>
                    <a:lnTo>
                      <a:pt x="10975" y="5781"/>
                    </a:lnTo>
                    <a:lnTo>
                      <a:pt x="10975" y="5422"/>
                    </a:lnTo>
                    <a:close/>
                    <a:moveTo>
                      <a:pt x="11755" y="5422"/>
                    </a:moveTo>
                    <a:lnTo>
                      <a:pt x="11755" y="5781"/>
                    </a:lnTo>
                    <a:lnTo>
                      <a:pt x="11402" y="5781"/>
                    </a:lnTo>
                    <a:lnTo>
                      <a:pt x="11402" y="5422"/>
                    </a:lnTo>
                    <a:close/>
                    <a:moveTo>
                      <a:pt x="649" y="5849"/>
                    </a:moveTo>
                    <a:lnTo>
                      <a:pt x="649" y="6208"/>
                    </a:lnTo>
                    <a:lnTo>
                      <a:pt x="296" y="6208"/>
                    </a:lnTo>
                    <a:lnTo>
                      <a:pt x="296" y="5849"/>
                    </a:lnTo>
                    <a:close/>
                    <a:moveTo>
                      <a:pt x="1076" y="5849"/>
                    </a:moveTo>
                    <a:lnTo>
                      <a:pt x="1076" y="6208"/>
                    </a:lnTo>
                    <a:lnTo>
                      <a:pt x="723" y="6208"/>
                    </a:lnTo>
                    <a:lnTo>
                      <a:pt x="723" y="5849"/>
                    </a:lnTo>
                    <a:close/>
                    <a:moveTo>
                      <a:pt x="1504" y="5849"/>
                    </a:moveTo>
                    <a:lnTo>
                      <a:pt x="1504" y="6208"/>
                    </a:lnTo>
                    <a:lnTo>
                      <a:pt x="1151" y="6208"/>
                    </a:lnTo>
                    <a:lnTo>
                      <a:pt x="1151" y="5849"/>
                    </a:lnTo>
                    <a:close/>
                    <a:moveTo>
                      <a:pt x="1931" y="5849"/>
                    </a:moveTo>
                    <a:lnTo>
                      <a:pt x="1931" y="6208"/>
                    </a:lnTo>
                    <a:lnTo>
                      <a:pt x="1578" y="6208"/>
                    </a:lnTo>
                    <a:lnTo>
                      <a:pt x="1578" y="5849"/>
                    </a:lnTo>
                    <a:close/>
                    <a:moveTo>
                      <a:pt x="2358" y="5849"/>
                    </a:moveTo>
                    <a:lnTo>
                      <a:pt x="2358" y="6208"/>
                    </a:lnTo>
                    <a:lnTo>
                      <a:pt x="2005" y="6208"/>
                    </a:lnTo>
                    <a:lnTo>
                      <a:pt x="2005" y="5849"/>
                    </a:lnTo>
                    <a:close/>
                    <a:moveTo>
                      <a:pt x="2785" y="5849"/>
                    </a:moveTo>
                    <a:lnTo>
                      <a:pt x="2785" y="6208"/>
                    </a:lnTo>
                    <a:lnTo>
                      <a:pt x="2432" y="6208"/>
                    </a:lnTo>
                    <a:lnTo>
                      <a:pt x="2432" y="5849"/>
                    </a:lnTo>
                    <a:close/>
                    <a:moveTo>
                      <a:pt x="3212" y="5849"/>
                    </a:moveTo>
                    <a:lnTo>
                      <a:pt x="3212" y="6208"/>
                    </a:lnTo>
                    <a:lnTo>
                      <a:pt x="2859" y="6208"/>
                    </a:lnTo>
                    <a:lnTo>
                      <a:pt x="2859" y="5849"/>
                    </a:lnTo>
                    <a:close/>
                    <a:moveTo>
                      <a:pt x="3639" y="5849"/>
                    </a:moveTo>
                    <a:lnTo>
                      <a:pt x="3639" y="6208"/>
                    </a:lnTo>
                    <a:lnTo>
                      <a:pt x="3286" y="6208"/>
                    </a:lnTo>
                    <a:lnTo>
                      <a:pt x="3286" y="5849"/>
                    </a:lnTo>
                    <a:close/>
                    <a:moveTo>
                      <a:pt x="4066" y="5849"/>
                    </a:moveTo>
                    <a:lnTo>
                      <a:pt x="4066" y="6208"/>
                    </a:lnTo>
                    <a:lnTo>
                      <a:pt x="3713" y="6208"/>
                    </a:lnTo>
                    <a:lnTo>
                      <a:pt x="3713" y="5849"/>
                    </a:lnTo>
                    <a:close/>
                    <a:moveTo>
                      <a:pt x="4494" y="5849"/>
                    </a:moveTo>
                    <a:lnTo>
                      <a:pt x="4494" y="6208"/>
                    </a:lnTo>
                    <a:lnTo>
                      <a:pt x="4140" y="6208"/>
                    </a:lnTo>
                    <a:lnTo>
                      <a:pt x="4140" y="5849"/>
                    </a:lnTo>
                    <a:close/>
                    <a:moveTo>
                      <a:pt x="4921" y="5849"/>
                    </a:moveTo>
                    <a:lnTo>
                      <a:pt x="4921" y="6208"/>
                    </a:lnTo>
                    <a:lnTo>
                      <a:pt x="4568" y="6208"/>
                    </a:lnTo>
                    <a:lnTo>
                      <a:pt x="4568" y="5849"/>
                    </a:lnTo>
                    <a:close/>
                    <a:moveTo>
                      <a:pt x="5348" y="5849"/>
                    </a:moveTo>
                    <a:lnTo>
                      <a:pt x="5348" y="6208"/>
                    </a:lnTo>
                    <a:lnTo>
                      <a:pt x="4995" y="6208"/>
                    </a:lnTo>
                    <a:lnTo>
                      <a:pt x="4995" y="5849"/>
                    </a:lnTo>
                    <a:close/>
                    <a:moveTo>
                      <a:pt x="5775" y="5849"/>
                    </a:moveTo>
                    <a:lnTo>
                      <a:pt x="5775" y="6208"/>
                    </a:lnTo>
                    <a:lnTo>
                      <a:pt x="5422" y="6208"/>
                    </a:lnTo>
                    <a:lnTo>
                      <a:pt x="5422" y="5849"/>
                    </a:lnTo>
                    <a:close/>
                    <a:moveTo>
                      <a:pt x="6202" y="5849"/>
                    </a:moveTo>
                    <a:lnTo>
                      <a:pt x="6202" y="6208"/>
                    </a:lnTo>
                    <a:lnTo>
                      <a:pt x="5849" y="6208"/>
                    </a:lnTo>
                    <a:lnTo>
                      <a:pt x="5849" y="5849"/>
                    </a:lnTo>
                    <a:close/>
                    <a:moveTo>
                      <a:pt x="6629" y="5849"/>
                    </a:moveTo>
                    <a:lnTo>
                      <a:pt x="6629" y="6208"/>
                    </a:lnTo>
                    <a:lnTo>
                      <a:pt x="6276" y="6208"/>
                    </a:lnTo>
                    <a:lnTo>
                      <a:pt x="6276" y="5849"/>
                    </a:lnTo>
                    <a:close/>
                    <a:moveTo>
                      <a:pt x="7056" y="5849"/>
                    </a:moveTo>
                    <a:lnTo>
                      <a:pt x="7056" y="6208"/>
                    </a:lnTo>
                    <a:lnTo>
                      <a:pt x="6703" y="6208"/>
                    </a:lnTo>
                    <a:lnTo>
                      <a:pt x="6703" y="5849"/>
                    </a:lnTo>
                    <a:close/>
                    <a:moveTo>
                      <a:pt x="7484" y="5849"/>
                    </a:moveTo>
                    <a:lnTo>
                      <a:pt x="7484" y="6208"/>
                    </a:lnTo>
                    <a:lnTo>
                      <a:pt x="7130" y="6208"/>
                    </a:lnTo>
                    <a:lnTo>
                      <a:pt x="7130" y="5849"/>
                    </a:lnTo>
                    <a:close/>
                    <a:moveTo>
                      <a:pt x="7911" y="5849"/>
                    </a:moveTo>
                    <a:lnTo>
                      <a:pt x="7911" y="6208"/>
                    </a:lnTo>
                    <a:lnTo>
                      <a:pt x="7558" y="6208"/>
                    </a:lnTo>
                    <a:lnTo>
                      <a:pt x="7558" y="5849"/>
                    </a:lnTo>
                    <a:close/>
                    <a:moveTo>
                      <a:pt x="8338" y="5849"/>
                    </a:moveTo>
                    <a:lnTo>
                      <a:pt x="8338" y="6208"/>
                    </a:lnTo>
                    <a:lnTo>
                      <a:pt x="7985" y="6208"/>
                    </a:lnTo>
                    <a:lnTo>
                      <a:pt x="7985" y="5849"/>
                    </a:lnTo>
                    <a:close/>
                    <a:moveTo>
                      <a:pt x="8765" y="5849"/>
                    </a:moveTo>
                    <a:lnTo>
                      <a:pt x="8765" y="6208"/>
                    </a:lnTo>
                    <a:lnTo>
                      <a:pt x="8412" y="6208"/>
                    </a:lnTo>
                    <a:lnTo>
                      <a:pt x="8412" y="5849"/>
                    </a:lnTo>
                    <a:close/>
                    <a:moveTo>
                      <a:pt x="9192" y="5849"/>
                    </a:moveTo>
                    <a:lnTo>
                      <a:pt x="9192" y="6208"/>
                    </a:lnTo>
                    <a:lnTo>
                      <a:pt x="8839" y="6208"/>
                    </a:lnTo>
                    <a:lnTo>
                      <a:pt x="8839" y="5849"/>
                    </a:lnTo>
                    <a:close/>
                    <a:moveTo>
                      <a:pt x="9619" y="5849"/>
                    </a:moveTo>
                    <a:lnTo>
                      <a:pt x="9619" y="6208"/>
                    </a:lnTo>
                    <a:lnTo>
                      <a:pt x="9266" y="6208"/>
                    </a:lnTo>
                    <a:lnTo>
                      <a:pt x="9266" y="5849"/>
                    </a:lnTo>
                    <a:close/>
                    <a:moveTo>
                      <a:pt x="10046" y="5849"/>
                    </a:moveTo>
                    <a:lnTo>
                      <a:pt x="10046" y="6208"/>
                    </a:lnTo>
                    <a:lnTo>
                      <a:pt x="9693" y="6208"/>
                    </a:lnTo>
                    <a:lnTo>
                      <a:pt x="9693" y="5849"/>
                    </a:lnTo>
                    <a:close/>
                    <a:moveTo>
                      <a:pt x="10474" y="5849"/>
                    </a:moveTo>
                    <a:lnTo>
                      <a:pt x="10474" y="6208"/>
                    </a:lnTo>
                    <a:lnTo>
                      <a:pt x="10120" y="6208"/>
                    </a:lnTo>
                    <a:lnTo>
                      <a:pt x="10120" y="5849"/>
                    </a:lnTo>
                    <a:close/>
                    <a:moveTo>
                      <a:pt x="10901" y="5849"/>
                    </a:moveTo>
                    <a:lnTo>
                      <a:pt x="10901" y="6208"/>
                    </a:lnTo>
                    <a:lnTo>
                      <a:pt x="10548" y="6208"/>
                    </a:lnTo>
                    <a:lnTo>
                      <a:pt x="10548" y="5849"/>
                    </a:lnTo>
                    <a:close/>
                    <a:moveTo>
                      <a:pt x="11328" y="5849"/>
                    </a:moveTo>
                    <a:lnTo>
                      <a:pt x="11328" y="6208"/>
                    </a:lnTo>
                    <a:lnTo>
                      <a:pt x="10975" y="6208"/>
                    </a:lnTo>
                    <a:lnTo>
                      <a:pt x="10975" y="5849"/>
                    </a:lnTo>
                    <a:close/>
                    <a:moveTo>
                      <a:pt x="11755" y="5849"/>
                    </a:moveTo>
                    <a:lnTo>
                      <a:pt x="11755" y="6208"/>
                    </a:lnTo>
                    <a:lnTo>
                      <a:pt x="11402" y="6208"/>
                    </a:lnTo>
                    <a:lnTo>
                      <a:pt x="11402" y="5849"/>
                    </a:lnTo>
                    <a:close/>
                    <a:moveTo>
                      <a:pt x="649" y="6276"/>
                    </a:moveTo>
                    <a:lnTo>
                      <a:pt x="649" y="6635"/>
                    </a:lnTo>
                    <a:lnTo>
                      <a:pt x="296" y="6635"/>
                    </a:lnTo>
                    <a:lnTo>
                      <a:pt x="296" y="6276"/>
                    </a:lnTo>
                    <a:close/>
                    <a:moveTo>
                      <a:pt x="1076" y="6276"/>
                    </a:moveTo>
                    <a:lnTo>
                      <a:pt x="1076" y="6635"/>
                    </a:lnTo>
                    <a:lnTo>
                      <a:pt x="723" y="6635"/>
                    </a:lnTo>
                    <a:lnTo>
                      <a:pt x="723" y="6276"/>
                    </a:lnTo>
                    <a:close/>
                    <a:moveTo>
                      <a:pt x="1504" y="6276"/>
                    </a:moveTo>
                    <a:lnTo>
                      <a:pt x="1504" y="6635"/>
                    </a:lnTo>
                    <a:lnTo>
                      <a:pt x="1151" y="6635"/>
                    </a:lnTo>
                    <a:lnTo>
                      <a:pt x="1151" y="6276"/>
                    </a:lnTo>
                    <a:close/>
                    <a:moveTo>
                      <a:pt x="1931" y="6276"/>
                    </a:moveTo>
                    <a:lnTo>
                      <a:pt x="1931" y="6635"/>
                    </a:lnTo>
                    <a:lnTo>
                      <a:pt x="1578" y="6635"/>
                    </a:lnTo>
                    <a:lnTo>
                      <a:pt x="1578" y="6276"/>
                    </a:lnTo>
                    <a:close/>
                    <a:moveTo>
                      <a:pt x="2358" y="6276"/>
                    </a:moveTo>
                    <a:lnTo>
                      <a:pt x="2358" y="6635"/>
                    </a:lnTo>
                    <a:lnTo>
                      <a:pt x="2005" y="6635"/>
                    </a:lnTo>
                    <a:lnTo>
                      <a:pt x="2005" y="6276"/>
                    </a:lnTo>
                    <a:close/>
                    <a:moveTo>
                      <a:pt x="2785" y="6276"/>
                    </a:moveTo>
                    <a:lnTo>
                      <a:pt x="2785" y="6635"/>
                    </a:lnTo>
                    <a:lnTo>
                      <a:pt x="2432" y="6635"/>
                    </a:lnTo>
                    <a:lnTo>
                      <a:pt x="2432" y="6276"/>
                    </a:lnTo>
                    <a:close/>
                    <a:moveTo>
                      <a:pt x="3212" y="6276"/>
                    </a:moveTo>
                    <a:lnTo>
                      <a:pt x="3212" y="6635"/>
                    </a:lnTo>
                    <a:lnTo>
                      <a:pt x="2859" y="6635"/>
                    </a:lnTo>
                    <a:lnTo>
                      <a:pt x="2859" y="6276"/>
                    </a:lnTo>
                    <a:close/>
                    <a:moveTo>
                      <a:pt x="3639" y="6276"/>
                    </a:moveTo>
                    <a:lnTo>
                      <a:pt x="3639" y="6635"/>
                    </a:lnTo>
                    <a:lnTo>
                      <a:pt x="3286" y="6635"/>
                    </a:lnTo>
                    <a:lnTo>
                      <a:pt x="3286" y="6276"/>
                    </a:lnTo>
                    <a:close/>
                    <a:moveTo>
                      <a:pt x="4066" y="6276"/>
                    </a:moveTo>
                    <a:lnTo>
                      <a:pt x="4066" y="6635"/>
                    </a:lnTo>
                    <a:lnTo>
                      <a:pt x="3713" y="6635"/>
                    </a:lnTo>
                    <a:lnTo>
                      <a:pt x="3713" y="6276"/>
                    </a:lnTo>
                    <a:close/>
                    <a:moveTo>
                      <a:pt x="4494" y="6276"/>
                    </a:moveTo>
                    <a:lnTo>
                      <a:pt x="4494" y="6635"/>
                    </a:lnTo>
                    <a:lnTo>
                      <a:pt x="4140" y="6635"/>
                    </a:lnTo>
                    <a:lnTo>
                      <a:pt x="4140" y="6276"/>
                    </a:lnTo>
                    <a:close/>
                    <a:moveTo>
                      <a:pt x="4921" y="6276"/>
                    </a:moveTo>
                    <a:lnTo>
                      <a:pt x="4921" y="6635"/>
                    </a:lnTo>
                    <a:lnTo>
                      <a:pt x="4568" y="6635"/>
                    </a:lnTo>
                    <a:lnTo>
                      <a:pt x="4568" y="6276"/>
                    </a:lnTo>
                    <a:close/>
                    <a:moveTo>
                      <a:pt x="5348" y="6276"/>
                    </a:moveTo>
                    <a:lnTo>
                      <a:pt x="5348" y="6635"/>
                    </a:lnTo>
                    <a:lnTo>
                      <a:pt x="4995" y="6635"/>
                    </a:lnTo>
                    <a:lnTo>
                      <a:pt x="4995" y="6276"/>
                    </a:lnTo>
                    <a:close/>
                    <a:moveTo>
                      <a:pt x="5775" y="6276"/>
                    </a:moveTo>
                    <a:lnTo>
                      <a:pt x="5775" y="6635"/>
                    </a:lnTo>
                    <a:lnTo>
                      <a:pt x="5422" y="6635"/>
                    </a:lnTo>
                    <a:lnTo>
                      <a:pt x="5422" y="6276"/>
                    </a:lnTo>
                    <a:close/>
                    <a:moveTo>
                      <a:pt x="6202" y="6276"/>
                    </a:moveTo>
                    <a:lnTo>
                      <a:pt x="6202" y="6635"/>
                    </a:lnTo>
                    <a:lnTo>
                      <a:pt x="5849" y="6635"/>
                    </a:lnTo>
                    <a:lnTo>
                      <a:pt x="5849" y="6276"/>
                    </a:lnTo>
                    <a:close/>
                    <a:moveTo>
                      <a:pt x="6629" y="6276"/>
                    </a:moveTo>
                    <a:lnTo>
                      <a:pt x="6629" y="6635"/>
                    </a:lnTo>
                    <a:lnTo>
                      <a:pt x="6276" y="6635"/>
                    </a:lnTo>
                    <a:lnTo>
                      <a:pt x="6276" y="6276"/>
                    </a:lnTo>
                    <a:close/>
                    <a:moveTo>
                      <a:pt x="7056" y="6276"/>
                    </a:moveTo>
                    <a:lnTo>
                      <a:pt x="7056" y="6635"/>
                    </a:lnTo>
                    <a:lnTo>
                      <a:pt x="6703" y="6635"/>
                    </a:lnTo>
                    <a:lnTo>
                      <a:pt x="6703" y="6276"/>
                    </a:lnTo>
                    <a:close/>
                    <a:moveTo>
                      <a:pt x="7484" y="6276"/>
                    </a:moveTo>
                    <a:lnTo>
                      <a:pt x="7484" y="6635"/>
                    </a:lnTo>
                    <a:lnTo>
                      <a:pt x="7130" y="6635"/>
                    </a:lnTo>
                    <a:lnTo>
                      <a:pt x="7130" y="6276"/>
                    </a:lnTo>
                    <a:close/>
                    <a:moveTo>
                      <a:pt x="7911" y="6276"/>
                    </a:moveTo>
                    <a:lnTo>
                      <a:pt x="7911" y="6635"/>
                    </a:lnTo>
                    <a:lnTo>
                      <a:pt x="7558" y="6635"/>
                    </a:lnTo>
                    <a:lnTo>
                      <a:pt x="7558" y="6276"/>
                    </a:lnTo>
                    <a:close/>
                    <a:moveTo>
                      <a:pt x="8338" y="6276"/>
                    </a:moveTo>
                    <a:lnTo>
                      <a:pt x="8338" y="6635"/>
                    </a:lnTo>
                    <a:lnTo>
                      <a:pt x="7985" y="6635"/>
                    </a:lnTo>
                    <a:lnTo>
                      <a:pt x="7985" y="6276"/>
                    </a:lnTo>
                    <a:close/>
                    <a:moveTo>
                      <a:pt x="8765" y="6276"/>
                    </a:moveTo>
                    <a:lnTo>
                      <a:pt x="8765" y="6635"/>
                    </a:lnTo>
                    <a:lnTo>
                      <a:pt x="8412" y="6635"/>
                    </a:lnTo>
                    <a:lnTo>
                      <a:pt x="8412" y="6276"/>
                    </a:lnTo>
                    <a:close/>
                    <a:moveTo>
                      <a:pt x="9192" y="6276"/>
                    </a:moveTo>
                    <a:lnTo>
                      <a:pt x="9192" y="6635"/>
                    </a:lnTo>
                    <a:lnTo>
                      <a:pt x="8839" y="6635"/>
                    </a:lnTo>
                    <a:lnTo>
                      <a:pt x="8839" y="6276"/>
                    </a:lnTo>
                    <a:close/>
                    <a:moveTo>
                      <a:pt x="9619" y="6276"/>
                    </a:moveTo>
                    <a:lnTo>
                      <a:pt x="9619" y="6635"/>
                    </a:lnTo>
                    <a:lnTo>
                      <a:pt x="9266" y="6635"/>
                    </a:lnTo>
                    <a:lnTo>
                      <a:pt x="9266" y="6276"/>
                    </a:lnTo>
                    <a:close/>
                    <a:moveTo>
                      <a:pt x="10046" y="6276"/>
                    </a:moveTo>
                    <a:lnTo>
                      <a:pt x="10046" y="6635"/>
                    </a:lnTo>
                    <a:lnTo>
                      <a:pt x="9693" y="6635"/>
                    </a:lnTo>
                    <a:lnTo>
                      <a:pt x="9693" y="6276"/>
                    </a:lnTo>
                    <a:close/>
                    <a:moveTo>
                      <a:pt x="10474" y="6276"/>
                    </a:moveTo>
                    <a:lnTo>
                      <a:pt x="10474" y="6635"/>
                    </a:lnTo>
                    <a:lnTo>
                      <a:pt x="10120" y="6635"/>
                    </a:lnTo>
                    <a:lnTo>
                      <a:pt x="10120" y="6276"/>
                    </a:lnTo>
                    <a:close/>
                    <a:moveTo>
                      <a:pt x="10901" y="6276"/>
                    </a:moveTo>
                    <a:lnTo>
                      <a:pt x="10901" y="6635"/>
                    </a:lnTo>
                    <a:lnTo>
                      <a:pt x="10548" y="6635"/>
                    </a:lnTo>
                    <a:lnTo>
                      <a:pt x="10548" y="6276"/>
                    </a:lnTo>
                    <a:close/>
                    <a:moveTo>
                      <a:pt x="11328" y="6276"/>
                    </a:moveTo>
                    <a:lnTo>
                      <a:pt x="11328" y="6635"/>
                    </a:lnTo>
                    <a:lnTo>
                      <a:pt x="10975" y="6635"/>
                    </a:lnTo>
                    <a:lnTo>
                      <a:pt x="10975" y="6276"/>
                    </a:lnTo>
                    <a:close/>
                    <a:moveTo>
                      <a:pt x="11755" y="6276"/>
                    </a:moveTo>
                    <a:lnTo>
                      <a:pt x="11755" y="6635"/>
                    </a:lnTo>
                    <a:lnTo>
                      <a:pt x="11402" y="6635"/>
                    </a:lnTo>
                    <a:lnTo>
                      <a:pt x="11402" y="6276"/>
                    </a:lnTo>
                    <a:close/>
                    <a:moveTo>
                      <a:pt x="649" y="6703"/>
                    </a:moveTo>
                    <a:lnTo>
                      <a:pt x="649" y="7062"/>
                    </a:lnTo>
                    <a:lnTo>
                      <a:pt x="296" y="7062"/>
                    </a:lnTo>
                    <a:lnTo>
                      <a:pt x="296" y="6703"/>
                    </a:lnTo>
                    <a:close/>
                    <a:moveTo>
                      <a:pt x="1076" y="6703"/>
                    </a:moveTo>
                    <a:lnTo>
                      <a:pt x="1076" y="7062"/>
                    </a:lnTo>
                    <a:lnTo>
                      <a:pt x="723" y="7062"/>
                    </a:lnTo>
                    <a:lnTo>
                      <a:pt x="723" y="6703"/>
                    </a:lnTo>
                    <a:close/>
                    <a:moveTo>
                      <a:pt x="1504" y="6703"/>
                    </a:moveTo>
                    <a:lnTo>
                      <a:pt x="1504" y="7062"/>
                    </a:lnTo>
                    <a:lnTo>
                      <a:pt x="1151" y="7062"/>
                    </a:lnTo>
                    <a:lnTo>
                      <a:pt x="1151" y="6703"/>
                    </a:lnTo>
                    <a:close/>
                    <a:moveTo>
                      <a:pt x="1931" y="6703"/>
                    </a:moveTo>
                    <a:lnTo>
                      <a:pt x="1931" y="7062"/>
                    </a:lnTo>
                    <a:lnTo>
                      <a:pt x="1578" y="7062"/>
                    </a:lnTo>
                    <a:lnTo>
                      <a:pt x="1578" y="6703"/>
                    </a:lnTo>
                    <a:close/>
                    <a:moveTo>
                      <a:pt x="2358" y="6703"/>
                    </a:moveTo>
                    <a:lnTo>
                      <a:pt x="2358" y="7062"/>
                    </a:lnTo>
                    <a:lnTo>
                      <a:pt x="2005" y="7062"/>
                    </a:lnTo>
                    <a:lnTo>
                      <a:pt x="2005" y="6703"/>
                    </a:lnTo>
                    <a:close/>
                    <a:moveTo>
                      <a:pt x="2785" y="6703"/>
                    </a:moveTo>
                    <a:lnTo>
                      <a:pt x="2785" y="7062"/>
                    </a:lnTo>
                    <a:lnTo>
                      <a:pt x="2432" y="7062"/>
                    </a:lnTo>
                    <a:lnTo>
                      <a:pt x="2432" y="6703"/>
                    </a:lnTo>
                    <a:close/>
                    <a:moveTo>
                      <a:pt x="3212" y="6703"/>
                    </a:moveTo>
                    <a:lnTo>
                      <a:pt x="3212" y="7062"/>
                    </a:lnTo>
                    <a:lnTo>
                      <a:pt x="2859" y="7062"/>
                    </a:lnTo>
                    <a:lnTo>
                      <a:pt x="2859" y="6703"/>
                    </a:lnTo>
                    <a:close/>
                    <a:moveTo>
                      <a:pt x="3639" y="6703"/>
                    </a:moveTo>
                    <a:lnTo>
                      <a:pt x="3639" y="7062"/>
                    </a:lnTo>
                    <a:lnTo>
                      <a:pt x="3286" y="7062"/>
                    </a:lnTo>
                    <a:lnTo>
                      <a:pt x="3286" y="6703"/>
                    </a:lnTo>
                    <a:close/>
                    <a:moveTo>
                      <a:pt x="4066" y="6703"/>
                    </a:moveTo>
                    <a:lnTo>
                      <a:pt x="4066" y="7062"/>
                    </a:lnTo>
                    <a:lnTo>
                      <a:pt x="3713" y="7062"/>
                    </a:lnTo>
                    <a:lnTo>
                      <a:pt x="3713" y="6703"/>
                    </a:lnTo>
                    <a:close/>
                    <a:moveTo>
                      <a:pt x="4494" y="6703"/>
                    </a:moveTo>
                    <a:lnTo>
                      <a:pt x="4494" y="7062"/>
                    </a:lnTo>
                    <a:lnTo>
                      <a:pt x="4140" y="7062"/>
                    </a:lnTo>
                    <a:lnTo>
                      <a:pt x="4140" y="6703"/>
                    </a:lnTo>
                    <a:close/>
                    <a:moveTo>
                      <a:pt x="4921" y="6703"/>
                    </a:moveTo>
                    <a:lnTo>
                      <a:pt x="4921" y="7062"/>
                    </a:lnTo>
                    <a:lnTo>
                      <a:pt x="4568" y="7062"/>
                    </a:lnTo>
                    <a:lnTo>
                      <a:pt x="4568" y="6703"/>
                    </a:lnTo>
                    <a:close/>
                    <a:moveTo>
                      <a:pt x="5348" y="6703"/>
                    </a:moveTo>
                    <a:lnTo>
                      <a:pt x="5348" y="7062"/>
                    </a:lnTo>
                    <a:lnTo>
                      <a:pt x="4995" y="7062"/>
                    </a:lnTo>
                    <a:lnTo>
                      <a:pt x="4995" y="6703"/>
                    </a:lnTo>
                    <a:close/>
                    <a:moveTo>
                      <a:pt x="5775" y="6703"/>
                    </a:moveTo>
                    <a:lnTo>
                      <a:pt x="5775" y="7062"/>
                    </a:lnTo>
                    <a:lnTo>
                      <a:pt x="5422" y="7062"/>
                    </a:lnTo>
                    <a:lnTo>
                      <a:pt x="5422" y="6703"/>
                    </a:lnTo>
                    <a:close/>
                    <a:moveTo>
                      <a:pt x="6202" y="6703"/>
                    </a:moveTo>
                    <a:lnTo>
                      <a:pt x="6202" y="7062"/>
                    </a:lnTo>
                    <a:lnTo>
                      <a:pt x="5849" y="7062"/>
                    </a:lnTo>
                    <a:lnTo>
                      <a:pt x="5849" y="6703"/>
                    </a:lnTo>
                    <a:close/>
                    <a:moveTo>
                      <a:pt x="6629" y="6703"/>
                    </a:moveTo>
                    <a:lnTo>
                      <a:pt x="6629" y="7062"/>
                    </a:lnTo>
                    <a:lnTo>
                      <a:pt x="6276" y="7062"/>
                    </a:lnTo>
                    <a:lnTo>
                      <a:pt x="6276" y="6703"/>
                    </a:lnTo>
                    <a:close/>
                    <a:moveTo>
                      <a:pt x="7056" y="6703"/>
                    </a:moveTo>
                    <a:lnTo>
                      <a:pt x="7056" y="7062"/>
                    </a:lnTo>
                    <a:lnTo>
                      <a:pt x="6703" y="7062"/>
                    </a:lnTo>
                    <a:lnTo>
                      <a:pt x="6703" y="6703"/>
                    </a:lnTo>
                    <a:close/>
                    <a:moveTo>
                      <a:pt x="7484" y="6703"/>
                    </a:moveTo>
                    <a:lnTo>
                      <a:pt x="7484" y="7062"/>
                    </a:lnTo>
                    <a:lnTo>
                      <a:pt x="7130" y="7062"/>
                    </a:lnTo>
                    <a:lnTo>
                      <a:pt x="7130" y="6703"/>
                    </a:lnTo>
                    <a:close/>
                    <a:moveTo>
                      <a:pt x="7911" y="6703"/>
                    </a:moveTo>
                    <a:lnTo>
                      <a:pt x="7911" y="7062"/>
                    </a:lnTo>
                    <a:lnTo>
                      <a:pt x="7558" y="7062"/>
                    </a:lnTo>
                    <a:lnTo>
                      <a:pt x="7558" y="6703"/>
                    </a:lnTo>
                    <a:close/>
                    <a:moveTo>
                      <a:pt x="8338" y="6703"/>
                    </a:moveTo>
                    <a:lnTo>
                      <a:pt x="8338" y="7062"/>
                    </a:lnTo>
                    <a:lnTo>
                      <a:pt x="7985" y="7062"/>
                    </a:lnTo>
                    <a:lnTo>
                      <a:pt x="7985" y="6703"/>
                    </a:lnTo>
                    <a:close/>
                    <a:moveTo>
                      <a:pt x="8765" y="6703"/>
                    </a:moveTo>
                    <a:lnTo>
                      <a:pt x="8765" y="7062"/>
                    </a:lnTo>
                    <a:lnTo>
                      <a:pt x="8412" y="7062"/>
                    </a:lnTo>
                    <a:lnTo>
                      <a:pt x="8412" y="6703"/>
                    </a:lnTo>
                    <a:close/>
                    <a:moveTo>
                      <a:pt x="9192" y="6703"/>
                    </a:moveTo>
                    <a:lnTo>
                      <a:pt x="9192" y="7062"/>
                    </a:lnTo>
                    <a:lnTo>
                      <a:pt x="8839" y="7062"/>
                    </a:lnTo>
                    <a:lnTo>
                      <a:pt x="8839" y="6703"/>
                    </a:lnTo>
                    <a:close/>
                    <a:moveTo>
                      <a:pt x="9619" y="6703"/>
                    </a:moveTo>
                    <a:lnTo>
                      <a:pt x="9619" y="7062"/>
                    </a:lnTo>
                    <a:lnTo>
                      <a:pt x="9266" y="7062"/>
                    </a:lnTo>
                    <a:lnTo>
                      <a:pt x="9266" y="6703"/>
                    </a:lnTo>
                    <a:close/>
                    <a:moveTo>
                      <a:pt x="10046" y="6703"/>
                    </a:moveTo>
                    <a:lnTo>
                      <a:pt x="10046" y="7062"/>
                    </a:lnTo>
                    <a:lnTo>
                      <a:pt x="9693" y="7062"/>
                    </a:lnTo>
                    <a:lnTo>
                      <a:pt x="9693" y="6703"/>
                    </a:lnTo>
                    <a:close/>
                    <a:moveTo>
                      <a:pt x="10474" y="6703"/>
                    </a:moveTo>
                    <a:lnTo>
                      <a:pt x="10474" y="7062"/>
                    </a:lnTo>
                    <a:lnTo>
                      <a:pt x="10120" y="7062"/>
                    </a:lnTo>
                    <a:lnTo>
                      <a:pt x="10120" y="6703"/>
                    </a:lnTo>
                    <a:close/>
                    <a:moveTo>
                      <a:pt x="10901" y="6703"/>
                    </a:moveTo>
                    <a:lnTo>
                      <a:pt x="10901" y="7062"/>
                    </a:lnTo>
                    <a:lnTo>
                      <a:pt x="10548" y="7062"/>
                    </a:lnTo>
                    <a:lnTo>
                      <a:pt x="10548" y="6703"/>
                    </a:lnTo>
                    <a:close/>
                    <a:moveTo>
                      <a:pt x="11328" y="6703"/>
                    </a:moveTo>
                    <a:lnTo>
                      <a:pt x="11328" y="7062"/>
                    </a:lnTo>
                    <a:lnTo>
                      <a:pt x="10975" y="7062"/>
                    </a:lnTo>
                    <a:lnTo>
                      <a:pt x="10975" y="6703"/>
                    </a:lnTo>
                    <a:close/>
                    <a:moveTo>
                      <a:pt x="11755" y="6703"/>
                    </a:moveTo>
                    <a:lnTo>
                      <a:pt x="11755" y="7062"/>
                    </a:lnTo>
                    <a:lnTo>
                      <a:pt x="11402" y="7062"/>
                    </a:lnTo>
                    <a:lnTo>
                      <a:pt x="11402" y="6703"/>
                    </a:lnTo>
                    <a:close/>
                    <a:moveTo>
                      <a:pt x="649" y="7130"/>
                    </a:moveTo>
                    <a:lnTo>
                      <a:pt x="649" y="7489"/>
                    </a:lnTo>
                    <a:lnTo>
                      <a:pt x="296" y="7489"/>
                    </a:lnTo>
                    <a:lnTo>
                      <a:pt x="296" y="7130"/>
                    </a:lnTo>
                    <a:close/>
                    <a:moveTo>
                      <a:pt x="1076" y="7130"/>
                    </a:moveTo>
                    <a:lnTo>
                      <a:pt x="1076" y="7489"/>
                    </a:lnTo>
                    <a:lnTo>
                      <a:pt x="723" y="7489"/>
                    </a:lnTo>
                    <a:lnTo>
                      <a:pt x="723" y="7130"/>
                    </a:lnTo>
                    <a:close/>
                    <a:moveTo>
                      <a:pt x="1504" y="7130"/>
                    </a:moveTo>
                    <a:lnTo>
                      <a:pt x="1504" y="7489"/>
                    </a:lnTo>
                    <a:lnTo>
                      <a:pt x="1151" y="7489"/>
                    </a:lnTo>
                    <a:lnTo>
                      <a:pt x="1151" y="7130"/>
                    </a:lnTo>
                    <a:close/>
                    <a:moveTo>
                      <a:pt x="1931" y="7130"/>
                    </a:moveTo>
                    <a:lnTo>
                      <a:pt x="1931" y="7489"/>
                    </a:lnTo>
                    <a:lnTo>
                      <a:pt x="1578" y="7489"/>
                    </a:lnTo>
                    <a:lnTo>
                      <a:pt x="1578" y="7130"/>
                    </a:lnTo>
                    <a:close/>
                    <a:moveTo>
                      <a:pt x="2358" y="7130"/>
                    </a:moveTo>
                    <a:lnTo>
                      <a:pt x="2358" y="7489"/>
                    </a:lnTo>
                    <a:lnTo>
                      <a:pt x="2005" y="7489"/>
                    </a:lnTo>
                    <a:lnTo>
                      <a:pt x="2005" y="7130"/>
                    </a:lnTo>
                    <a:close/>
                    <a:moveTo>
                      <a:pt x="2785" y="7130"/>
                    </a:moveTo>
                    <a:lnTo>
                      <a:pt x="2785" y="7489"/>
                    </a:lnTo>
                    <a:lnTo>
                      <a:pt x="2432" y="7489"/>
                    </a:lnTo>
                    <a:lnTo>
                      <a:pt x="2432" y="7130"/>
                    </a:lnTo>
                    <a:close/>
                    <a:moveTo>
                      <a:pt x="3212" y="7130"/>
                    </a:moveTo>
                    <a:lnTo>
                      <a:pt x="3212" y="7489"/>
                    </a:lnTo>
                    <a:lnTo>
                      <a:pt x="2859" y="7489"/>
                    </a:lnTo>
                    <a:lnTo>
                      <a:pt x="2859" y="7130"/>
                    </a:lnTo>
                    <a:close/>
                    <a:moveTo>
                      <a:pt x="3639" y="7130"/>
                    </a:moveTo>
                    <a:lnTo>
                      <a:pt x="3639" y="7489"/>
                    </a:lnTo>
                    <a:lnTo>
                      <a:pt x="3286" y="7489"/>
                    </a:lnTo>
                    <a:lnTo>
                      <a:pt x="3286" y="7130"/>
                    </a:lnTo>
                    <a:close/>
                    <a:moveTo>
                      <a:pt x="4066" y="7130"/>
                    </a:moveTo>
                    <a:lnTo>
                      <a:pt x="4066" y="7489"/>
                    </a:lnTo>
                    <a:lnTo>
                      <a:pt x="3713" y="7489"/>
                    </a:lnTo>
                    <a:lnTo>
                      <a:pt x="3713" y="7130"/>
                    </a:lnTo>
                    <a:close/>
                    <a:moveTo>
                      <a:pt x="4494" y="7130"/>
                    </a:moveTo>
                    <a:lnTo>
                      <a:pt x="4494" y="7489"/>
                    </a:lnTo>
                    <a:lnTo>
                      <a:pt x="4140" y="7489"/>
                    </a:lnTo>
                    <a:lnTo>
                      <a:pt x="4140" y="7130"/>
                    </a:lnTo>
                    <a:close/>
                    <a:moveTo>
                      <a:pt x="4921" y="7130"/>
                    </a:moveTo>
                    <a:lnTo>
                      <a:pt x="4921" y="7489"/>
                    </a:lnTo>
                    <a:lnTo>
                      <a:pt x="4568" y="7489"/>
                    </a:lnTo>
                    <a:lnTo>
                      <a:pt x="4568" y="7130"/>
                    </a:lnTo>
                    <a:close/>
                    <a:moveTo>
                      <a:pt x="5348" y="7130"/>
                    </a:moveTo>
                    <a:lnTo>
                      <a:pt x="5348" y="7489"/>
                    </a:lnTo>
                    <a:lnTo>
                      <a:pt x="4995" y="7489"/>
                    </a:lnTo>
                    <a:lnTo>
                      <a:pt x="4995" y="7130"/>
                    </a:lnTo>
                    <a:close/>
                    <a:moveTo>
                      <a:pt x="5775" y="7130"/>
                    </a:moveTo>
                    <a:lnTo>
                      <a:pt x="5775" y="7489"/>
                    </a:lnTo>
                    <a:lnTo>
                      <a:pt x="5422" y="7489"/>
                    </a:lnTo>
                    <a:lnTo>
                      <a:pt x="5422" y="7130"/>
                    </a:lnTo>
                    <a:close/>
                    <a:moveTo>
                      <a:pt x="6202" y="7130"/>
                    </a:moveTo>
                    <a:lnTo>
                      <a:pt x="6202" y="7489"/>
                    </a:lnTo>
                    <a:lnTo>
                      <a:pt x="5849" y="7489"/>
                    </a:lnTo>
                    <a:lnTo>
                      <a:pt x="5849" y="7130"/>
                    </a:lnTo>
                    <a:close/>
                    <a:moveTo>
                      <a:pt x="6629" y="7130"/>
                    </a:moveTo>
                    <a:lnTo>
                      <a:pt x="6629" y="7489"/>
                    </a:lnTo>
                    <a:lnTo>
                      <a:pt x="6276" y="7489"/>
                    </a:lnTo>
                    <a:lnTo>
                      <a:pt x="6276" y="7130"/>
                    </a:lnTo>
                    <a:close/>
                    <a:moveTo>
                      <a:pt x="7056" y="7130"/>
                    </a:moveTo>
                    <a:lnTo>
                      <a:pt x="7056" y="7489"/>
                    </a:lnTo>
                    <a:lnTo>
                      <a:pt x="6703" y="7489"/>
                    </a:lnTo>
                    <a:lnTo>
                      <a:pt x="6703" y="7130"/>
                    </a:lnTo>
                    <a:close/>
                    <a:moveTo>
                      <a:pt x="7484" y="7130"/>
                    </a:moveTo>
                    <a:lnTo>
                      <a:pt x="7484" y="7489"/>
                    </a:lnTo>
                    <a:lnTo>
                      <a:pt x="7130" y="7489"/>
                    </a:lnTo>
                    <a:lnTo>
                      <a:pt x="7130" y="7130"/>
                    </a:lnTo>
                    <a:close/>
                    <a:moveTo>
                      <a:pt x="7911" y="7130"/>
                    </a:moveTo>
                    <a:lnTo>
                      <a:pt x="7911" y="7489"/>
                    </a:lnTo>
                    <a:lnTo>
                      <a:pt x="7558" y="7489"/>
                    </a:lnTo>
                    <a:lnTo>
                      <a:pt x="7558" y="7130"/>
                    </a:lnTo>
                    <a:close/>
                    <a:moveTo>
                      <a:pt x="8338" y="7130"/>
                    </a:moveTo>
                    <a:lnTo>
                      <a:pt x="8338" y="7489"/>
                    </a:lnTo>
                    <a:lnTo>
                      <a:pt x="7985" y="7489"/>
                    </a:lnTo>
                    <a:lnTo>
                      <a:pt x="7985" y="7130"/>
                    </a:lnTo>
                    <a:close/>
                    <a:moveTo>
                      <a:pt x="8765" y="7130"/>
                    </a:moveTo>
                    <a:lnTo>
                      <a:pt x="8765" y="7489"/>
                    </a:lnTo>
                    <a:lnTo>
                      <a:pt x="8412" y="7489"/>
                    </a:lnTo>
                    <a:lnTo>
                      <a:pt x="8412" y="7130"/>
                    </a:lnTo>
                    <a:close/>
                    <a:moveTo>
                      <a:pt x="9192" y="7130"/>
                    </a:moveTo>
                    <a:lnTo>
                      <a:pt x="9192" y="7489"/>
                    </a:lnTo>
                    <a:lnTo>
                      <a:pt x="8839" y="7489"/>
                    </a:lnTo>
                    <a:lnTo>
                      <a:pt x="8839" y="7130"/>
                    </a:lnTo>
                    <a:close/>
                    <a:moveTo>
                      <a:pt x="9619" y="7130"/>
                    </a:moveTo>
                    <a:lnTo>
                      <a:pt x="9619" y="7489"/>
                    </a:lnTo>
                    <a:lnTo>
                      <a:pt x="9266" y="7489"/>
                    </a:lnTo>
                    <a:lnTo>
                      <a:pt x="9266" y="7130"/>
                    </a:lnTo>
                    <a:close/>
                    <a:moveTo>
                      <a:pt x="10046" y="7130"/>
                    </a:moveTo>
                    <a:lnTo>
                      <a:pt x="10046" y="7489"/>
                    </a:lnTo>
                    <a:lnTo>
                      <a:pt x="9693" y="7489"/>
                    </a:lnTo>
                    <a:lnTo>
                      <a:pt x="9693" y="7130"/>
                    </a:lnTo>
                    <a:close/>
                    <a:moveTo>
                      <a:pt x="10474" y="7130"/>
                    </a:moveTo>
                    <a:lnTo>
                      <a:pt x="10474" y="7489"/>
                    </a:lnTo>
                    <a:lnTo>
                      <a:pt x="10120" y="7489"/>
                    </a:lnTo>
                    <a:lnTo>
                      <a:pt x="10120" y="7130"/>
                    </a:lnTo>
                    <a:close/>
                    <a:moveTo>
                      <a:pt x="10901" y="7130"/>
                    </a:moveTo>
                    <a:lnTo>
                      <a:pt x="10901" y="7489"/>
                    </a:lnTo>
                    <a:lnTo>
                      <a:pt x="10548" y="7489"/>
                    </a:lnTo>
                    <a:lnTo>
                      <a:pt x="10548" y="7130"/>
                    </a:lnTo>
                    <a:close/>
                    <a:moveTo>
                      <a:pt x="11328" y="7130"/>
                    </a:moveTo>
                    <a:lnTo>
                      <a:pt x="11328" y="7489"/>
                    </a:lnTo>
                    <a:lnTo>
                      <a:pt x="10975" y="7489"/>
                    </a:lnTo>
                    <a:lnTo>
                      <a:pt x="10975" y="7130"/>
                    </a:lnTo>
                    <a:close/>
                    <a:moveTo>
                      <a:pt x="11755" y="7130"/>
                    </a:moveTo>
                    <a:lnTo>
                      <a:pt x="11755" y="7489"/>
                    </a:lnTo>
                    <a:lnTo>
                      <a:pt x="11402" y="7489"/>
                    </a:lnTo>
                    <a:lnTo>
                      <a:pt x="11402" y="7130"/>
                    </a:lnTo>
                    <a:close/>
                    <a:moveTo>
                      <a:pt x="649" y="7558"/>
                    </a:moveTo>
                    <a:lnTo>
                      <a:pt x="649" y="7916"/>
                    </a:lnTo>
                    <a:lnTo>
                      <a:pt x="296" y="7916"/>
                    </a:lnTo>
                    <a:lnTo>
                      <a:pt x="296" y="7558"/>
                    </a:lnTo>
                    <a:close/>
                    <a:moveTo>
                      <a:pt x="1076" y="7558"/>
                    </a:moveTo>
                    <a:lnTo>
                      <a:pt x="1076" y="7916"/>
                    </a:lnTo>
                    <a:lnTo>
                      <a:pt x="723" y="7916"/>
                    </a:lnTo>
                    <a:lnTo>
                      <a:pt x="723" y="7558"/>
                    </a:lnTo>
                    <a:close/>
                    <a:moveTo>
                      <a:pt x="1504" y="7558"/>
                    </a:moveTo>
                    <a:lnTo>
                      <a:pt x="1504" y="7916"/>
                    </a:lnTo>
                    <a:lnTo>
                      <a:pt x="1151" y="7916"/>
                    </a:lnTo>
                    <a:lnTo>
                      <a:pt x="1151" y="7558"/>
                    </a:lnTo>
                    <a:close/>
                    <a:moveTo>
                      <a:pt x="1931" y="7558"/>
                    </a:moveTo>
                    <a:lnTo>
                      <a:pt x="1931" y="7916"/>
                    </a:lnTo>
                    <a:lnTo>
                      <a:pt x="1578" y="7916"/>
                    </a:lnTo>
                    <a:lnTo>
                      <a:pt x="1578" y="7558"/>
                    </a:lnTo>
                    <a:close/>
                    <a:moveTo>
                      <a:pt x="2358" y="7558"/>
                    </a:moveTo>
                    <a:lnTo>
                      <a:pt x="2358" y="7916"/>
                    </a:lnTo>
                    <a:lnTo>
                      <a:pt x="2005" y="7916"/>
                    </a:lnTo>
                    <a:lnTo>
                      <a:pt x="2005" y="7558"/>
                    </a:lnTo>
                    <a:close/>
                    <a:moveTo>
                      <a:pt x="2785" y="7558"/>
                    </a:moveTo>
                    <a:lnTo>
                      <a:pt x="2785" y="7916"/>
                    </a:lnTo>
                    <a:lnTo>
                      <a:pt x="2432" y="7916"/>
                    </a:lnTo>
                    <a:lnTo>
                      <a:pt x="2432" y="7558"/>
                    </a:lnTo>
                    <a:close/>
                    <a:moveTo>
                      <a:pt x="3212" y="7558"/>
                    </a:moveTo>
                    <a:lnTo>
                      <a:pt x="3212" y="7916"/>
                    </a:lnTo>
                    <a:lnTo>
                      <a:pt x="2859" y="7916"/>
                    </a:lnTo>
                    <a:lnTo>
                      <a:pt x="2859" y="7558"/>
                    </a:lnTo>
                    <a:close/>
                    <a:moveTo>
                      <a:pt x="3639" y="7558"/>
                    </a:moveTo>
                    <a:lnTo>
                      <a:pt x="3639" y="7916"/>
                    </a:lnTo>
                    <a:lnTo>
                      <a:pt x="3286" y="7916"/>
                    </a:lnTo>
                    <a:lnTo>
                      <a:pt x="3286" y="7558"/>
                    </a:lnTo>
                    <a:close/>
                    <a:moveTo>
                      <a:pt x="4066" y="7558"/>
                    </a:moveTo>
                    <a:lnTo>
                      <a:pt x="4066" y="7916"/>
                    </a:lnTo>
                    <a:lnTo>
                      <a:pt x="3713" y="7916"/>
                    </a:lnTo>
                    <a:lnTo>
                      <a:pt x="3713" y="7558"/>
                    </a:lnTo>
                    <a:close/>
                    <a:moveTo>
                      <a:pt x="4494" y="7558"/>
                    </a:moveTo>
                    <a:lnTo>
                      <a:pt x="4494" y="7916"/>
                    </a:lnTo>
                    <a:lnTo>
                      <a:pt x="4140" y="7916"/>
                    </a:lnTo>
                    <a:lnTo>
                      <a:pt x="4140" y="7558"/>
                    </a:lnTo>
                    <a:close/>
                    <a:moveTo>
                      <a:pt x="4921" y="7558"/>
                    </a:moveTo>
                    <a:lnTo>
                      <a:pt x="4921" y="7916"/>
                    </a:lnTo>
                    <a:lnTo>
                      <a:pt x="4568" y="7916"/>
                    </a:lnTo>
                    <a:lnTo>
                      <a:pt x="4568" y="7558"/>
                    </a:lnTo>
                    <a:close/>
                    <a:moveTo>
                      <a:pt x="5348" y="7558"/>
                    </a:moveTo>
                    <a:lnTo>
                      <a:pt x="5348" y="7916"/>
                    </a:lnTo>
                    <a:lnTo>
                      <a:pt x="4995" y="7916"/>
                    </a:lnTo>
                    <a:lnTo>
                      <a:pt x="4995" y="7558"/>
                    </a:lnTo>
                    <a:close/>
                    <a:moveTo>
                      <a:pt x="5775" y="7558"/>
                    </a:moveTo>
                    <a:lnTo>
                      <a:pt x="5775" y="7916"/>
                    </a:lnTo>
                    <a:lnTo>
                      <a:pt x="5422" y="7916"/>
                    </a:lnTo>
                    <a:lnTo>
                      <a:pt x="5422" y="7558"/>
                    </a:lnTo>
                    <a:close/>
                    <a:moveTo>
                      <a:pt x="6202" y="7558"/>
                    </a:moveTo>
                    <a:lnTo>
                      <a:pt x="6202" y="7916"/>
                    </a:lnTo>
                    <a:lnTo>
                      <a:pt x="5849" y="7916"/>
                    </a:lnTo>
                    <a:lnTo>
                      <a:pt x="5849" y="7558"/>
                    </a:lnTo>
                    <a:close/>
                    <a:moveTo>
                      <a:pt x="6629" y="7558"/>
                    </a:moveTo>
                    <a:lnTo>
                      <a:pt x="6629" y="7916"/>
                    </a:lnTo>
                    <a:lnTo>
                      <a:pt x="6276" y="7916"/>
                    </a:lnTo>
                    <a:lnTo>
                      <a:pt x="6276" y="7558"/>
                    </a:lnTo>
                    <a:close/>
                    <a:moveTo>
                      <a:pt x="7056" y="7558"/>
                    </a:moveTo>
                    <a:lnTo>
                      <a:pt x="7056" y="7916"/>
                    </a:lnTo>
                    <a:lnTo>
                      <a:pt x="6703" y="7916"/>
                    </a:lnTo>
                    <a:lnTo>
                      <a:pt x="6703" y="7558"/>
                    </a:lnTo>
                    <a:close/>
                    <a:moveTo>
                      <a:pt x="7484" y="7558"/>
                    </a:moveTo>
                    <a:lnTo>
                      <a:pt x="7484" y="7916"/>
                    </a:lnTo>
                    <a:lnTo>
                      <a:pt x="7130" y="7916"/>
                    </a:lnTo>
                    <a:lnTo>
                      <a:pt x="7130" y="7558"/>
                    </a:lnTo>
                    <a:close/>
                    <a:moveTo>
                      <a:pt x="7911" y="7558"/>
                    </a:moveTo>
                    <a:lnTo>
                      <a:pt x="7911" y="7916"/>
                    </a:lnTo>
                    <a:lnTo>
                      <a:pt x="7558" y="7916"/>
                    </a:lnTo>
                    <a:lnTo>
                      <a:pt x="7558" y="7558"/>
                    </a:lnTo>
                    <a:close/>
                    <a:moveTo>
                      <a:pt x="8338" y="7558"/>
                    </a:moveTo>
                    <a:lnTo>
                      <a:pt x="8338" y="7916"/>
                    </a:lnTo>
                    <a:lnTo>
                      <a:pt x="7985" y="7916"/>
                    </a:lnTo>
                    <a:lnTo>
                      <a:pt x="7985" y="7558"/>
                    </a:lnTo>
                    <a:close/>
                    <a:moveTo>
                      <a:pt x="8765" y="7558"/>
                    </a:moveTo>
                    <a:lnTo>
                      <a:pt x="8765" y="7916"/>
                    </a:lnTo>
                    <a:lnTo>
                      <a:pt x="8412" y="7916"/>
                    </a:lnTo>
                    <a:lnTo>
                      <a:pt x="8412" y="7558"/>
                    </a:lnTo>
                    <a:close/>
                    <a:moveTo>
                      <a:pt x="9192" y="7558"/>
                    </a:moveTo>
                    <a:lnTo>
                      <a:pt x="9192" y="7916"/>
                    </a:lnTo>
                    <a:lnTo>
                      <a:pt x="8839" y="7916"/>
                    </a:lnTo>
                    <a:lnTo>
                      <a:pt x="8839" y="7558"/>
                    </a:lnTo>
                    <a:close/>
                    <a:moveTo>
                      <a:pt x="9619" y="7558"/>
                    </a:moveTo>
                    <a:lnTo>
                      <a:pt x="9619" y="7916"/>
                    </a:lnTo>
                    <a:lnTo>
                      <a:pt x="9266" y="7916"/>
                    </a:lnTo>
                    <a:lnTo>
                      <a:pt x="9266" y="7558"/>
                    </a:lnTo>
                    <a:close/>
                    <a:moveTo>
                      <a:pt x="10046" y="7558"/>
                    </a:moveTo>
                    <a:lnTo>
                      <a:pt x="10046" y="7916"/>
                    </a:lnTo>
                    <a:lnTo>
                      <a:pt x="9693" y="7916"/>
                    </a:lnTo>
                    <a:lnTo>
                      <a:pt x="9693" y="7558"/>
                    </a:lnTo>
                    <a:close/>
                    <a:moveTo>
                      <a:pt x="10474" y="7558"/>
                    </a:moveTo>
                    <a:lnTo>
                      <a:pt x="10474" y="7916"/>
                    </a:lnTo>
                    <a:lnTo>
                      <a:pt x="10120" y="7916"/>
                    </a:lnTo>
                    <a:lnTo>
                      <a:pt x="10120" y="7558"/>
                    </a:lnTo>
                    <a:close/>
                    <a:moveTo>
                      <a:pt x="10901" y="7558"/>
                    </a:moveTo>
                    <a:lnTo>
                      <a:pt x="10901" y="7916"/>
                    </a:lnTo>
                    <a:lnTo>
                      <a:pt x="10548" y="7916"/>
                    </a:lnTo>
                    <a:lnTo>
                      <a:pt x="10548" y="7558"/>
                    </a:lnTo>
                    <a:close/>
                    <a:moveTo>
                      <a:pt x="11328" y="7558"/>
                    </a:moveTo>
                    <a:lnTo>
                      <a:pt x="11328" y="7916"/>
                    </a:lnTo>
                    <a:lnTo>
                      <a:pt x="10975" y="7916"/>
                    </a:lnTo>
                    <a:lnTo>
                      <a:pt x="10975" y="7558"/>
                    </a:lnTo>
                    <a:close/>
                    <a:moveTo>
                      <a:pt x="11755" y="7558"/>
                    </a:moveTo>
                    <a:lnTo>
                      <a:pt x="11755" y="7916"/>
                    </a:lnTo>
                    <a:lnTo>
                      <a:pt x="11402" y="7916"/>
                    </a:lnTo>
                    <a:lnTo>
                      <a:pt x="11402" y="7558"/>
                    </a:lnTo>
                    <a:close/>
                    <a:moveTo>
                      <a:pt x="649" y="7985"/>
                    </a:moveTo>
                    <a:lnTo>
                      <a:pt x="649" y="8344"/>
                    </a:lnTo>
                    <a:lnTo>
                      <a:pt x="296" y="8344"/>
                    </a:lnTo>
                    <a:lnTo>
                      <a:pt x="296" y="7985"/>
                    </a:lnTo>
                    <a:close/>
                    <a:moveTo>
                      <a:pt x="1076" y="7985"/>
                    </a:moveTo>
                    <a:lnTo>
                      <a:pt x="1076" y="8344"/>
                    </a:lnTo>
                    <a:lnTo>
                      <a:pt x="723" y="8344"/>
                    </a:lnTo>
                    <a:lnTo>
                      <a:pt x="723" y="7985"/>
                    </a:lnTo>
                    <a:close/>
                    <a:moveTo>
                      <a:pt x="1504" y="7985"/>
                    </a:moveTo>
                    <a:lnTo>
                      <a:pt x="1504" y="8344"/>
                    </a:lnTo>
                    <a:lnTo>
                      <a:pt x="1151" y="8344"/>
                    </a:lnTo>
                    <a:lnTo>
                      <a:pt x="1151" y="7985"/>
                    </a:lnTo>
                    <a:close/>
                    <a:moveTo>
                      <a:pt x="1931" y="7985"/>
                    </a:moveTo>
                    <a:lnTo>
                      <a:pt x="1931" y="8344"/>
                    </a:lnTo>
                    <a:lnTo>
                      <a:pt x="1578" y="8344"/>
                    </a:lnTo>
                    <a:lnTo>
                      <a:pt x="1578" y="7985"/>
                    </a:lnTo>
                    <a:close/>
                    <a:moveTo>
                      <a:pt x="2358" y="7985"/>
                    </a:moveTo>
                    <a:lnTo>
                      <a:pt x="2358" y="8344"/>
                    </a:lnTo>
                    <a:lnTo>
                      <a:pt x="2005" y="8344"/>
                    </a:lnTo>
                    <a:lnTo>
                      <a:pt x="2005" y="7985"/>
                    </a:lnTo>
                    <a:close/>
                    <a:moveTo>
                      <a:pt x="2785" y="7985"/>
                    </a:moveTo>
                    <a:lnTo>
                      <a:pt x="2785" y="8344"/>
                    </a:lnTo>
                    <a:lnTo>
                      <a:pt x="2432" y="8344"/>
                    </a:lnTo>
                    <a:lnTo>
                      <a:pt x="2432" y="7985"/>
                    </a:lnTo>
                    <a:close/>
                    <a:moveTo>
                      <a:pt x="3212" y="7985"/>
                    </a:moveTo>
                    <a:lnTo>
                      <a:pt x="3212" y="8344"/>
                    </a:lnTo>
                    <a:lnTo>
                      <a:pt x="2859" y="8344"/>
                    </a:lnTo>
                    <a:lnTo>
                      <a:pt x="2859" y="7985"/>
                    </a:lnTo>
                    <a:close/>
                    <a:moveTo>
                      <a:pt x="3639" y="7985"/>
                    </a:moveTo>
                    <a:lnTo>
                      <a:pt x="3639" y="8344"/>
                    </a:lnTo>
                    <a:lnTo>
                      <a:pt x="3286" y="8344"/>
                    </a:lnTo>
                    <a:lnTo>
                      <a:pt x="3286" y="7985"/>
                    </a:lnTo>
                    <a:close/>
                    <a:moveTo>
                      <a:pt x="4066" y="7985"/>
                    </a:moveTo>
                    <a:lnTo>
                      <a:pt x="4066" y="8344"/>
                    </a:lnTo>
                    <a:lnTo>
                      <a:pt x="3713" y="8344"/>
                    </a:lnTo>
                    <a:lnTo>
                      <a:pt x="3713" y="7985"/>
                    </a:lnTo>
                    <a:close/>
                    <a:moveTo>
                      <a:pt x="4494" y="7985"/>
                    </a:moveTo>
                    <a:lnTo>
                      <a:pt x="4494" y="8344"/>
                    </a:lnTo>
                    <a:lnTo>
                      <a:pt x="4140" y="8344"/>
                    </a:lnTo>
                    <a:lnTo>
                      <a:pt x="4140" y="7985"/>
                    </a:lnTo>
                    <a:close/>
                    <a:moveTo>
                      <a:pt x="4921" y="7985"/>
                    </a:moveTo>
                    <a:lnTo>
                      <a:pt x="4921" y="8344"/>
                    </a:lnTo>
                    <a:lnTo>
                      <a:pt x="4568" y="8344"/>
                    </a:lnTo>
                    <a:lnTo>
                      <a:pt x="4568" y="7985"/>
                    </a:lnTo>
                    <a:close/>
                    <a:moveTo>
                      <a:pt x="5348" y="7985"/>
                    </a:moveTo>
                    <a:lnTo>
                      <a:pt x="5348" y="8344"/>
                    </a:lnTo>
                    <a:lnTo>
                      <a:pt x="4995" y="8344"/>
                    </a:lnTo>
                    <a:lnTo>
                      <a:pt x="4995" y="7985"/>
                    </a:lnTo>
                    <a:close/>
                    <a:moveTo>
                      <a:pt x="5775" y="7985"/>
                    </a:moveTo>
                    <a:lnTo>
                      <a:pt x="5775" y="8344"/>
                    </a:lnTo>
                    <a:lnTo>
                      <a:pt x="5422" y="8344"/>
                    </a:lnTo>
                    <a:lnTo>
                      <a:pt x="5422" y="7985"/>
                    </a:lnTo>
                    <a:close/>
                    <a:moveTo>
                      <a:pt x="6202" y="7985"/>
                    </a:moveTo>
                    <a:lnTo>
                      <a:pt x="6202" y="8344"/>
                    </a:lnTo>
                    <a:lnTo>
                      <a:pt x="5849" y="8344"/>
                    </a:lnTo>
                    <a:lnTo>
                      <a:pt x="5849" y="7985"/>
                    </a:lnTo>
                    <a:close/>
                    <a:moveTo>
                      <a:pt x="6629" y="7985"/>
                    </a:moveTo>
                    <a:lnTo>
                      <a:pt x="6629" y="8344"/>
                    </a:lnTo>
                    <a:lnTo>
                      <a:pt x="6276" y="8344"/>
                    </a:lnTo>
                    <a:lnTo>
                      <a:pt x="6276" y="7985"/>
                    </a:lnTo>
                    <a:close/>
                    <a:moveTo>
                      <a:pt x="7056" y="7985"/>
                    </a:moveTo>
                    <a:lnTo>
                      <a:pt x="7056" y="8344"/>
                    </a:lnTo>
                    <a:lnTo>
                      <a:pt x="6703" y="8344"/>
                    </a:lnTo>
                    <a:lnTo>
                      <a:pt x="6703" y="7985"/>
                    </a:lnTo>
                    <a:close/>
                    <a:moveTo>
                      <a:pt x="7484" y="7985"/>
                    </a:moveTo>
                    <a:lnTo>
                      <a:pt x="7484" y="8344"/>
                    </a:lnTo>
                    <a:lnTo>
                      <a:pt x="7130" y="8344"/>
                    </a:lnTo>
                    <a:lnTo>
                      <a:pt x="7130" y="7985"/>
                    </a:lnTo>
                    <a:close/>
                    <a:moveTo>
                      <a:pt x="7911" y="7985"/>
                    </a:moveTo>
                    <a:lnTo>
                      <a:pt x="7911" y="8344"/>
                    </a:lnTo>
                    <a:lnTo>
                      <a:pt x="7558" y="8344"/>
                    </a:lnTo>
                    <a:lnTo>
                      <a:pt x="7558" y="7985"/>
                    </a:lnTo>
                    <a:close/>
                    <a:moveTo>
                      <a:pt x="8338" y="7985"/>
                    </a:moveTo>
                    <a:lnTo>
                      <a:pt x="8338" y="8344"/>
                    </a:lnTo>
                    <a:lnTo>
                      <a:pt x="7985" y="8344"/>
                    </a:lnTo>
                    <a:lnTo>
                      <a:pt x="7985" y="7985"/>
                    </a:lnTo>
                    <a:close/>
                    <a:moveTo>
                      <a:pt x="8765" y="7985"/>
                    </a:moveTo>
                    <a:lnTo>
                      <a:pt x="8765" y="8344"/>
                    </a:lnTo>
                    <a:lnTo>
                      <a:pt x="8412" y="8344"/>
                    </a:lnTo>
                    <a:lnTo>
                      <a:pt x="8412" y="7985"/>
                    </a:lnTo>
                    <a:close/>
                    <a:moveTo>
                      <a:pt x="9192" y="7985"/>
                    </a:moveTo>
                    <a:lnTo>
                      <a:pt x="9192" y="8344"/>
                    </a:lnTo>
                    <a:lnTo>
                      <a:pt x="8839" y="8344"/>
                    </a:lnTo>
                    <a:lnTo>
                      <a:pt x="8839" y="7985"/>
                    </a:lnTo>
                    <a:close/>
                    <a:moveTo>
                      <a:pt x="9619" y="7985"/>
                    </a:moveTo>
                    <a:lnTo>
                      <a:pt x="9619" y="8344"/>
                    </a:lnTo>
                    <a:lnTo>
                      <a:pt x="9266" y="8344"/>
                    </a:lnTo>
                    <a:lnTo>
                      <a:pt x="9266" y="7985"/>
                    </a:lnTo>
                    <a:close/>
                    <a:moveTo>
                      <a:pt x="10046" y="7985"/>
                    </a:moveTo>
                    <a:lnTo>
                      <a:pt x="10046" y="8344"/>
                    </a:lnTo>
                    <a:lnTo>
                      <a:pt x="9693" y="8344"/>
                    </a:lnTo>
                    <a:lnTo>
                      <a:pt x="9693" y="7985"/>
                    </a:lnTo>
                    <a:close/>
                    <a:moveTo>
                      <a:pt x="10474" y="7985"/>
                    </a:moveTo>
                    <a:lnTo>
                      <a:pt x="10474" y="8344"/>
                    </a:lnTo>
                    <a:lnTo>
                      <a:pt x="10120" y="8344"/>
                    </a:lnTo>
                    <a:lnTo>
                      <a:pt x="10120" y="7985"/>
                    </a:lnTo>
                    <a:close/>
                    <a:moveTo>
                      <a:pt x="10901" y="7985"/>
                    </a:moveTo>
                    <a:lnTo>
                      <a:pt x="10901" y="8344"/>
                    </a:lnTo>
                    <a:lnTo>
                      <a:pt x="10548" y="8344"/>
                    </a:lnTo>
                    <a:lnTo>
                      <a:pt x="10548" y="7985"/>
                    </a:lnTo>
                    <a:close/>
                    <a:moveTo>
                      <a:pt x="11328" y="7985"/>
                    </a:moveTo>
                    <a:lnTo>
                      <a:pt x="11328" y="8344"/>
                    </a:lnTo>
                    <a:lnTo>
                      <a:pt x="10975" y="8344"/>
                    </a:lnTo>
                    <a:lnTo>
                      <a:pt x="10975" y="7985"/>
                    </a:lnTo>
                    <a:close/>
                    <a:moveTo>
                      <a:pt x="11755" y="7985"/>
                    </a:moveTo>
                    <a:lnTo>
                      <a:pt x="11755" y="8344"/>
                    </a:lnTo>
                    <a:lnTo>
                      <a:pt x="11402" y="8344"/>
                    </a:lnTo>
                    <a:lnTo>
                      <a:pt x="11402" y="7985"/>
                    </a:lnTo>
                    <a:close/>
                    <a:moveTo>
                      <a:pt x="649" y="8412"/>
                    </a:moveTo>
                    <a:lnTo>
                      <a:pt x="649" y="8771"/>
                    </a:lnTo>
                    <a:lnTo>
                      <a:pt x="296" y="8771"/>
                    </a:lnTo>
                    <a:lnTo>
                      <a:pt x="296" y="8412"/>
                    </a:lnTo>
                    <a:close/>
                    <a:moveTo>
                      <a:pt x="1076" y="8412"/>
                    </a:moveTo>
                    <a:lnTo>
                      <a:pt x="1076" y="8771"/>
                    </a:lnTo>
                    <a:lnTo>
                      <a:pt x="723" y="8771"/>
                    </a:lnTo>
                    <a:lnTo>
                      <a:pt x="723" y="8412"/>
                    </a:lnTo>
                    <a:close/>
                    <a:moveTo>
                      <a:pt x="1504" y="8412"/>
                    </a:moveTo>
                    <a:lnTo>
                      <a:pt x="1504" y="8771"/>
                    </a:lnTo>
                    <a:lnTo>
                      <a:pt x="1151" y="8771"/>
                    </a:lnTo>
                    <a:lnTo>
                      <a:pt x="1151" y="8412"/>
                    </a:lnTo>
                    <a:close/>
                    <a:moveTo>
                      <a:pt x="1931" y="8412"/>
                    </a:moveTo>
                    <a:lnTo>
                      <a:pt x="1931" y="8771"/>
                    </a:lnTo>
                    <a:lnTo>
                      <a:pt x="1578" y="8771"/>
                    </a:lnTo>
                    <a:lnTo>
                      <a:pt x="1578" y="8412"/>
                    </a:lnTo>
                    <a:close/>
                    <a:moveTo>
                      <a:pt x="2358" y="8412"/>
                    </a:moveTo>
                    <a:lnTo>
                      <a:pt x="2358" y="8771"/>
                    </a:lnTo>
                    <a:lnTo>
                      <a:pt x="2005" y="8771"/>
                    </a:lnTo>
                    <a:lnTo>
                      <a:pt x="2005" y="8412"/>
                    </a:lnTo>
                    <a:close/>
                    <a:moveTo>
                      <a:pt x="2785" y="8412"/>
                    </a:moveTo>
                    <a:lnTo>
                      <a:pt x="2785" y="8771"/>
                    </a:lnTo>
                    <a:lnTo>
                      <a:pt x="2432" y="8771"/>
                    </a:lnTo>
                    <a:lnTo>
                      <a:pt x="2432" y="8412"/>
                    </a:lnTo>
                    <a:close/>
                    <a:moveTo>
                      <a:pt x="3212" y="8412"/>
                    </a:moveTo>
                    <a:lnTo>
                      <a:pt x="3212" y="8771"/>
                    </a:lnTo>
                    <a:lnTo>
                      <a:pt x="2859" y="8771"/>
                    </a:lnTo>
                    <a:lnTo>
                      <a:pt x="2859" y="8412"/>
                    </a:lnTo>
                    <a:close/>
                    <a:moveTo>
                      <a:pt x="3639" y="8412"/>
                    </a:moveTo>
                    <a:lnTo>
                      <a:pt x="3639" y="8771"/>
                    </a:lnTo>
                    <a:lnTo>
                      <a:pt x="3286" y="8771"/>
                    </a:lnTo>
                    <a:lnTo>
                      <a:pt x="3286" y="8412"/>
                    </a:lnTo>
                    <a:close/>
                    <a:moveTo>
                      <a:pt x="4066" y="8412"/>
                    </a:moveTo>
                    <a:lnTo>
                      <a:pt x="4066" y="8771"/>
                    </a:lnTo>
                    <a:lnTo>
                      <a:pt x="3713" y="8771"/>
                    </a:lnTo>
                    <a:lnTo>
                      <a:pt x="3713" y="8412"/>
                    </a:lnTo>
                    <a:close/>
                    <a:moveTo>
                      <a:pt x="4494" y="8412"/>
                    </a:moveTo>
                    <a:lnTo>
                      <a:pt x="4494" y="8771"/>
                    </a:lnTo>
                    <a:lnTo>
                      <a:pt x="4140" y="8771"/>
                    </a:lnTo>
                    <a:lnTo>
                      <a:pt x="4140" y="8412"/>
                    </a:lnTo>
                    <a:close/>
                    <a:moveTo>
                      <a:pt x="4921" y="8412"/>
                    </a:moveTo>
                    <a:lnTo>
                      <a:pt x="4921" y="8771"/>
                    </a:lnTo>
                    <a:lnTo>
                      <a:pt x="4568" y="8771"/>
                    </a:lnTo>
                    <a:lnTo>
                      <a:pt x="4568" y="8412"/>
                    </a:lnTo>
                    <a:close/>
                    <a:moveTo>
                      <a:pt x="5348" y="8412"/>
                    </a:moveTo>
                    <a:lnTo>
                      <a:pt x="5348" y="8771"/>
                    </a:lnTo>
                    <a:lnTo>
                      <a:pt x="4995" y="8771"/>
                    </a:lnTo>
                    <a:lnTo>
                      <a:pt x="4995" y="8412"/>
                    </a:lnTo>
                    <a:close/>
                    <a:moveTo>
                      <a:pt x="5775" y="8412"/>
                    </a:moveTo>
                    <a:lnTo>
                      <a:pt x="5775" y="8771"/>
                    </a:lnTo>
                    <a:lnTo>
                      <a:pt x="5422" y="8771"/>
                    </a:lnTo>
                    <a:lnTo>
                      <a:pt x="5422" y="8412"/>
                    </a:lnTo>
                    <a:close/>
                    <a:moveTo>
                      <a:pt x="6202" y="8412"/>
                    </a:moveTo>
                    <a:lnTo>
                      <a:pt x="6202" y="8771"/>
                    </a:lnTo>
                    <a:lnTo>
                      <a:pt x="5849" y="8771"/>
                    </a:lnTo>
                    <a:lnTo>
                      <a:pt x="5849" y="8412"/>
                    </a:lnTo>
                    <a:close/>
                    <a:moveTo>
                      <a:pt x="6629" y="8412"/>
                    </a:moveTo>
                    <a:lnTo>
                      <a:pt x="6629" y="8771"/>
                    </a:lnTo>
                    <a:lnTo>
                      <a:pt x="6276" y="8771"/>
                    </a:lnTo>
                    <a:lnTo>
                      <a:pt x="6276" y="8412"/>
                    </a:lnTo>
                    <a:close/>
                    <a:moveTo>
                      <a:pt x="7056" y="8412"/>
                    </a:moveTo>
                    <a:lnTo>
                      <a:pt x="7056" y="8771"/>
                    </a:lnTo>
                    <a:lnTo>
                      <a:pt x="6703" y="8771"/>
                    </a:lnTo>
                    <a:lnTo>
                      <a:pt x="6703" y="8412"/>
                    </a:lnTo>
                    <a:close/>
                    <a:moveTo>
                      <a:pt x="7484" y="8412"/>
                    </a:moveTo>
                    <a:lnTo>
                      <a:pt x="7484" y="8771"/>
                    </a:lnTo>
                    <a:lnTo>
                      <a:pt x="7130" y="8771"/>
                    </a:lnTo>
                    <a:lnTo>
                      <a:pt x="7130" y="8412"/>
                    </a:lnTo>
                    <a:close/>
                    <a:moveTo>
                      <a:pt x="7911" y="8412"/>
                    </a:moveTo>
                    <a:lnTo>
                      <a:pt x="7911" y="8771"/>
                    </a:lnTo>
                    <a:lnTo>
                      <a:pt x="7558" y="8771"/>
                    </a:lnTo>
                    <a:lnTo>
                      <a:pt x="7558" y="8412"/>
                    </a:lnTo>
                    <a:close/>
                    <a:moveTo>
                      <a:pt x="8338" y="8412"/>
                    </a:moveTo>
                    <a:lnTo>
                      <a:pt x="8338" y="8771"/>
                    </a:lnTo>
                    <a:lnTo>
                      <a:pt x="7985" y="8771"/>
                    </a:lnTo>
                    <a:lnTo>
                      <a:pt x="7985" y="8412"/>
                    </a:lnTo>
                    <a:close/>
                    <a:moveTo>
                      <a:pt x="8765" y="8412"/>
                    </a:moveTo>
                    <a:lnTo>
                      <a:pt x="8765" y="8771"/>
                    </a:lnTo>
                    <a:lnTo>
                      <a:pt x="8412" y="8771"/>
                    </a:lnTo>
                    <a:lnTo>
                      <a:pt x="8412" y="8412"/>
                    </a:lnTo>
                    <a:close/>
                    <a:moveTo>
                      <a:pt x="9192" y="8412"/>
                    </a:moveTo>
                    <a:lnTo>
                      <a:pt x="9192" y="8771"/>
                    </a:lnTo>
                    <a:lnTo>
                      <a:pt x="8839" y="8771"/>
                    </a:lnTo>
                    <a:lnTo>
                      <a:pt x="8839" y="8412"/>
                    </a:lnTo>
                    <a:close/>
                    <a:moveTo>
                      <a:pt x="9619" y="8412"/>
                    </a:moveTo>
                    <a:lnTo>
                      <a:pt x="9619" y="8771"/>
                    </a:lnTo>
                    <a:lnTo>
                      <a:pt x="9266" y="8771"/>
                    </a:lnTo>
                    <a:lnTo>
                      <a:pt x="9266" y="8412"/>
                    </a:lnTo>
                    <a:close/>
                    <a:moveTo>
                      <a:pt x="10046" y="8412"/>
                    </a:moveTo>
                    <a:lnTo>
                      <a:pt x="10046" y="8771"/>
                    </a:lnTo>
                    <a:lnTo>
                      <a:pt x="9693" y="8771"/>
                    </a:lnTo>
                    <a:lnTo>
                      <a:pt x="9693" y="8412"/>
                    </a:lnTo>
                    <a:close/>
                    <a:moveTo>
                      <a:pt x="10474" y="8412"/>
                    </a:moveTo>
                    <a:lnTo>
                      <a:pt x="10474" y="8771"/>
                    </a:lnTo>
                    <a:lnTo>
                      <a:pt x="10120" y="8771"/>
                    </a:lnTo>
                    <a:lnTo>
                      <a:pt x="10120" y="8412"/>
                    </a:lnTo>
                    <a:close/>
                    <a:moveTo>
                      <a:pt x="10901" y="8412"/>
                    </a:moveTo>
                    <a:lnTo>
                      <a:pt x="10901" y="8771"/>
                    </a:lnTo>
                    <a:lnTo>
                      <a:pt x="10548" y="8771"/>
                    </a:lnTo>
                    <a:lnTo>
                      <a:pt x="10548" y="8412"/>
                    </a:lnTo>
                    <a:close/>
                    <a:moveTo>
                      <a:pt x="11328" y="8412"/>
                    </a:moveTo>
                    <a:lnTo>
                      <a:pt x="11328" y="8771"/>
                    </a:lnTo>
                    <a:lnTo>
                      <a:pt x="10975" y="8771"/>
                    </a:lnTo>
                    <a:lnTo>
                      <a:pt x="10975" y="8412"/>
                    </a:lnTo>
                    <a:close/>
                    <a:moveTo>
                      <a:pt x="11755" y="8412"/>
                    </a:moveTo>
                    <a:lnTo>
                      <a:pt x="11755" y="8771"/>
                    </a:lnTo>
                    <a:lnTo>
                      <a:pt x="11402" y="8771"/>
                    </a:lnTo>
                    <a:lnTo>
                      <a:pt x="11402" y="8412"/>
                    </a:lnTo>
                    <a:close/>
                    <a:moveTo>
                      <a:pt x="649" y="8839"/>
                    </a:moveTo>
                    <a:lnTo>
                      <a:pt x="649" y="9198"/>
                    </a:lnTo>
                    <a:lnTo>
                      <a:pt x="296" y="9198"/>
                    </a:lnTo>
                    <a:lnTo>
                      <a:pt x="296" y="8839"/>
                    </a:lnTo>
                    <a:close/>
                    <a:moveTo>
                      <a:pt x="1076" y="8839"/>
                    </a:moveTo>
                    <a:lnTo>
                      <a:pt x="1076" y="9198"/>
                    </a:lnTo>
                    <a:lnTo>
                      <a:pt x="723" y="9198"/>
                    </a:lnTo>
                    <a:lnTo>
                      <a:pt x="723" y="8839"/>
                    </a:lnTo>
                    <a:close/>
                    <a:moveTo>
                      <a:pt x="1504" y="8839"/>
                    </a:moveTo>
                    <a:lnTo>
                      <a:pt x="1504" y="9198"/>
                    </a:lnTo>
                    <a:lnTo>
                      <a:pt x="1151" y="9198"/>
                    </a:lnTo>
                    <a:lnTo>
                      <a:pt x="1151" y="8839"/>
                    </a:lnTo>
                    <a:close/>
                    <a:moveTo>
                      <a:pt x="1931" y="8839"/>
                    </a:moveTo>
                    <a:lnTo>
                      <a:pt x="1931" y="9198"/>
                    </a:lnTo>
                    <a:lnTo>
                      <a:pt x="1578" y="9198"/>
                    </a:lnTo>
                    <a:lnTo>
                      <a:pt x="1578" y="8839"/>
                    </a:lnTo>
                    <a:close/>
                    <a:moveTo>
                      <a:pt x="2358" y="8839"/>
                    </a:moveTo>
                    <a:lnTo>
                      <a:pt x="2358" y="9198"/>
                    </a:lnTo>
                    <a:lnTo>
                      <a:pt x="2005" y="9198"/>
                    </a:lnTo>
                    <a:lnTo>
                      <a:pt x="2005" y="8839"/>
                    </a:lnTo>
                    <a:close/>
                    <a:moveTo>
                      <a:pt x="2785" y="8839"/>
                    </a:moveTo>
                    <a:lnTo>
                      <a:pt x="2785" y="9198"/>
                    </a:lnTo>
                    <a:lnTo>
                      <a:pt x="2432" y="9198"/>
                    </a:lnTo>
                    <a:lnTo>
                      <a:pt x="2432" y="8839"/>
                    </a:lnTo>
                    <a:close/>
                    <a:moveTo>
                      <a:pt x="3212" y="8839"/>
                    </a:moveTo>
                    <a:lnTo>
                      <a:pt x="3212" y="9198"/>
                    </a:lnTo>
                    <a:lnTo>
                      <a:pt x="2859" y="9198"/>
                    </a:lnTo>
                    <a:lnTo>
                      <a:pt x="2859" y="8839"/>
                    </a:lnTo>
                    <a:close/>
                    <a:moveTo>
                      <a:pt x="3639" y="8839"/>
                    </a:moveTo>
                    <a:lnTo>
                      <a:pt x="3639" y="9198"/>
                    </a:lnTo>
                    <a:lnTo>
                      <a:pt x="3286" y="9198"/>
                    </a:lnTo>
                    <a:lnTo>
                      <a:pt x="3286" y="8839"/>
                    </a:lnTo>
                    <a:close/>
                    <a:moveTo>
                      <a:pt x="4066" y="8839"/>
                    </a:moveTo>
                    <a:lnTo>
                      <a:pt x="4066" y="9198"/>
                    </a:lnTo>
                    <a:lnTo>
                      <a:pt x="3713" y="9198"/>
                    </a:lnTo>
                    <a:lnTo>
                      <a:pt x="3713" y="8839"/>
                    </a:lnTo>
                    <a:close/>
                    <a:moveTo>
                      <a:pt x="4494" y="8839"/>
                    </a:moveTo>
                    <a:lnTo>
                      <a:pt x="4494" y="9198"/>
                    </a:lnTo>
                    <a:lnTo>
                      <a:pt x="4140" y="9198"/>
                    </a:lnTo>
                    <a:lnTo>
                      <a:pt x="4140" y="8839"/>
                    </a:lnTo>
                    <a:close/>
                    <a:moveTo>
                      <a:pt x="4921" y="8839"/>
                    </a:moveTo>
                    <a:lnTo>
                      <a:pt x="4921" y="9198"/>
                    </a:lnTo>
                    <a:lnTo>
                      <a:pt x="4568" y="9198"/>
                    </a:lnTo>
                    <a:lnTo>
                      <a:pt x="4568" y="8839"/>
                    </a:lnTo>
                    <a:close/>
                    <a:moveTo>
                      <a:pt x="5348" y="8839"/>
                    </a:moveTo>
                    <a:lnTo>
                      <a:pt x="5348" y="9198"/>
                    </a:lnTo>
                    <a:lnTo>
                      <a:pt x="4995" y="9198"/>
                    </a:lnTo>
                    <a:lnTo>
                      <a:pt x="4995" y="8839"/>
                    </a:lnTo>
                    <a:close/>
                    <a:moveTo>
                      <a:pt x="5775" y="8839"/>
                    </a:moveTo>
                    <a:lnTo>
                      <a:pt x="5775" y="9198"/>
                    </a:lnTo>
                    <a:lnTo>
                      <a:pt x="5422" y="9198"/>
                    </a:lnTo>
                    <a:lnTo>
                      <a:pt x="5422" y="8839"/>
                    </a:lnTo>
                    <a:close/>
                    <a:moveTo>
                      <a:pt x="6202" y="8839"/>
                    </a:moveTo>
                    <a:lnTo>
                      <a:pt x="6202" y="9198"/>
                    </a:lnTo>
                    <a:lnTo>
                      <a:pt x="5849" y="9198"/>
                    </a:lnTo>
                    <a:lnTo>
                      <a:pt x="5849" y="8839"/>
                    </a:lnTo>
                    <a:close/>
                    <a:moveTo>
                      <a:pt x="6629" y="8839"/>
                    </a:moveTo>
                    <a:lnTo>
                      <a:pt x="6629" y="9198"/>
                    </a:lnTo>
                    <a:lnTo>
                      <a:pt x="6276" y="9198"/>
                    </a:lnTo>
                    <a:lnTo>
                      <a:pt x="6276" y="8839"/>
                    </a:lnTo>
                    <a:close/>
                    <a:moveTo>
                      <a:pt x="7056" y="8839"/>
                    </a:moveTo>
                    <a:lnTo>
                      <a:pt x="7056" y="9198"/>
                    </a:lnTo>
                    <a:lnTo>
                      <a:pt x="6703" y="9198"/>
                    </a:lnTo>
                    <a:lnTo>
                      <a:pt x="6703" y="8839"/>
                    </a:lnTo>
                    <a:close/>
                    <a:moveTo>
                      <a:pt x="7484" y="8839"/>
                    </a:moveTo>
                    <a:lnTo>
                      <a:pt x="7484" y="9198"/>
                    </a:lnTo>
                    <a:lnTo>
                      <a:pt x="7130" y="9198"/>
                    </a:lnTo>
                    <a:lnTo>
                      <a:pt x="7130" y="8839"/>
                    </a:lnTo>
                    <a:close/>
                    <a:moveTo>
                      <a:pt x="7911" y="8839"/>
                    </a:moveTo>
                    <a:lnTo>
                      <a:pt x="7911" y="9198"/>
                    </a:lnTo>
                    <a:lnTo>
                      <a:pt x="7558" y="9198"/>
                    </a:lnTo>
                    <a:lnTo>
                      <a:pt x="7558" y="8839"/>
                    </a:lnTo>
                    <a:close/>
                    <a:moveTo>
                      <a:pt x="8338" y="8839"/>
                    </a:moveTo>
                    <a:lnTo>
                      <a:pt x="8338" y="9198"/>
                    </a:lnTo>
                    <a:lnTo>
                      <a:pt x="7985" y="9198"/>
                    </a:lnTo>
                    <a:lnTo>
                      <a:pt x="7985" y="8839"/>
                    </a:lnTo>
                    <a:close/>
                    <a:moveTo>
                      <a:pt x="8765" y="8839"/>
                    </a:moveTo>
                    <a:lnTo>
                      <a:pt x="8765" y="9198"/>
                    </a:lnTo>
                    <a:lnTo>
                      <a:pt x="8412" y="9198"/>
                    </a:lnTo>
                    <a:lnTo>
                      <a:pt x="8412" y="8839"/>
                    </a:lnTo>
                    <a:close/>
                    <a:moveTo>
                      <a:pt x="9192" y="8839"/>
                    </a:moveTo>
                    <a:lnTo>
                      <a:pt x="9192" y="9198"/>
                    </a:lnTo>
                    <a:lnTo>
                      <a:pt x="8839" y="9198"/>
                    </a:lnTo>
                    <a:lnTo>
                      <a:pt x="8839" y="8839"/>
                    </a:lnTo>
                    <a:close/>
                    <a:moveTo>
                      <a:pt x="9619" y="8839"/>
                    </a:moveTo>
                    <a:lnTo>
                      <a:pt x="9619" y="9198"/>
                    </a:lnTo>
                    <a:lnTo>
                      <a:pt x="9266" y="9198"/>
                    </a:lnTo>
                    <a:lnTo>
                      <a:pt x="9266" y="8839"/>
                    </a:lnTo>
                    <a:close/>
                    <a:moveTo>
                      <a:pt x="10046" y="8839"/>
                    </a:moveTo>
                    <a:lnTo>
                      <a:pt x="10046" y="9198"/>
                    </a:lnTo>
                    <a:lnTo>
                      <a:pt x="9693" y="9198"/>
                    </a:lnTo>
                    <a:lnTo>
                      <a:pt x="9693" y="8839"/>
                    </a:lnTo>
                    <a:close/>
                    <a:moveTo>
                      <a:pt x="10474" y="8839"/>
                    </a:moveTo>
                    <a:lnTo>
                      <a:pt x="10474" y="9198"/>
                    </a:lnTo>
                    <a:lnTo>
                      <a:pt x="10120" y="9198"/>
                    </a:lnTo>
                    <a:lnTo>
                      <a:pt x="10120" y="8839"/>
                    </a:lnTo>
                    <a:close/>
                    <a:moveTo>
                      <a:pt x="10901" y="8839"/>
                    </a:moveTo>
                    <a:lnTo>
                      <a:pt x="10901" y="9198"/>
                    </a:lnTo>
                    <a:lnTo>
                      <a:pt x="10548" y="9198"/>
                    </a:lnTo>
                    <a:lnTo>
                      <a:pt x="10548" y="8839"/>
                    </a:lnTo>
                    <a:close/>
                    <a:moveTo>
                      <a:pt x="11328" y="8839"/>
                    </a:moveTo>
                    <a:lnTo>
                      <a:pt x="11328" y="9198"/>
                    </a:lnTo>
                    <a:lnTo>
                      <a:pt x="10975" y="9198"/>
                    </a:lnTo>
                    <a:lnTo>
                      <a:pt x="10975" y="8839"/>
                    </a:lnTo>
                    <a:close/>
                    <a:moveTo>
                      <a:pt x="11755" y="8839"/>
                    </a:moveTo>
                    <a:lnTo>
                      <a:pt x="11755" y="9198"/>
                    </a:lnTo>
                    <a:lnTo>
                      <a:pt x="11402" y="9198"/>
                    </a:lnTo>
                    <a:lnTo>
                      <a:pt x="11402" y="8839"/>
                    </a:lnTo>
                    <a:close/>
                    <a:moveTo>
                      <a:pt x="649" y="9266"/>
                    </a:moveTo>
                    <a:lnTo>
                      <a:pt x="649" y="9625"/>
                    </a:lnTo>
                    <a:lnTo>
                      <a:pt x="296" y="9625"/>
                    </a:lnTo>
                    <a:lnTo>
                      <a:pt x="296" y="9266"/>
                    </a:lnTo>
                    <a:close/>
                    <a:moveTo>
                      <a:pt x="1076" y="9266"/>
                    </a:moveTo>
                    <a:lnTo>
                      <a:pt x="1076" y="9625"/>
                    </a:lnTo>
                    <a:lnTo>
                      <a:pt x="723" y="9625"/>
                    </a:lnTo>
                    <a:lnTo>
                      <a:pt x="723" y="9266"/>
                    </a:lnTo>
                    <a:close/>
                    <a:moveTo>
                      <a:pt x="1504" y="9266"/>
                    </a:moveTo>
                    <a:lnTo>
                      <a:pt x="1504" y="9625"/>
                    </a:lnTo>
                    <a:lnTo>
                      <a:pt x="1151" y="9625"/>
                    </a:lnTo>
                    <a:lnTo>
                      <a:pt x="1151" y="9266"/>
                    </a:lnTo>
                    <a:close/>
                    <a:moveTo>
                      <a:pt x="1931" y="9266"/>
                    </a:moveTo>
                    <a:lnTo>
                      <a:pt x="1931" y="9625"/>
                    </a:lnTo>
                    <a:lnTo>
                      <a:pt x="1578" y="9625"/>
                    </a:lnTo>
                    <a:lnTo>
                      <a:pt x="1578" y="9266"/>
                    </a:lnTo>
                    <a:close/>
                    <a:moveTo>
                      <a:pt x="2358" y="9266"/>
                    </a:moveTo>
                    <a:lnTo>
                      <a:pt x="2358" y="9625"/>
                    </a:lnTo>
                    <a:lnTo>
                      <a:pt x="2005" y="9625"/>
                    </a:lnTo>
                    <a:lnTo>
                      <a:pt x="2005" y="9266"/>
                    </a:lnTo>
                    <a:close/>
                    <a:moveTo>
                      <a:pt x="2785" y="9266"/>
                    </a:moveTo>
                    <a:lnTo>
                      <a:pt x="2785" y="9625"/>
                    </a:lnTo>
                    <a:lnTo>
                      <a:pt x="2432" y="9625"/>
                    </a:lnTo>
                    <a:lnTo>
                      <a:pt x="2432" y="9266"/>
                    </a:lnTo>
                    <a:close/>
                    <a:moveTo>
                      <a:pt x="3212" y="9266"/>
                    </a:moveTo>
                    <a:lnTo>
                      <a:pt x="3212" y="9625"/>
                    </a:lnTo>
                    <a:lnTo>
                      <a:pt x="2859" y="9625"/>
                    </a:lnTo>
                    <a:lnTo>
                      <a:pt x="2859" y="9266"/>
                    </a:lnTo>
                    <a:close/>
                    <a:moveTo>
                      <a:pt x="3639" y="9266"/>
                    </a:moveTo>
                    <a:lnTo>
                      <a:pt x="3639" y="9625"/>
                    </a:lnTo>
                    <a:lnTo>
                      <a:pt x="3286" y="9625"/>
                    </a:lnTo>
                    <a:lnTo>
                      <a:pt x="3286" y="9266"/>
                    </a:lnTo>
                    <a:close/>
                    <a:moveTo>
                      <a:pt x="4066" y="9266"/>
                    </a:moveTo>
                    <a:lnTo>
                      <a:pt x="4066" y="9625"/>
                    </a:lnTo>
                    <a:lnTo>
                      <a:pt x="3713" y="9625"/>
                    </a:lnTo>
                    <a:lnTo>
                      <a:pt x="3713" y="9266"/>
                    </a:lnTo>
                    <a:close/>
                    <a:moveTo>
                      <a:pt x="4494" y="9266"/>
                    </a:moveTo>
                    <a:lnTo>
                      <a:pt x="4494" y="9625"/>
                    </a:lnTo>
                    <a:lnTo>
                      <a:pt x="4140" y="9625"/>
                    </a:lnTo>
                    <a:lnTo>
                      <a:pt x="4140" y="9266"/>
                    </a:lnTo>
                    <a:close/>
                    <a:moveTo>
                      <a:pt x="4921" y="9266"/>
                    </a:moveTo>
                    <a:lnTo>
                      <a:pt x="4921" y="9625"/>
                    </a:lnTo>
                    <a:lnTo>
                      <a:pt x="4568" y="9625"/>
                    </a:lnTo>
                    <a:lnTo>
                      <a:pt x="4568" y="9266"/>
                    </a:lnTo>
                    <a:close/>
                    <a:moveTo>
                      <a:pt x="5348" y="9266"/>
                    </a:moveTo>
                    <a:lnTo>
                      <a:pt x="5348" y="9625"/>
                    </a:lnTo>
                    <a:lnTo>
                      <a:pt x="4995" y="9625"/>
                    </a:lnTo>
                    <a:lnTo>
                      <a:pt x="4995" y="9266"/>
                    </a:lnTo>
                    <a:close/>
                    <a:moveTo>
                      <a:pt x="5775" y="9266"/>
                    </a:moveTo>
                    <a:lnTo>
                      <a:pt x="5775" y="9625"/>
                    </a:lnTo>
                    <a:lnTo>
                      <a:pt x="5422" y="9625"/>
                    </a:lnTo>
                    <a:lnTo>
                      <a:pt x="5422" y="9266"/>
                    </a:lnTo>
                    <a:close/>
                    <a:moveTo>
                      <a:pt x="6202" y="9266"/>
                    </a:moveTo>
                    <a:lnTo>
                      <a:pt x="6202" y="9625"/>
                    </a:lnTo>
                    <a:lnTo>
                      <a:pt x="5849" y="9625"/>
                    </a:lnTo>
                    <a:lnTo>
                      <a:pt x="5849" y="9266"/>
                    </a:lnTo>
                    <a:close/>
                    <a:moveTo>
                      <a:pt x="6629" y="9266"/>
                    </a:moveTo>
                    <a:lnTo>
                      <a:pt x="6629" y="9625"/>
                    </a:lnTo>
                    <a:lnTo>
                      <a:pt x="6276" y="9625"/>
                    </a:lnTo>
                    <a:lnTo>
                      <a:pt x="6276" y="9266"/>
                    </a:lnTo>
                    <a:close/>
                    <a:moveTo>
                      <a:pt x="7056" y="9266"/>
                    </a:moveTo>
                    <a:lnTo>
                      <a:pt x="7056" y="9625"/>
                    </a:lnTo>
                    <a:lnTo>
                      <a:pt x="6703" y="9625"/>
                    </a:lnTo>
                    <a:lnTo>
                      <a:pt x="6703" y="9266"/>
                    </a:lnTo>
                    <a:close/>
                    <a:moveTo>
                      <a:pt x="7484" y="9266"/>
                    </a:moveTo>
                    <a:lnTo>
                      <a:pt x="7484" y="9625"/>
                    </a:lnTo>
                    <a:lnTo>
                      <a:pt x="7130" y="9625"/>
                    </a:lnTo>
                    <a:lnTo>
                      <a:pt x="7130" y="9266"/>
                    </a:lnTo>
                    <a:close/>
                    <a:moveTo>
                      <a:pt x="7911" y="9266"/>
                    </a:moveTo>
                    <a:lnTo>
                      <a:pt x="7911" y="9625"/>
                    </a:lnTo>
                    <a:lnTo>
                      <a:pt x="7558" y="9625"/>
                    </a:lnTo>
                    <a:lnTo>
                      <a:pt x="7558" y="9266"/>
                    </a:lnTo>
                    <a:close/>
                    <a:moveTo>
                      <a:pt x="8338" y="9266"/>
                    </a:moveTo>
                    <a:lnTo>
                      <a:pt x="8338" y="9625"/>
                    </a:lnTo>
                    <a:lnTo>
                      <a:pt x="7985" y="9625"/>
                    </a:lnTo>
                    <a:lnTo>
                      <a:pt x="7985" y="9266"/>
                    </a:lnTo>
                    <a:close/>
                    <a:moveTo>
                      <a:pt x="8765" y="9266"/>
                    </a:moveTo>
                    <a:lnTo>
                      <a:pt x="8765" y="9625"/>
                    </a:lnTo>
                    <a:lnTo>
                      <a:pt x="8412" y="9625"/>
                    </a:lnTo>
                    <a:lnTo>
                      <a:pt x="8412" y="9266"/>
                    </a:lnTo>
                    <a:close/>
                    <a:moveTo>
                      <a:pt x="9192" y="9266"/>
                    </a:moveTo>
                    <a:lnTo>
                      <a:pt x="9192" y="9625"/>
                    </a:lnTo>
                    <a:lnTo>
                      <a:pt x="8839" y="9625"/>
                    </a:lnTo>
                    <a:lnTo>
                      <a:pt x="8839" y="9266"/>
                    </a:lnTo>
                    <a:close/>
                    <a:moveTo>
                      <a:pt x="9619" y="9266"/>
                    </a:moveTo>
                    <a:lnTo>
                      <a:pt x="9619" y="9625"/>
                    </a:lnTo>
                    <a:lnTo>
                      <a:pt x="9266" y="9625"/>
                    </a:lnTo>
                    <a:lnTo>
                      <a:pt x="9266" y="9266"/>
                    </a:lnTo>
                    <a:close/>
                    <a:moveTo>
                      <a:pt x="10046" y="9266"/>
                    </a:moveTo>
                    <a:lnTo>
                      <a:pt x="10046" y="9625"/>
                    </a:lnTo>
                    <a:lnTo>
                      <a:pt x="9693" y="9625"/>
                    </a:lnTo>
                    <a:lnTo>
                      <a:pt x="9693" y="9266"/>
                    </a:lnTo>
                    <a:close/>
                    <a:moveTo>
                      <a:pt x="10474" y="9266"/>
                    </a:moveTo>
                    <a:lnTo>
                      <a:pt x="10474" y="9625"/>
                    </a:lnTo>
                    <a:lnTo>
                      <a:pt x="10120" y="9625"/>
                    </a:lnTo>
                    <a:lnTo>
                      <a:pt x="10120" y="9266"/>
                    </a:lnTo>
                    <a:close/>
                    <a:moveTo>
                      <a:pt x="10901" y="9266"/>
                    </a:moveTo>
                    <a:lnTo>
                      <a:pt x="10901" y="9625"/>
                    </a:lnTo>
                    <a:lnTo>
                      <a:pt x="10548" y="9625"/>
                    </a:lnTo>
                    <a:lnTo>
                      <a:pt x="10548" y="9266"/>
                    </a:lnTo>
                    <a:close/>
                    <a:moveTo>
                      <a:pt x="11328" y="9266"/>
                    </a:moveTo>
                    <a:lnTo>
                      <a:pt x="11328" y="9625"/>
                    </a:lnTo>
                    <a:lnTo>
                      <a:pt x="10975" y="9625"/>
                    </a:lnTo>
                    <a:lnTo>
                      <a:pt x="10975" y="9266"/>
                    </a:lnTo>
                    <a:close/>
                    <a:moveTo>
                      <a:pt x="11755" y="9266"/>
                    </a:moveTo>
                    <a:lnTo>
                      <a:pt x="11755" y="9625"/>
                    </a:lnTo>
                    <a:lnTo>
                      <a:pt x="11402" y="9625"/>
                    </a:lnTo>
                    <a:lnTo>
                      <a:pt x="11402" y="9266"/>
                    </a:lnTo>
                    <a:close/>
                    <a:moveTo>
                      <a:pt x="649" y="9693"/>
                    </a:moveTo>
                    <a:lnTo>
                      <a:pt x="649" y="10052"/>
                    </a:lnTo>
                    <a:lnTo>
                      <a:pt x="296" y="10052"/>
                    </a:lnTo>
                    <a:lnTo>
                      <a:pt x="296" y="9693"/>
                    </a:lnTo>
                    <a:close/>
                    <a:moveTo>
                      <a:pt x="1076" y="9693"/>
                    </a:moveTo>
                    <a:lnTo>
                      <a:pt x="1076" y="10052"/>
                    </a:lnTo>
                    <a:lnTo>
                      <a:pt x="723" y="10052"/>
                    </a:lnTo>
                    <a:lnTo>
                      <a:pt x="723" y="9693"/>
                    </a:lnTo>
                    <a:close/>
                    <a:moveTo>
                      <a:pt x="1504" y="9693"/>
                    </a:moveTo>
                    <a:lnTo>
                      <a:pt x="1504" y="10052"/>
                    </a:lnTo>
                    <a:lnTo>
                      <a:pt x="1151" y="10052"/>
                    </a:lnTo>
                    <a:lnTo>
                      <a:pt x="1151" y="9693"/>
                    </a:lnTo>
                    <a:close/>
                    <a:moveTo>
                      <a:pt x="1931" y="9693"/>
                    </a:moveTo>
                    <a:lnTo>
                      <a:pt x="1931" y="10052"/>
                    </a:lnTo>
                    <a:lnTo>
                      <a:pt x="1578" y="10052"/>
                    </a:lnTo>
                    <a:lnTo>
                      <a:pt x="1578" y="9693"/>
                    </a:lnTo>
                    <a:close/>
                    <a:moveTo>
                      <a:pt x="2358" y="9693"/>
                    </a:moveTo>
                    <a:lnTo>
                      <a:pt x="2358" y="10052"/>
                    </a:lnTo>
                    <a:lnTo>
                      <a:pt x="2005" y="10052"/>
                    </a:lnTo>
                    <a:lnTo>
                      <a:pt x="2005" y="9693"/>
                    </a:lnTo>
                    <a:close/>
                    <a:moveTo>
                      <a:pt x="2785" y="9693"/>
                    </a:moveTo>
                    <a:lnTo>
                      <a:pt x="2785" y="10052"/>
                    </a:lnTo>
                    <a:lnTo>
                      <a:pt x="2432" y="10052"/>
                    </a:lnTo>
                    <a:lnTo>
                      <a:pt x="2432" y="9693"/>
                    </a:lnTo>
                    <a:close/>
                    <a:moveTo>
                      <a:pt x="3212" y="9693"/>
                    </a:moveTo>
                    <a:lnTo>
                      <a:pt x="3212" y="10052"/>
                    </a:lnTo>
                    <a:lnTo>
                      <a:pt x="2859" y="10052"/>
                    </a:lnTo>
                    <a:lnTo>
                      <a:pt x="2859" y="9693"/>
                    </a:lnTo>
                    <a:close/>
                    <a:moveTo>
                      <a:pt x="3639" y="9693"/>
                    </a:moveTo>
                    <a:lnTo>
                      <a:pt x="3639" y="10052"/>
                    </a:lnTo>
                    <a:lnTo>
                      <a:pt x="3286" y="10052"/>
                    </a:lnTo>
                    <a:lnTo>
                      <a:pt x="3286" y="9693"/>
                    </a:lnTo>
                    <a:close/>
                    <a:moveTo>
                      <a:pt x="4066" y="9693"/>
                    </a:moveTo>
                    <a:lnTo>
                      <a:pt x="4066" y="10052"/>
                    </a:lnTo>
                    <a:lnTo>
                      <a:pt x="3713" y="10052"/>
                    </a:lnTo>
                    <a:lnTo>
                      <a:pt x="3713" y="9693"/>
                    </a:lnTo>
                    <a:close/>
                    <a:moveTo>
                      <a:pt x="4494" y="9693"/>
                    </a:moveTo>
                    <a:lnTo>
                      <a:pt x="4494" y="10052"/>
                    </a:lnTo>
                    <a:lnTo>
                      <a:pt x="4140" y="10052"/>
                    </a:lnTo>
                    <a:lnTo>
                      <a:pt x="4140" y="9693"/>
                    </a:lnTo>
                    <a:close/>
                    <a:moveTo>
                      <a:pt x="4921" y="9693"/>
                    </a:moveTo>
                    <a:lnTo>
                      <a:pt x="4921" y="10052"/>
                    </a:lnTo>
                    <a:lnTo>
                      <a:pt x="4568" y="10052"/>
                    </a:lnTo>
                    <a:lnTo>
                      <a:pt x="4568" y="9693"/>
                    </a:lnTo>
                    <a:close/>
                    <a:moveTo>
                      <a:pt x="5348" y="9693"/>
                    </a:moveTo>
                    <a:lnTo>
                      <a:pt x="5348" y="10052"/>
                    </a:lnTo>
                    <a:lnTo>
                      <a:pt x="4995" y="10052"/>
                    </a:lnTo>
                    <a:lnTo>
                      <a:pt x="4995" y="9693"/>
                    </a:lnTo>
                    <a:close/>
                    <a:moveTo>
                      <a:pt x="5775" y="9693"/>
                    </a:moveTo>
                    <a:lnTo>
                      <a:pt x="5775" y="10052"/>
                    </a:lnTo>
                    <a:lnTo>
                      <a:pt x="5422" y="10052"/>
                    </a:lnTo>
                    <a:lnTo>
                      <a:pt x="5422" y="9693"/>
                    </a:lnTo>
                    <a:close/>
                    <a:moveTo>
                      <a:pt x="6202" y="9693"/>
                    </a:moveTo>
                    <a:lnTo>
                      <a:pt x="6202" y="10052"/>
                    </a:lnTo>
                    <a:lnTo>
                      <a:pt x="5849" y="10052"/>
                    </a:lnTo>
                    <a:lnTo>
                      <a:pt x="5849" y="9693"/>
                    </a:lnTo>
                    <a:close/>
                    <a:moveTo>
                      <a:pt x="6629" y="9693"/>
                    </a:moveTo>
                    <a:lnTo>
                      <a:pt x="6629" y="10052"/>
                    </a:lnTo>
                    <a:lnTo>
                      <a:pt x="6276" y="10052"/>
                    </a:lnTo>
                    <a:lnTo>
                      <a:pt x="6276" y="9693"/>
                    </a:lnTo>
                    <a:close/>
                    <a:moveTo>
                      <a:pt x="7056" y="9693"/>
                    </a:moveTo>
                    <a:lnTo>
                      <a:pt x="7056" y="10052"/>
                    </a:lnTo>
                    <a:lnTo>
                      <a:pt x="6703" y="10052"/>
                    </a:lnTo>
                    <a:lnTo>
                      <a:pt x="6703" y="9693"/>
                    </a:lnTo>
                    <a:close/>
                    <a:moveTo>
                      <a:pt x="7484" y="9693"/>
                    </a:moveTo>
                    <a:lnTo>
                      <a:pt x="7484" y="10052"/>
                    </a:lnTo>
                    <a:lnTo>
                      <a:pt x="7130" y="10052"/>
                    </a:lnTo>
                    <a:lnTo>
                      <a:pt x="7130" y="9693"/>
                    </a:lnTo>
                    <a:close/>
                    <a:moveTo>
                      <a:pt x="7911" y="9693"/>
                    </a:moveTo>
                    <a:lnTo>
                      <a:pt x="7911" y="10052"/>
                    </a:lnTo>
                    <a:lnTo>
                      <a:pt x="7558" y="10052"/>
                    </a:lnTo>
                    <a:lnTo>
                      <a:pt x="7558" y="9693"/>
                    </a:lnTo>
                    <a:close/>
                    <a:moveTo>
                      <a:pt x="8338" y="9693"/>
                    </a:moveTo>
                    <a:lnTo>
                      <a:pt x="8338" y="10052"/>
                    </a:lnTo>
                    <a:lnTo>
                      <a:pt x="7985" y="10052"/>
                    </a:lnTo>
                    <a:lnTo>
                      <a:pt x="7985" y="9693"/>
                    </a:lnTo>
                    <a:close/>
                    <a:moveTo>
                      <a:pt x="8765" y="9693"/>
                    </a:moveTo>
                    <a:lnTo>
                      <a:pt x="8765" y="10052"/>
                    </a:lnTo>
                    <a:lnTo>
                      <a:pt x="8412" y="10052"/>
                    </a:lnTo>
                    <a:lnTo>
                      <a:pt x="8412" y="9693"/>
                    </a:lnTo>
                    <a:close/>
                    <a:moveTo>
                      <a:pt x="9192" y="9693"/>
                    </a:moveTo>
                    <a:lnTo>
                      <a:pt x="9192" y="10052"/>
                    </a:lnTo>
                    <a:lnTo>
                      <a:pt x="8839" y="10052"/>
                    </a:lnTo>
                    <a:lnTo>
                      <a:pt x="8839" y="9693"/>
                    </a:lnTo>
                    <a:close/>
                    <a:moveTo>
                      <a:pt x="9619" y="9693"/>
                    </a:moveTo>
                    <a:lnTo>
                      <a:pt x="9619" y="10052"/>
                    </a:lnTo>
                    <a:lnTo>
                      <a:pt x="9266" y="10052"/>
                    </a:lnTo>
                    <a:lnTo>
                      <a:pt x="9266" y="9693"/>
                    </a:lnTo>
                    <a:close/>
                    <a:moveTo>
                      <a:pt x="10046" y="9693"/>
                    </a:moveTo>
                    <a:lnTo>
                      <a:pt x="10046" y="10052"/>
                    </a:lnTo>
                    <a:lnTo>
                      <a:pt x="9693" y="10052"/>
                    </a:lnTo>
                    <a:lnTo>
                      <a:pt x="9693" y="9693"/>
                    </a:lnTo>
                    <a:close/>
                    <a:moveTo>
                      <a:pt x="10474" y="9693"/>
                    </a:moveTo>
                    <a:lnTo>
                      <a:pt x="10474" y="10052"/>
                    </a:lnTo>
                    <a:lnTo>
                      <a:pt x="10120" y="10052"/>
                    </a:lnTo>
                    <a:lnTo>
                      <a:pt x="10120" y="9693"/>
                    </a:lnTo>
                    <a:close/>
                    <a:moveTo>
                      <a:pt x="10901" y="9693"/>
                    </a:moveTo>
                    <a:lnTo>
                      <a:pt x="10901" y="10052"/>
                    </a:lnTo>
                    <a:lnTo>
                      <a:pt x="10548" y="10052"/>
                    </a:lnTo>
                    <a:lnTo>
                      <a:pt x="10548" y="9693"/>
                    </a:lnTo>
                    <a:close/>
                    <a:moveTo>
                      <a:pt x="11328" y="9693"/>
                    </a:moveTo>
                    <a:lnTo>
                      <a:pt x="11328" y="10052"/>
                    </a:lnTo>
                    <a:lnTo>
                      <a:pt x="10975" y="10052"/>
                    </a:lnTo>
                    <a:lnTo>
                      <a:pt x="10975" y="9693"/>
                    </a:lnTo>
                    <a:close/>
                    <a:moveTo>
                      <a:pt x="11755" y="9693"/>
                    </a:moveTo>
                    <a:lnTo>
                      <a:pt x="11755" y="10052"/>
                    </a:lnTo>
                    <a:lnTo>
                      <a:pt x="11402" y="10052"/>
                    </a:lnTo>
                    <a:lnTo>
                      <a:pt x="11402" y="9693"/>
                    </a:lnTo>
                    <a:close/>
                    <a:moveTo>
                      <a:pt x="649" y="10120"/>
                    </a:moveTo>
                    <a:lnTo>
                      <a:pt x="649" y="10479"/>
                    </a:lnTo>
                    <a:lnTo>
                      <a:pt x="296" y="10479"/>
                    </a:lnTo>
                    <a:lnTo>
                      <a:pt x="296" y="10120"/>
                    </a:lnTo>
                    <a:close/>
                    <a:moveTo>
                      <a:pt x="1076" y="10120"/>
                    </a:moveTo>
                    <a:lnTo>
                      <a:pt x="1076" y="10479"/>
                    </a:lnTo>
                    <a:lnTo>
                      <a:pt x="723" y="10479"/>
                    </a:lnTo>
                    <a:lnTo>
                      <a:pt x="723" y="10120"/>
                    </a:lnTo>
                    <a:close/>
                    <a:moveTo>
                      <a:pt x="1504" y="10120"/>
                    </a:moveTo>
                    <a:lnTo>
                      <a:pt x="1504" y="10479"/>
                    </a:lnTo>
                    <a:lnTo>
                      <a:pt x="1151" y="10479"/>
                    </a:lnTo>
                    <a:lnTo>
                      <a:pt x="1151" y="10120"/>
                    </a:lnTo>
                    <a:close/>
                    <a:moveTo>
                      <a:pt x="1931" y="10120"/>
                    </a:moveTo>
                    <a:lnTo>
                      <a:pt x="1931" y="10479"/>
                    </a:lnTo>
                    <a:lnTo>
                      <a:pt x="1578" y="10479"/>
                    </a:lnTo>
                    <a:lnTo>
                      <a:pt x="1578" y="10120"/>
                    </a:lnTo>
                    <a:close/>
                    <a:moveTo>
                      <a:pt x="2358" y="10120"/>
                    </a:moveTo>
                    <a:lnTo>
                      <a:pt x="2358" y="10479"/>
                    </a:lnTo>
                    <a:lnTo>
                      <a:pt x="2005" y="10479"/>
                    </a:lnTo>
                    <a:lnTo>
                      <a:pt x="2005" y="10120"/>
                    </a:lnTo>
                    <a:close/>
                    <a:moveTo>
                      <a:pt x="2785" y="10120"/>
                    </a:moveTo>
                    <a:lnTo>
                      <a:pt x="2785" y="10479"/>
                    </a:lnTo>
                    <a:lnTo>
                      <a:pt x="2432" y="10479"/>
                    </a:lnTo>
                    <a:lnTo>
                      <a:pt x="2432" y="10120"/>
                    </a:lnTo>
                    <a:close/>
                    <a:moveTo>
                      <a:pt x="3212" y="10120"/>
                    </a:moveTo>
                    <a:lnTo>
                      <a:pt x="3212" y="10479"/>
                    </a:lnTo>
                    <a:lnTo>
                      <a:pt x="2859" y="10479"/>
                    </a:lnTo>
                    <a:lnTo>
                      <a:pt x="2859" y="10120"/>
                    </a:lnTo>
                    <a:close/>
                    <a:moveTo>
                      <a:pt x="3639" y="10120"/>
                    </a:moveTo>
                    <a:lnTo>
                      <a:pt x="3639" y="10479"/>
                    </a:lnTo>
                    <a:lnTo>
                      <a:pt x="3286" y="10479"/>
                    </a:lnTo>
                    <a:lnTo>
                      <a:pt x="3286" y="10120"/>
                    </a:lnTo>
                    <a:close/>
                    <a:moveTo>
                      <a:pt x="4066" y="10120"/>
                    </a:moveTo>
                    <a:lnTo>
                      <a:pt x="4066" y="10479"/>
                    </a:lnTo>
                    <a:lnTo>
                      <a:pt x="3713" y="10479"/>
                    </a:lnTo>
                    <a:lnTo>
                      <a:pt x="3713" y="10120"/>
                    </a:lnTo>
                    <a:close/>
                    <a:moveTo>
                      <a:pt x="4494" y="10120"/>
                    </a:moveTo>
                    <a:lnTo>
                      <a:pt x="4494" y="10479"/>
                    </a:lnTo>
                    <a:lnTo>
                      <a:pt x="4140" y="10479"/>
                    </a:lnTo>
                    <a:lnTo>
                      <a:pt x="4140" y="10120"/>
                    </a:lnTo>
                    <a:close/>
                    <a:moveTo>
                      <a:pt x="4921" y="10120"/>
                    </a:moveTo>
                    <a:lnTo>
                      <a:pt x="4921" y="10479"/>
                    </a:lnTo>
                    <a:lnTo>
                      <a:pt x="4568" y="10479"/>
                    </a:lnTo>
                    <a:lnTo>
                      <a:pt x="4568" y="10120"/>
                    </a:lnTo>
                    <a:close/>
                    <a:moveTo>
                      <a:pt x="5348" y="10120"/>
                    </a:moveTo>
                    <a:lnTo>
                      <a:pt x="5348" y="10479"/>
                    </a:lnTo>
                    <a:lnTo>
                      <a:pt x="4995" y="10479"/>
                    </a:lnTo>
                    <a:lnTo>
                      <a:pt x="4995" y="10120"/>
                    </a:lnTo>
                    <a:close/>
                    <a:moveTo>
                      <a:pt x="5775" y="10120"/>
                    </a:moveTo>
                    <a:lnTo>
                      <a:pt x="5775" y="10479"/>
                    </a:lnTo>
                    <a:lnTo>
                      <a:pt x="5422" y="10479"/>
                    </a:lnTo>
                    <a:lnTo>
                      <a:pt x="5422" y="10120"/>
                    </a:lnTo>
                    <a:close/>
                    <a:moveTo>
                      <a:pt x="6202" y="10120"/>
                    </a:moveTo>
                    <a:lnTo>
                      <a:pt x="6202" y="10479"/>
                    </a:lnTo>
                    <a:lnTo>
                      <a:pt x="5849" y="10479"/>
                    </a:lnTo>
                    <a:lnTo>
                      <a:pt x="5849" y="10120"/>
                    </a:lnTo>
                    <a:close/>
                    <a:moveTo>
                      <a:pt x="6629" y="10120"/>
                    </a:moveTo>
                    <a:lnTo>
                      <a:pt x="6629" y="10479"/>
                    </a:lnTo>
                    <a:lnTo>
                      <a:pt x="6276" y="10479"/>
                    </a:lnTo>
                    <a:lnTo>
                      <a:pt x="6276" y="10120"/>
                    </a:lnTo>
                    <a:close/>
                    <a:moveTo>
                      <a:pt x="7056" y="10120"/>
                    </a:moveTo>
                    <a:lnTo>
                      <a:pt x="7056" y="10479"/>
                    </a:lnTo>
                    <a:lnTo>
                      <a:pt x="6703" y="10479"/>
                    </a:lnTo>
                    <a:lnTo>
                      <a:pt x="6703" y="10120"/>
                    </a:lnTo>
                    <a:close/>
                    <a:moveTo>
                      <a:pt x="7484" y="10120"/>
                    </a:moveTo>
                    <a:lnTo>
                      <a:pt x="7484" y="10479"/>
                    </a:lnTo>
                    <a:lnTo>
                      <a:pt x="7130" y="10479"/>
                    </a:lnTo>
                    <a:lnTo>
                      <a:pt x="7130" y="10120"/>
                    </a:lnTo>
                    <a:close/>
                    <a:moveTo>
                      <a:pt x="7911" y="10120"/>
                    </a:moveTo>
                    <a:lnTo>
                      <a:pt x="7911" y="10479"/>
                    </a:lnTo>
                    <a:lnTo>
                      <a:pt x="7558" y="10479"/>
                    </a:lnTo>
                    <a:lnTo>
                      <a:pt x="7558" y="10120"/>
                    </a:lnTo>
                    <a:close/>
                    <a:moveTo>
                      <a:pt x="8338" y="10120"/>
                    </a:moveTo>
                    <a:lnTo>
                      <a:pt x="8338" y="10479"/>
                    </a:lnTo>
                    <a:lnTo>
                      <a:pt x="7985" y="10479"/>
                    </a:lnTo>
                    <a:lnTo>
                      <a:pt x="7985" y="10120"/>
                    </a:lnTo>
                    <a:close/>
                    <a:moveTo>
                      <a:pt x="8765" y="10120"/>
                    </a:moveTo>
                    <a:lnTo>
                      <a:pt x="8765" y="10479"/>
                    </a:lnTo>
                    <a:lnTo>
                      <a:pt x="8412" y="10479"/>
                    </a:lnTo>
                    <a:lnTo>
                      <a:pt x="8412" y="10120"/>
                    </a:lnTo>
                    <a:close/>
                    <a:moveTo>
                      <a:pt x="9192" y="10120"/>
                    </a:moveTo>
                    <a:lnTo>
                      <a:pt x="9192" y="10479"/>
                    </a:lnTo>
                    <a:lnTo>
                      <a:pt x="8839" y="10479"/>
                    </a:lnTo>
                    <a:lnTo>
                      <a:pt x="8839" y="10120"/>
                    </a:lnTo>
                    <a:close/>
                    <a:moveTo>
                      <a:pt x="9619" y="10120"/>
                    </a:moveTo>
                    <a:lnTo>
                      <a:pt x="9619" y="10479"/>
                    </a:lnTo>
                    <a:lnTo>
                      <a:pt x="9266" y="10479"/>
                    </a:lnTo>
                    <a:lnTo>
                      <a:pt x="9266" y="10120"/>
                    </a:lnTo>
                    <a:close/>
                    <a:moveTo>
                      <a:pt x="10046" y="10120"/>
                    </a:moveTo>
                    <a:lnTo>
                      <a:pt x="10046" y="10479"/>
                    </a:lnTo>
                    <a:lnTo>
                      <a:pt x="9693" y="10479"/>
                    </a:lnTo>
                    <a:lnTo>
                      <a:pt x="9693" y="10120"/>
                    </a:lnTo>
                    <a:close/>
                    <a:moveTo>
                      <a:pt x="10474" y="10120"/>
                    </a:moveTo>
                    <a:lnTo>
                      <a:pt x="10474" y="10479"/>
                    </a:lnTo>
                    <a:lnTo>
                      <a:pt x="10120" y="10479"/>
                    </a:lnTo>
                    <a:lnTo>
                      <a:pt x="10120" y="10120"/>
                    </a:lnTo>
                    <a:close/>
                    <a:moveTo>
                      <a:pt x="10901" y="10120"/>
                    </a:moveTo>
                    <a:lnTo>
                      <a:pt x="10901" y="10479"/>
                    </a:lnTo>
                    <a:lnTo>
                      <a:pt x="10548" y="10479"/>
                    </a:lnTo>
                    <a:lnTo>
                      <a:pt x="10548" y="10120"/>
                    </a:lnTo>
                    <a:close/>
                    <a:moveTo>
                      <a:pt x="11328" y="10120"/>
                    </a:moveTo>
                    <a:lnTo>
                      <a:pt x="11328" y="10479"/>
                    </a:lnTo>
                    <a:lnTo>
                      <a:pt x="10975" y="10479"/>
                    </a:lnTo>
                    <a:lnTo>
                      <a:pt x="10975" y="10120"/>
                    </a:lnTo>
                    <a:close/>
                    <a:moveTo>
                      <a:pt x="11755" y="10120"/>
                    </a:moveTo>
                    <a:lnTo>
                      <a:pt x="11755" y="10479"/>
                    </a:lnTo>
                    <a:lnTo>
                      <a:pt x="11402" y="10479"/>
                    </a:lnTo>
                    <a:lnTo>
                      <a:pt x="11402" y="10120"/>
                    </a:lnTo>
                    <a:close/>
                    <a:moveTo>
                      <a:pt x="649" y="10548"/>
                    </a:moveTo>
                    <a:lnTo>
                      <a:pt x="649" y="10906"/>
                    </a:lnTo>
                    <a:lnTo>
                      <a:pt x="296" y="10906"/>
                    </a:lnTo>
                    <a:lnTo>
                      <a:pt x="296" y="10548"/>
                    </a:lnTo>
                    <a:close/>
                    <a:moveTo>
                      <a:pt x="1076" y="10548"/>
                    </a:moveTo>
                    <a:lnTo>
                      <a:pt x="1076" y="10906"/>
                    </a:lnTo>
                    <a:lnTo>
                      <a:pt x="723" y="10906"/>
                    </a:lnTo>
                    <a:lnTo>
                      <a:pt x="723" y="10548"/>
                    </a:lnTo>
                    <a:close/>
                    <a:moveTo>
                      <a:pt x="1504" y="10548"/>
                    </a:moveTo>
                    <a:lnTo>
                      <a:pt x="1504" y="10906"/>
                    </a:lnTo>
                    <a:lnTo>
                      <a:pt x="1151" y="10906"/>
                    </a:lnTo>
                    <a:lnTo>
                      <a:pt x="1151" y="10548"/>
                    </a:lnTo>
                    <a:close/>
                    <a:moveTo>
                      <a:pt x="1931" y="10548"/>
                    </a:moveTo>
                    <a:lnTo>
                      <a:pt x="1931" y="10906"/>
                    </a:lnTo>
                    <a:lnTo>
                      <a:pt x="1578" y="10906"/>
                    </a:lnTo>
                    <a:lnTo>
                      <a:pt x="1578" y="10548"/>
                    </a:lnTo>
                    <a:close/>
                    <a:moveTo>
                      <a:pt x="2358" y="10548"/>
                    </a:moveTo>
                    <a:lnTo>
                      <a:pt x="2358" y="10906"/>
                    </a:lnTo>
                    <a:lnTo>
                      <a:pt x="2005" y="10906"/>
                    </a:lnTo>
                    <a:lnTo>
                      <a:pt x="2005" y="10548"/>
                    </a:lnTo>
                    <a:close/>
                    <a:moveTo>
                      <a:pt x="2785" y="10548"/>
                    </a:moveTo>
                    <a:lnTo>
                      <a:pt x="2785" y="10906"/>
                    </a:lnTo>
                    <a:lnTo>
                      <a:pt x="2432" y="10906"/>
                    </a:lnTo>
                    <a:lnTo>
                      <a:pt x="2432" y="10548"/>
                    </a:lnTo>
                    <a:close/>
                    <a:moveTo>
                      <a:pt x="3212" y="10548"/>
                    </a:moveTo>
                    <a:lnTo>
                      <a:pt x="3212" y="10906"/>
                    </a:lnTo>
                    <a:lnTo>
                      <a:pt x="2859" y="10906"/>
                    </a:lnTo>
                    <a:lnTo>
                      <a:pt x="2859" y="10548"/>
                    </a:lnTo>
                    <a:close/>
                    <a:moveTo>
                      <a:pt x="3639" y="10548"/>
                    </a:moveTo>
                    <a:lnTo>
                      <a:pt x="3639" y="10906"/>
                    </a:lnTo>
                    <a:lnTo>
                      <a:pt x="3286" y="10906"/>
                    </a:lnTo>
                    <a:lnTo>
                      <a:pt x="3286" y="10548"/>
                    </a:lnTo>
                    <a:close/>
                    <a:moveTo>
                      <a:pt x="4066" y="10548"/>
                    </a:moveTo>
                    <a:lnTo>
                      <a:pt x="4066" y="10906"/>
                    </a:lnTo>
                    <a:lnTo>
                      <a:pt x="3713" y="10906"/>
                    </a:lnTo>
                    <a:lnTo>
                      <a:pt x="3713" y="10548"/>
                    </a:lnTo>
                    <a:close/>
                    <a:moveTo>
                      <a:pt x="4494" y="10548"/>
                    </a:moveTo>
                    <a:lnTo>
                      <a:pt x="4494" y="10906"/>
                    </a:lnTo>
                    <a:lnTo>
                      <a:pt x="4140" y="10906"/>
                    </a:lnTo>
                    <a:lnTo>
                      <a:pt x="4140" y="10548"/>
                    </a:lnTo>
                    <a:close/>
                    <a:moveTo>
                      <a:pt x="4921" y="10548"/>
                    </a:moveTo>
                    <a:lnTo>
                      <a:pt x="4921" y="10906"/>
                    </a:lnTo>
                    <a:lnTo>
                      <a:pt x="4568" y="10906"/>
                    </a:lnTo>
                    <a:lnTo>
                      <a:pt x="4568" y="10548"/>
                    </a:lnTo>
                    <a:close/>
                    <a:moveTo>
                      <a:pt x="5348" y="10548"/>
                    </a:moveTo>
                    <a:lnTo>
                      <a:pt x="5348" y="10906"/>
                    </a:lnTo>
                    <a:lnTo>
                      <a:pt x="4995" y="10906"/>
                    </a:lnTo>
                    <a:lnTo>
                      <a:pt x="4995" y="10548"/>
                    </a:lnTo>
                    <a:close/>
                    <a:moveTo>
                      <a:pt x="5775" y="10548"/>
                    </a:moveTo>
                    <a:lnTo>
                      <a:pt x="5775" y="10906"/>
                    </a:lnTo>
                    <a:lnTo>
                      <a:pt x="5422" y="10906"/>
                    </a:lnTo>
                    <a:lnTo>
                      <a:pt x="5422" y="10548"/>
                    </a:lnTo>
                    <a:close/>
                    <a:moveTo>
                      <a:pt x="6202" y="10548"/>
                    </a:moveTo>
                    <a:lnTo>
                      <a:pt x="6202" y="10906"/>
                    </a:lnTo>
                    <a:lnTo>
                      <a:pt x="5849" y="10906"/>
                    </a:lnTo>
                    <a:lnTo>
                      <a:pt x="5849" y="10548"/>
                    </a:lnTo>
                    <a:close/>
                    <a:moveTo>
                      <a:pt x="6629" y="10548"/>
                    </a:moveTo>
                    <a:lnTo>
                      <a:pt x="6629" y="10906"/>
                    </a:lnTo>
                    <a:lnTo>
                      <a:pt x="6276" y="10906"/>
                    </a:lnTo>
                    <a:lnTo>
                      <a:pt x="6276" y="10548"/>
                    </a:lnTo>
                    <a:close/>
                    <a:moveTo>
                      <a:pt x="7056" y="10548"/>
                    </a:moveTo>
                    <a:lnTo>
                      <a:pt x="7056" y="10906"/>
                    </a:lnTo>
                    <a:lnTo>
                      <a:pt x="6703" y="10906"/>
                    </a:lnTo>
                    <a:lnTo>
                      <a:pt x="6703" y="10548"/>
                    </a:lnTo>
                    <a:close/>
                    <a:moveTo>
                      <a:pt x="7484" y="10548"/>
                    </a:moveTo>
                    <a:lnTo>
                      <a:pt x="7484" y="10906"/>
                    </a:lnTo>
                    <a:lnTo>
                      <a:pt x="7130" y="10906"/>
                    </a:lnTo>
                    <a:lnTo>
                      <a:pt x="7130" y="10548"/>
                    </a:lnTo>
                    <a:close/>
                    <a:moveTo>
                      <a:pt x="7911" y="10548"/>
                    </a:moveTo>
                    <a:lnTo>
                      <a:pt x="7911" y="10906"/>
                    </a:lnTo>
                    <a:lnTo>
                      <a:pt x="7558" y="10906"/>
                    </a:lnTo>
                    <a:lnTo>
                      <a:pt x="7558" y="10548"/>
                    </a:lnTo>
                    <a:close/>
                    <a:moveTo>
                      <a:pt x="8338" y="10548"/>
                    </a:moveTo>
                    <a:lnTo>
                      <a:pt x="8338" y="10906"/>
                    </a:lnTo>
                    <a:lnTo>
                      <a:pt x="7985" y="10906"/>
                    </a:lnTo>
                    <a:lnTo>
                      <a:pt x="7985" y="10548"/>
                    </a:lnTo>
                    <a:close/>
                    <a:moveTo>
                      <a:pt x="8765" y="10548"/>
                    </a:moveTo>
                    <a:lnTo>
                      <a:pt x="8765" y="10906"/>
                    </a:lnTo>
                    <a:lnTo>
                      <a:pt x="8412" y="10906"/>
                    </a:lnTo>
                    <a:lnTo>
                      <a:pt x="8412" y="10548"/>
                    </a:lnTo>
                    <a:close/>
                    <a:moveTo>
                      <a:pt x="9192" y="10548"/>
                    </a:moveTo>
                    <a:lnTo>
                      <a:pt x="9192" y="10906"/>
                    </a:lnTo>
                    <a:lnTo>
                      <a:pt x="8839" y="10906"/>
                    </a:lnTo>
                    <a:lnTo>
                      <a:pt x="8839" y="10548"/>
                    </a:lnTo>
                    <a:close/>
                    <a:moveTo>
                      <a:pt x="9619" y="10548"/>
                    </a:moveTo>
                    <a:lnTo>
                      <a:pt x="9619" y="10906"/>
                    </a:lnTo>
                    <a:lnTo>
                      <a:pt x="9266" y="10906"/>
                    </a:lnTo>
                    <a:lnTo>
                      <a:pt x="9266" y="10548"/>
                    </a:lnTo>
                    <a:close/>
                    <a:moveTo>
                      <a:pt x="10046" y="10548"/>
                    </a:moveTo>
                    <a:lnTo>
                      <a:pt x="10046" y="10906"/>
                    </a:lnTo>
                    <a:lnTo>
                      <a:pt x="9693" y="10906"/>
                    </a:lnTo>
                    <a:lnTo>
                      <a:pt x="9693" y="10548"/>
                    </a:lnTo>
                    <a:close/>
                    <a:moveTo>
                      <a:pt x="10474" y="10548"/>
                    </a:moveTo>
                    <a:lnTo>
                      <a:pt x="10474" y="10906"/>
                    </a:lnTo>
                    <a:lnTo>
                      <a:pt x="10120" y="10906"/>
                    </a:lnTo>
                    <a:lnTo>
                      <a:pt x="10120" y="10548"/>
                    </a:lnTo>
                    <a:close/>
                    <a:moveTo>
                      <a:pt x="10901" y="10548"/>
                    </a:moveTo>
                    <a:lnTo>
                      <a:pt x="10901" y="10906"/>
                    </a:lnTo>
                    <a:lnTo>
                      <a:pt x="10548" y="10906"/>
                    </a:lnTo>
                    <a:lnTo>
                      <a:pt x="10548" y="10548"/>
                    </a:lnTo>
                    <a:close/>
                    <a:moveTo>
                      <a:pt x="11328" y="10548"/>
                    </a:moveTo>
                    <a:lnTo>
                      <a:pt x="11328" y="10906"/>
                    </a:lnTo>
                    <a:lnTo>
                      <a:pt x="10975" y="10906"/>
                    </a:lnTo>
                    <a:lnTo>
                      <a:pt x="10975" y="10548"/>
                    </a:lnTo>
                    <a:close/>
                    <a:moveTo>
                      <a:pt x="11755" y="10548"/>
                    </a:moveTo>
                    <a:lnTo>
                      <a:pt x="11755" y="10906"/>
                    </a:lnTo>
                    <a:lnTo>
                      <a:pt x="11402" y="10906"/>
                    </a:lnTo>
                    <a:lnTo>
                      <a:pt x="11402" y="10548"/>
                    </a:lnTo>
                    <a:close/>
                    <a:moveTo>
                      <a:pt x="649" y="10975"/>
                    </a:moveTo>
                    <a:lnTo>
                      <a:pt x="649" y="11334"/>
                    </a:lnTo>
                    <a:lnTo>
                      <a:pt x="296" y="11334"/>
                    </a:lnTo>
                    <a:lnTo>
                      <a:pt x="296" y="10975"/>
                    </a:lnTo>
                    <a:close/>
                    <a:moveTo>
                      <a:pt x="1076" y="10975"/>
                    </a:moveTo>
                    <a:lnTo>
                      <a:pt x="1076" y="11334"/>
                    </a:lnTo>
                    <a:lnTo>
                      <a:pt x="723" y="11334"/>
                    </a:lnTo>
                    <a:lnTo>
                      <a:pt x="723" y="10975"/>
                    </a:lnTo>
                    <a:close/>
                    <a:moveTo>
                      <a:pt x="1504" y="10975"/>
                    </a:moveTo>
                    <a:lnTo>
                      <a:pt x="1504" y="11334"/>
                    </a:lnTo>
                    <a:lnTo>
                      <a:pt x="1151" y="11334"/>
                    </a:lnTo>
                    <a:lnTo>
                      <a:pt x="1151" y="10975"/>
                    </a:lnTo>
                    <a:close/>
                    <a:moveTo>
                      <a:pt x="1931" y="10975"/>
                    </a:moveTo>
                    <a:lnTo>
                      <a:pt x="1931" y="11334"/>
                    </a:lnTo>
                    <a:lnTo>
                      <a:pt x="1578" y="11334"/>
                    </a:lnTo>
                    <a:lnTo>
                      <a:pt x="1578" y="10975"/>
                    </a:lnTo>
                    <a:close/>
                    <a:moveTo>
                      <a:pt x="2358" y="10975"/>
                    </a:moveTo>
                    <a:lnTo>
                      <a:pt x="2358" y="11334"/>
                    </a:lnTo>
                    <a:lnTo>
                      <a:pt x="2005" y="11334"/>
                    </a:lnTo>
                    <a:lnTo>
                      <a:pt x="2005" y="10975"/>
                    </a:lnTo>
                    <a:close/>
                    <a:moveTo>
                      <a:pt x="2785" y="10975"/>
                    </a:moveTo>
                    <a:lnTo>
                      <a:pt x="2785" y="11334"/>
                    </a:lnTo>
                    <a:lnTo>
                      <a:pt x="2432" y="11334"/>
                    </a:lnTo>
                    <a:lnTo>
                      <a:pt x="2432" y="10975"/>
                    </a:lnTo>
                    <a:close/>
                    <a:moveTo>
                      <a:pt x="3212" y="10975"/>
                    </a:moveTo>
                    <a:lnTo>
                      <a:pt x="3212" y="11334"/>
                    </a:lnTo>
                    <a:lnTo>
                      <a:pt x="2859" y="11334"/>
                    </a:lnTo>
                    <a:lnTo>
                      <a:pt x="2859" y="10975"/>
                    </a:lnTo>
                    <a:close/>
                    <a:moveTo>
                      <a:pt x="3639" y="10975"/>
                    </a:moveTo>
                    <a:lnTo>
                      <a:pt x="3639" y="11334"/>
                    </a:lnTo>
                    <a:lnTo>
                      <a:pt x="3286" y="11334"/>
                    </a:lnTo>
                    <a:lnTo>
                      <a:pt x="3286" y="10975"/>
                    </a:lnTo>
                    <a:close/>
                    <a:moveTo>
                      <a:pt x="4066" y="10975"/>
                    </a:moveTo>
                    <a:lnTo>
                      <a:pt x="4066" y="11334"/>
                    </a:lnTo>
                    <a:lnTo>
                      <a:pt x="3713" y="11334"/>
                    </a:lnTo>
                    <a:lnTo>
                      <a:pt x="3713" y="10975"/>
                    </a:lnTo>
                    <a:close/>
                    <a:moveTo>
                      <a:pt x="4494" y="10975"/>
                    </a:moveTo>
                    <a:lnTo>
                      <a:pt x="4494" y="11334"/>
                    </a:lnTo>
                    <a:lnTo>
                      <a:pt x="4140" y="11334"/>
                    </a:lnTo>
                    <a:lnTo>
                      <a:pt x="4140" y="10975"/>
                    </a:lnTo>
                    <a:close/>
                    <a:moveTo>
                      <a:pt x="4921" y="10975"/>
                    </a:moveTo>
                    <a:lnTo>
                      <a:pt x="4921" y="11334"/>
                    </a:lnTo>
                    <a:lnTo>
                      <a:pt x="4568" y="11334"/>
                    </a:lnTo>
                    <a:lnTo>
                      <a:pt x="4568" y="10975"/>
                    </a:lnTo>
                    <a:close/>
                    <a:moveTo>
                      <a:pt x="5348" y="10975"/>
                    </a:moveTo>
                    <a:lnTo>
                      <a:pt x="5348" y="11334"/>
                    </a:lnTo>
                    <a:lnTo>
                      <a:pt x="4995" y="11334"/>
                    </a:lnTo>
                    <a:lnTo>
                      <a:pt x="4995" y="10975"/>
                    </a:lnTo>
                    <a:close/>
                    <a:moveTo>
                      <a:pt x="5775" y="10975"/>
                    </a:moveTo>
                    <a:lnTo>
                      <a:pt x="5775" y="11334"/>
                    </a:lnTo>
                    <a:lnTo>
                      <a:pt x="5422" y="11334"/>
                    </a:lnTo>
                    <a:lnTo>
                      <a:pt x="5422" y="10975"/>
                    </a:lnTo>
                    <a:close/>
                    <a:moveTo>
                      <a:pt x="6202" y="10975"/>
                    </a:moveTo>
                    <a:lnTo>
                      <a:pt x="6202" y="11334"/>
                    </a:lnTo>
                    <a:lnTo>
                      <a:pt x="5849" y="11334"/>
                    </a:lnTo>
                    <a:lnTo>
                      <a:pt x="5849" y="10975"/>
                    </a:lnTo>
                    <a:close/>
                    <a:moveTo>
                      <a:pt x="6629" y="10975"/>
                    </a:moveTo>
                    <a:lnTo>
                      <a:pt x="6629" y="11334"/>
                    </a:lnTo>
                    <a:lnTo>
                      <a:pt x="6276" y="11334"/>
                    </a:lnTo>
                    <a:lnTo>
                      <a:pt x="6276" y="10975"/>
                    </a:lnTo>
                    <a:close/>
                    <a:moveTo>
                      <a:pt x="7056" y="10975"/>
                    </a:moveTo>
                    <a:lnTo>
                      <a:pt x="7056" y="11334"/>
                    </a:lnTo>
                    <a:lnTo>
                      <a:pt x="6703" y="11334"/>
                    </a:lnTo>
                    <a:lnTo>
                      <a:pt x="6703" y="10975"/>
                    </a:lnTo>
                    <a:close/>
                    <a:moveTo>
                      <a:pt x="7484" y="10975"/>
                    </a:moveTo>
                    <a:lnTo>
                      <a:pt x="7484" y="11334"/>
                    </a:lnTo>
                    <a:lnTo>
                      <a:pt x="7130" y="11334"/>
                    </a:lnTo>
                    <a:lnTo>
                      <a:pt x="7130" y="10975"/>
                    </a:lnTo>
                    <a:close/>
                    <a:moveTo>
                      <a:pt x="7911" y="10975"/>
                    </a:moveTo>
                    <a:lnTo>
                      <a:pt x="7911" y="11334"/>
                    </a:lnTo>
                    <a:lnTo>
                      <a:pt x="7558" y="11334"/>
                    </a:lnTo>
                    <a:lnTo>
                      <a:pt x="7558" y="10975"/>
                    </a:lnTo>
                    <a:close/>
                    <a:moveTo>
                      <a:pt x="8338" y="10975"/>
                    </a:moveTo>
                    <a:lnTo>
                      <a:pt x="8338" y="11334"/>
                    </a:lnTo>
                    <a:lnTo>
                      <a:pt x="7985" y="11334"/>
                    </a:lnTo>
                    <a:lnTo>
                      <a:pt x="7985" y="10975"/>
                    </a:lnTo>
                    <a:close/>
                    <a:moveTo>
                      <a:pt x="8765" y="10975"/>
                    </a:moveTo>
                    <a:lnTo>
                      <a:pt x="8765" y="11334"/>
                    </a:lnTo>
                    <a:lnTo>
                      <a:pt x="8412" y="11334"/>
                    </a:lnTo>
                    <a:lnTo>
                      <a:pt x="8412" y="10975"/>
                    </a:lnTo>
                    <a:close/>
                    <a:moveTo>
                      <a:pt x="9192" y="10975"/>
                    </a:moveTo>
                    <a:lnTo>
                      <a:pt x="9192" y="11334"/>
                    </a:lnTo>
                    <a:lnTo>
                      <a:pt x="8839" y="11334"/>
                    </a:lnTo>
                    <a:lnTo>
                      <a:pt x="8839" y="10975"/>
                    </a:lnTo>
                    <a:close/>
                    <a:moveTo>
                      <a:pt x="9619" y="10975"/>
                    </a:moveTo>
                    <a:lnTo>
                      <a:pt x="9619" y="11334"/>
                    </a:lnTo>
                    <a:lnTo>
                      <a:pt x="9266" y="11334"/>
                    </a:lnTo>
                    <a:lnTo>
                      <a:pt x="9266" y="10975"/>
                    </a:lnTo>
                    <a:close/>
                    <a:moveTo>
                      <a:pt x="10046" y="10975"/>
                    </a:moveTo>
                    <a:lnTo>
                      <a:pt x="10046" y="11334"/>
                    </a:lnTo>
                    <a:lnTo>
                      <a:pt x="9693" y="11334"/>
                    </a:lnTo>
                    <a:lnTo>
                      <a:pt x="9693" y="10975"/>
                    </a:lnTo>
                    <a:close/>
                    <a:moveTo>
                      <a:pt x="10474" y="10975"/>
                    </a:moveTo>
                    <a:lnTo>
                      <a:pt x="10474" y="11334"/>
                    </a:lnTo>
                    <a:lnTo>
                      <a:pt x="10120" y="11334"/>
                    </a:lnTo>
                    <a:lnTo>
                      <a:pt x="10120" y="10975"/>
                    </a:lnTo>
                    <a:close/>
                    <a:moveTo>
                      <a:pt x="10901" y="10975"/>
                    </a:moveTo>
                    <a:lnTo>
                      <a:pt x="10901" y="11334"/>
                    </a:lnTo>
                    <a:lnTo>
                      <a:pt x="10548" y="11334"/>
                    </a:lnTo>
                    <a:lnTo>
                      <a:pt x="10548" y="10975"/>
                    </a:lnTo>
                    <a:close/>
                    <a:moveTo>
                      <a:pt x="11328" y="10975"/>
                    </a:moveTo>
                    <a:lnTo>
                      <a:pt x="11328" y="11334"/>
                    </a:lnTo>
                    <a:lnTo>
                      <a:pt x="10975" y="11334"/>
                    </a:lnTo>
                    <a:lnTo>
                      <a:pt x="10975" y="10975"/>
                    </a:lnTo>
                    <a:close/>
                    <a:moveTo>
                      <a:pt x="11755" y="10975"/>
                    </a:moveTo>
                    <a:lnTo>
                      <a:pt x="11755" y="11334"/>
                    </a:lnTo>
                    <a:lnTo>
                      <a:pt x="11402" y="11334"/>
                    </a:lnTo>
                    <a:lnTo>
                      <a:pt x="11402" y="10975"/>
                    </a:lnTo>
                    <a:close/>
                    <a:moveTo>
                      <a:pt x="649" y="11408"/>
                    </a:moveTo>
                    <a:lnTo>
                      <a:pt x="649" y="11761"/>
                    </a:lnTo>
                    <a:lnTo>
                      <a:pt x="296" y="11761"/>
                    </a:lnTo>
                    <a:lnTo>
                      <a:pt x="296" y="11408"/>
                    </a:lnTo>
                    <a:close/>
                    <a:moveTo>
                      <a:pt x="1076" y="11408"/>
                    </a:moveTo>
                    <a:lnTo>
                      <a:pt x="1076" y="11761"/>
                    </a:lnTo>
                    <a:lnTo>
                      <a:pt x="723" y="11761"/>
                    </a:lnTo>
                    <a:lnTo>
                      <a:pt x="723" y="11408"/>
                    </a:lnTo>
                    <a:close/>
                    <a:moveTo>
                      <a:pt x="1504" y="11408"/>
                    </a:moveTo>
                    <a:lnTo>
                      <a:pt x="1504" y="11761"/>
                    </a:lnTo>
                    <a:lnTo>
                      <a:pt x="1151" y="11761"/>
                    </a:lnTo>
                    <a:lnTo>
                      <a:pt x="1151" y="11408"/>
                    </a:lnTo>
                    <a:close/>
                    <a:moveTo>
                      <a:pt x="1931" y="11408"/>
                    </a:moveTo>
                    <a:lnTo>
                      <a:pt x="1931" y="11761"/>
                    </a:lnTo>
                    <a:lnTo>
                      <a:pt x="1578" y="11761"/>
                    </a:lnTo>
                    <a:lnTo>
                      <a:pt x="1578" y="11408"/>
                    </a:lnTo>
                    <a:close/>
                    <a:moveTo>
                      <a:pt x="2358" y="11408"/>
                    </a:moveTo>
                    <a:lnTo>
                      <a:pt x="2358" y="11761"/>
                    </a:lnTo>
                    <a:lnTo>
                      <a:pt x="2005" y="11761"/>
                    </a:lnTo>
                    <a:lnTo>
                      <a:pt x="2005" y="11408"/>
                    </a:lnTo>
                    <a:close/>
                    <a:moveTo>
                      <a:pt x="2785" y="11408"/>
                    </a:moveTo>
                    <a:lnTo>
                      <a:pt x="2785" y="11761"/>
                    </a:lnTo>
                    <a:lnTo>
                      <a:pt x="2432" y="11761"/>
                    </a:lnTo>
                    <a:lnTo>
                      <a:pt x="2432" y="11408"/>
                    </a:lnTo>
                    <a:close/>
                    <a:moveTo>
                      <a:pt x="3212" y="11408"/>
                    </a:moveTo>
                    <a:lnTo>
                      <a:pt x="3212" y="11761"/>
                    </a:lnTo>
                    <a:lnTo>
                      <a:pt x="2859" y="11761"/>
                    </a:lnTo>
                    <a:lnTo>
                      <a:pt x="2859" y="11408"/>
                    </a:lnTo>
                    <a:close/>
                    <a:moveTo>
                      <a:pt x="3639" y="11408"/>
                    </a:moveTo>
                    <a:lnTo>
                      <a:pt x="3639" y="11761"/>
                    </a:lnTo>
                    <a:lnTo>
                      <a:pt x="3286" y="11761"/>
                    </a:lnTo>
                    <a:lnTo>
                      <a:pt x="3286" y="11408"/>
                    </a:lnTo>
                    <a:close/>
                    <a:moveTo>
                      <a:pt x="4066" y="11408"/>
                    </a:moveTo>
                    <a:lnTo>
                      <a:pt x="4066" y="11761"/>
                    </a:lnTo>
                    <a:lnTo>
                      <a:pt x="3713" y="11761"/>
                    </a:lnTo>
                    <a:lnTo>
                      <a:pt x="3713" y="11408"/>
                    </a:lnTo>
                    <a:close/>
                    <a:moveTo>
                      <a:pt x="4494" y="11408"/>
                    </a:moveTo>
                    <a:lnTo>
                      <a:pt x="4494" y="11761"/>
                    </a:lnTo>
                    <a:lnTo>
                      <a:pt x="4140" y="11761"/>
                    </a:lnTo>
                    <a:lnTo>
                      <a:pt x="4140" y="11408"/>
                    </a:lnTo>
                    <a:close/>
                    <a:moveTo>
                      <a:pt x="4921" y="11408"/>
                    </a:moveTo>
                    <a:lnTo>
                      <a:pt x="4921" y="11761"/>
                    </a:lnTo>
                    <a:lnTo>
                      <a:pt x="4568" y="11761"/>
                    </a:lnTo>
                    <a:lnTo>
                      <a:pt x="4568" y="11408"/>
                    </a:lnTo>
                    <a:close/>
                    <a:moveTo>
                      <a:pt x="5348" y="11408"/>
                    </a:moveTo>
                    <a:lnTo>
                      <a:pt x="5348" y="11761"/>
                    </a:lnTo>
                    <a:lnTo>
                      <a:pt x="4995" y="11761"/>
                    </a:lnTo>
                    <a:lnTo>
                      <a:pt x="4995" y="11408"/>
                    </a:lnTo>
                    <a:close/>
                    <a:moveTo>
                      <a:pt x="5775" y="11408"/>
                    </a:moveTo>
                    <a:lnTo>
                      <a:pt x="5775" y="11761"/>
                    </a:lnTo>
                    <a:lnTo>
                      <a:pt x="5422" y="11761"/>
                    </a:lnTo>
                    <a:lnTo>
                      <a:pt x="5422" y="11408"/>
                    </a:lnTo>
                    <a:close/>
                    <a:moveTo>
                      <a:pt x="6202" y="11408"/>
                    </a:moveTo>
                    <a:lnTo>
                      <a:pt x="6202" y="11761"/>
                    </a:lnTo>
                    <a:lnTo>
                      <a:pt x="5849" y="11761"/>
                    </a:lnTo>
                    <a:lnTo>
                      <a:pt x="5849" y="11408"/>
                    </a:lnTo>
                    <a:close/>
                    <a:moveTo>
                      <a:pt x="6629" y="11408"/>
                    </a:moveTo>
                    <a:lnTo>
                      <a:pt x="6629" y="11761"/>
                    </a:lnTo>
                    <a:lnTo>
                      <a:pt x="6276" y="11761"/>
                    </a:lnTo>
                    <a:lnTo>
                      <a:pt x="6276" y="11408"/>
                    </a:lnTo>
                    <a:close/>
                    <a:moveTo>
                      <a:pt x="7056" y="11408"/>
                    </a:moveTo>
                    <a:lnTo>
                      <a:pt x="7056" y="11761"/>
                    </a:lnTo>
                    <a:lnTo>
                      <a:pt x="6703" y="11761"/>
                    </a:lnTo>
                    <a:lnTo>
                      <a:pt x="6703" y="11408"/>
                    </a:lnTo>
                    <a:close/>
                    <a:moveTo>
                      <a:pt x="7484" y="11408"/>
                    </a:moveTo>
                    <a:lnTo>
                      <a:pt x="7484" y="11761"/>
                    </a:lnTo>
                    <a:lnTo>
                      <a:pt x="7130" y="11761"/>
                    </a:lnTo>
                    <a:lnTo>
                      <a:pt x="7130" y="11408"/>
                    </a:lnTo>
                    <a:close/>
                    <a:moveTo>
                      <a:pt x="7911" y="11408"/>
                    </a:moveTo>
                    <a:lnTo>
                      <a:pt x="7911" y="11761"/>
                    </a:lnTo>
                    <a:lnTo>
                      <a:pt x="7558" y="11761"/>
                    </a:lnTo>
                    <a:lnTo>
                      <a:pt x="7558" y="11408"/>
                    </a:lnTo>
                    <a:close/>
                    <a:moveTo>
                      <a:pt x="8338" y="11408"/>
                    </a:moveTo>
                    <a:lnTo>
                      <a:pt x="8338" y="11761"/>
                    </a:lnTo>
                    <a:lnTo>
                      <a:pt x="7985" y="11761"/>
                    </a:lnTo>
                    <a:lnTo>
                      <a:pt x="7985" y="11408"/>
                    </a:lnTo>
                    <a:close/>
                    <a:moveTo>
                      <a:pt x="8765" y="11408"/>
                    </a:moveTo>
                    <a:lnTo>
                      <a:pt x="8765" y="11761"/>
                    </a:lnTo>
                    <a:lnTo>
                      <a:pt x="8412" y="11761"/>
                    </a:lnTo>
                    <a:lnTo>
                      <a:pt x="8412" y="11408"/>
                    </a:lnTo>
                    <a:close/>
                    <a:moveTo>
                      <a:pt x="9192" y="11408"/>
                    </a:moveTo>
                    <a:lnTo>
                      <a:pt x="9192" y="11761"/>
                    </a:lnTo>
                    <a:lnTo>
                      <a:pt x="8839" y="11761"/>
                    </a:lnTo>
                    <a:lnTo>
                      <a:pt x="8839" y="11408"/>
                    </a:lnTo>
                    <a:close/>
                    <a:moveTo>
                      <a:pt x="9619" y="11408"/>
                    </a:moveTo>
                    <a:lnTo>
                      <a:pt x="9619" y="11761"/>
                    </a:lnTo>
                    <a:lnTo>
                      <a:pt x="9266" y="11761"/>
                    </a:lnTo>
                    <a:lnTo>
                      <a:pt x="9266" y="11408"/>
                    </a:lnTo>
                    <a:close/>
                    <a:moveTo>
                      <a:pt x="10046" y="11408"/>
                    </a:moveTo>
                    <a:lnTo>
                      <a:pt x="10046" y="11761"/>
                    </a:lnTo>
                    <a:lnTo>
                      <a:pt x="9693" y="11761"/>
                    </a:lnTo>
                    <a:lnTo>
                      <a:pt x="9693" y="11408"/>
                    </a:lnTo>
                    <a:close/>
                    <a:moveTo>
                      <a:pt x="10474" y="11408"/>
                    </a:moveTo>
                    <a:lnTo>
                      <a:pt x="10474" y="11761"/>
                    </a:lnTo>
                    <a:lnTo>
                      <a:pt x="10120" y="11761"/>
                    </a:lnTo>
                    <a:lnTo>
                      <a:pt x="10120" y="11408"/>
                    </a:lnTo>
                    <a:close/>
                    <a:moveTo>
                      <a:pt x="10901" y="11408"/>
                    </a:moveTo>
                    <a:lnTo>
                      <a:pt x="10901" y="11761"/>
                    </a:lnTo>
                    <a:lnTo>
                      <a:pt x="10548" y="11761"/>
                    </a:lnTo>
                    <a:lnTo>
                      <a:pt x="10548" y="11408"/>
                    </a:lnTo>
                    <a:close/>
                    <a:moveTo>
                      <a:pt x="11328" y="11408"/>
                    </a:moveTo>
                    <a:lnTo>
                      <a:pt x="11328" y="11761"/>
                    </a:lnTo>
                    <a:lnTo>
                      <a:pt x="10975" y="11761"/>
                    </a:lnTo>
                    <a:lnTo>
                      <a:pt x="10975" y="11408"/>
                    </a:lnTo>
                    <a:close/>
                    <a:moveTo>
                      <a:pt x="11755" y="11408"/>
                    </a:moveTo>
                    <a:lnTo>
                      <a:pt x="11755" y="11761"/>
                    </a:lnTo>
                    <a:lnTo>
                      <a:pt x="11402" y="11761"/>
                    </a:lnTo>
                    <a:lnTo>
                      <a:pt x="11402" y="11408"/>
                    </a:lnTo>
                    <a:close/>
                    <a:moveTo>
                      <a:pt x="649" y="0"/>
                    </a:moveTo>
                    <a:lnTo>
                      <a:pt x="649" y="228"/>
                    </a:lnTo>
                    <a:lnTo>
                      <a:pt x="296" y="228"/>
                    </a:lnTo>
                    <a:lnTo>
                      <a:pt x="296" y="6"/>
                    </a:lnTo>
                    <a:cubicBezTo>
                      <a:pt x="273" y="12"/>
                      <a:pt x="245" y="17"/>
                      <a:pt x="222" y="29"/>
                    </a:cubicBezTo>
                    <a:lnTo>
                      <a:pt x="222" y="228"/>
                    </a:lnTo>
                    <a:lnTo>
                      <a:pt x="23" y="228"/>
                    </a:lnTo>
                    <a:cubicBezTo>
                      <a:pt x="17" y="251"/>
                      <a:pt x="11" y="274"/>
                      <a:pt x="6" y="296"/>
                    </a:cubicBezTo>
                    <a:lnTo>
                      <a:pt x="222" y="296"/>
                    </a:lnTo>
                    <a:lnTo>
                      <a:pt x="222" y="655"/>
                    </a:lnTo>
                    <a:lnTo>
                      <a:pt x="0" y="655"/>
                    </a:lnTo>
                    <a:lnTo>
                      <a:pt x="0" y="723"/>
                    </a:lnTo>
                    <a:lnTo>
                      <a:pt x="222" y="723"/>
                    </a:lnTo>
                    <a:lnTo>
                      <a:pt x="222" y="1082"/>
                    </a:lnTo>
                    <a:lnTo>
                      <a:pt x="0" y="1082"/>
                    </a:lnTo>
                    <a:lnTo>
                      <a:pt x="0" y="1151"/>
                    </a:lnTo>
                    <a:lnTo>
                      <a:pt x="222" y="1151"/>
                    </a:lnTo>
                    <a:lnTo>
                      <a:pt x="222" y="1509"/>
                    </a:lnTo>
                    <a:lnTo>
                      <a:pt x="0" y="1509"/>
                    </a:lnTo>
                    <a:lnTo>
                      <a:pt x="0" y="1578"/>
                    </a:lnTo>
                    <a:lnTo>
                      <a:pt x="222" y="1578"/>
                    </a:lnTo>
                    <a:lnTo>
                      <a:pt x="222" y="1937"/>
                    </a:lnTo>
                    <a:lnTo>
                      <a:pt x="0" y="1937"/>
                    </a:lnTo>
                    <a:lnTo>
                      <a:pt x="0" y="2005"/>
                    </a:lnTo>
                    <a:lnTo>
                      <a:pt x="222" y="2005"/>
                    </a:lnTo>
                    <a:lnTo>
                      <a:pt x="222" y="2364"/>
                    </a:lnTo>
                    <a:lnTo>
                      <a:pt x="0" y="2364"/>
                    </a:lnTo>
                    <a:lnTo>
                      <a:pt x="0" y="2432"/>
                    </a:lnTo>
                    <a:lnTo>
                      <a:pt x="222" y="2432"/>
                    </a:lnTo>
                    <a:lnTo>
                      <a:pt x="222" y="2791"/>
                    </a:lnTo>
                    <a:lnTo>
                      <a:pt x="0" y="2791"/>
                    </a:lnTo>
                    <a:lnTo>
                      <a:pt x="0" y="2859"/>
                    </a:lnTo>
                    <a:lnTo>
                      <a:pt x="222" y="2859"/>
                    </a:lnTo>
                    <a:lnTo>
                      <a:pt x="222" y="3218"/>
                    </a:lnTo>
                    <a:lnTo>
                      <a:pt x="0" y="3218"/>
                    </a:lnTo>
                    <a:lnTo>
                      <a:pt x="0" y="3286"/>
                    </a:lnTo>
                    <a:lnTo>
                      <a:pt x="222" y="3286"/>
                    </a:lnTo>
                    <a:lnTo>
                      <a:pt x="222" y="3645"/>
                    </a:lnTo>
                    <a:lnTo>
                      <a:pt x="0" y="3645"/>
                    </a:lnTo>
                    <a:lnTo>
                      <a:pt x="0" y="3713"/>
                    </a:lnTo>
                    <a:lnTo>
                      <a:pt x="222" y="3713"/>
                    </a:lnTo>
                    <a:lnTo>
                      <a:pt x="222" y="4072"/>
                    </a:lnTo>
                    <a:lnTo>
                      <a:pt x="0" y="4072"/>
                    </a:lnTo>
                    <a:lnTo>
                      <a:pt x="0" y="4141"/>
                    </a:lnTo>
                    <a:lnTo>
                      <a:pt x="222" y="4141"/>
                    </a:lnTo>
                    <a:lnTo>
                      <a:pt x="222" y="4499"/>
                    </a:lnTo>
                    <a:lnTo>
                      <a:pt x="0" y="4499"/>
                    </a:lnTo>
                    <a:lnTo>
                      <a:pt x="0" y="4568"/>
                    </a:lnTo>
                    <a:lnTo>
                      <a:pt x="222" y="4568"/>
                    </a:lnTo>
                    <a:lnTo>
                      <a:pt x="222" y="4926"/>
                    </a:lnTo>
                    <a:lnTo>
                      <a:pt x="0" y="4926"/>
                    </a:lnTo>
                    <a:lnTo>
                      <a:pt x="0" y="4995"/>
                    </a:lnTo>
                    <a:lnTo>
                      <a:pt x="222" y="4995"/>
                    </a:lnTo>
                    <a:lnTo>
                      <a:pt x="222" y="5354"/>
                    </a:lnTo>
                    <a:lnTo>
                      <a:pt x="0" y="5354"/>
                    </a:lnTo>
                    <a:lnTo>
                      <a:pt x="0" y="5422"/>
                    </a:lnTo>
                    <a:lnTo>
                      <a:pt x="222" y="5422"/>
                    </a:lnTo>
                    <a:lnTo>
                      <a:pt x="222" y="5781"/>
                    </a:lnTo>
                    <a:lnTo>
                      <a:pt x="0" y="5781"/>
                    </a:lnTo>
                    <a:lnTo>
                      <a:pt x="0" y="5849"/>
                    </a:lnTo>
                    <a:lnTo>
                      <a:pt x="222" y="5849"/>
                    </a:lnTo>
                    <a:lnTo>
                      <a:pt x="222" y="6208"/>
                    </a:lnTo>
                    <a:lnTo>
                      <a:pt x="0" y="6208"/>
                    </a:lnTo>
                    <a:lnTo>
                      <a:pt x="0" y="6276"/>
                    </a:lnTo>
                    <a:lnTo>
                      <a:pt x="222" y="6276"/>
                    </a:lnTo>
                    <a:lnTo>
                      <a:pt x="222" y="6635"/>
                    </a:lnTo>
                    <a:lnTo>
                      <a:pt x="0" y="6635"/>
                    </a:lnTo>
                    <a:lnTo>
                      <a:pt x="0" y="6703"/>
                    </a:lnTo>
                    <a:lnTo>
                      <a:pt x="222" y="6703"/>
                    </a:lnTo>
                    <a:lnTo>
                      <a:pt x="222" y="7062"/>
                    </a:lnTo>
                    <a:lnTo>
                      <a:pt x="0" y="7062"/>
                    </a:lnTo>
                    <a:lnTo>
                      <a:pt x="0" y="7130"/>
                    </a:lnTo>
                    <a:lnTo>
                      <a:pt x="222" y="7130"/>
                    </a:lnTo>
                    <a:lnTo>
                      <a:pt x="222" y="7489"/>
                    </a:lnTo>
                    <a:lnTo>
                      <a:pt x="0" y="7489"/>
                    </a:lnTo>
                    <a:lnTo>
                      <a:pt x="0" y="7558"/>
                    </a:lnTo>
                    <a:lnTo>
                      <a:pt x="222" y="7558"/>
                    </a:lnTo>
                    <a:lnTo>
                      <a:pt x="222" y="7916"/>
                    </a:lnTo>
                    <a:lnTo>
                      <a:pt x="0" y="7916"/>
                    </a:lnTo>
                    <a:lnTo>
                      <a:pt x="0" y="7985"/>
                    </a:lnTo>
                    <a:lnTo>
                      <a:pt x="222" y="7985"/>
                    </a:lnTo>
                    <a:lnTo>
                      <a:pt x="222" y="8344"/>
                    </a:lnTo>
                    <a:lnTo>
                      <a:pt x="0" y="8344"/>
                    </a:lnTo>
                    <a:lnTo>
                      <a:pt x="0" y="8412"/>
                    </a:lnTo>
                    <a:lnTo>
                      <a:pt x="222" y="8412"/>
                    </a:lnTo>
                    <a:lnTo>
                      <a:pt x="222" y="8771"/>
                    </a:lnTo>
                    <a:lnTo>
                      <a:pt x="0" y="8771"/>
                    </a:lnTo>
                    <a:lnTo>
                      <a:pt x="0" y="8839"/>
                    </a:lnTo>
                    <a:lnTo>
                      <a:pt x="222" y="8839"/>
                    </a:lnTo>
                    <a:lnTo>
                      <a:pt x="222" y="9198"/>
                    </a:lnTo>
                    <a:lnTo>
                      <a:pt x="0" y="9198"/>
                    </a:lnTo>
                    <a:lnTo>
                      <a:pt x="0" y="9266"/>
                    </a:lnTo>
                    <a:lnTo>
                      <a:pt x="222" y="9266"/>
                    </a:lnTo>
                    <a:lnTo>
                      <a:pt x="222" y="9625"/>
                    </a:lnTo>
                    <a:lnTo>
                      <a:pt x="0" y="9625"/>
                    </a:lnTo>
                    <a:lnTo>
                      <a:pt x="0" y="9693"/>
                    </a:lnTo>
                    <a:lnTo>
                      <a:pt x="222" y="9693"/>
                    </a:lnTo>
                    <a:lnTo>
                      <a:pt x="222" y="10052"/>
                    </a:lnTo>
                    <a:lnTo>
                      <a:pt x="0" y="10052"/>
                    </a:lnTo>
                    <a:lnTo>
                      <a:pt x="0" y="10120"/>
                    </a:lnTo>
                    <a:lnTo>
                      <a:pt x="222" y="10120"/>
                    </a:lnTo>
                    <a:lnTo>
                      <a:pt x="222" y="10479"/>
                    </a:lnTo>
                    <a:lnTo>
                      <a:pt x="0" y="10479"/>
                    </a:lnTo>
                    <a:lnTo>
                      <a:pt x="0" y="10548"/>
                    </a:lnTo>
                    <a:lnTo>
                      <a:pt x="222" y="10548"/>
                    </a:lnTo>
                    <a:lnTo>
                      <a:pt x="222" y="10906"/>
                    </a:lnTo>
                    <a:lnTo>
                      <a:pt x="0" y="10906"/>
                    </a:lnTo>
                    <a:lnTo>
                      <a:pt x="0" y="10975"/>
                    </a:lnTo>
                    <a:lnTo>
                      <a:pt x="222" y="10975"/>
                    </a:lnTo>
                    <a:lnTo>
                      <a:pt x="222" y="11334"/>
                    </a:lnTo>
                    <a:lnTo>
                      <a:pt x="0" y="11334"/>
                    </a:lnTo>
                    <a:lnTo>
                      <a:pt x="0" y="11402"/>
                    </a:lnTo>
                    <a:lnTo>
                      <a:pt x="222" y="11402"/>
                    </a:lnTo>
                    <a:lnTo>
                      <a:pt x="222" y="11761"/>
                    </a:lnTo>
                    <a:lnTo>
                      <a:pt x="6" y="11761"/>
                    </a:lnTo>
                    <a:cubicBezTo>
                      <a:pt x="11" y="11783"/>
                      <a:pt x="17" y="11806"/>
                      <a:pt x="23" y="11829"/>
                    </a:cubicBezTo>
                    <a:lnTo>
                      <a:pt x="222" y="11829"/>
                    </a:lnTo>
                    <a:lnTo>
                      <a:pt x="222" y="12028"/>
                    </a:lnTo>
                    <a:cubicBezTo>
                      <a:pt x="245" y="12040"/>
                      <a:pt x="273" y="12045"/>
                      <a:pt x="296" y="12051"/>
                    </a:cubicBezTo>
                    <a:lnTo>
                      <a:pt x="296" y="11829"/>
                    </a:lnTo>
                    <a:lnTo>
                      <a:pt x="649" y="11829"/>
                    </a:lnTo>
                    <a:lnTo>
                      <a:pt x="649" y="12057"/>
                    </a:lnTo>
                    <a:lnTo>
                      <a:pt x="723" y="12057"/>
                    </a:lnTo>
                    <a:lnTo>
                      <a:pt x="723" y="11835"/>
                    </a:lnTo>
                    <a:lnTo>
                      <a:pt x="1076" y="11835"/>
                    </a:lnTo>
                    <a:lnTo>
                      <a:pt x="1076" y="12057"/>
                    </a:lnTo>
                    <a:lnTo>
                      <a:pt x="1151" y="12057"/>
                    </a:lnTo>
                    <a:lnTo>
                      <a:pt x="1151" y="11835"/>
                    </a:lnTo>
                    <a:lnTo>
                      <a:pt x="1504" y="11835"/>
                    </a:lnTo>
                    <a:lnTo>
                      <a:pt x="1504" y="12057"/>
                    </a:lnTo>
                    <a:lnTo>
                      <a:pt x="1578" y="12057"/>
                    </a:lnTo>
                    <a:lnTo>
                      <a:pt x="1578" y="11835"/>
                    </a:lnTo>
                    <a:lnTo>
                      <a:pt x="1931" y="11835"/>
                    </a:lnTo>
                    <a:lnTo>
                      <a:pt x="1931" y="12057"/>
                    </a:lnTo>
                    <a:lnTo>
                      <a:pt x="2005" y="12057"/>
                    </a:lnTo>
                    <a:lnTo>
                      <a:pt x="2005" y="11835"/>
                    </a:lnTo>
                    <a:lnTo>
                      <a:pt x="2358" y="11835"/>
                    </a:lnTo>
                    <a:lnTo>
                      <a:pt x="2358" y="12057"/>
                    </a:lnTo>
                    <a:lnTo>
                      <a:pt x="2432" y="12057"/>
                    </a:lnTo>
                    <a:lnTo>
                      <a:pt x="2432" y="11835"/>
                    </a:lnTo>
                    <a:lnTo>
                      <a:pt x="2785" y="11835"/>
                    </a:lnTo>
                    <a:lnTo>
                      <a:pt x="2785" y="12057"/>
                    </a:lnTo>
                    <a:lnTo>
                      <a:pt x="2859" y="12057"/>
                    </a:lnTo>
                    <a:lnTo>
                      <a:pt x="2859" y="11835"/>
                    </a:lnTo>
                    <a:lnTo>
                      <a:pt x="3212" y="11835"/>
                    </a:lnTo>
                    <a:lnTo>
                      <a:pt x="3212" y="12057"/>
                    </a:lnTo>
                    <a:lnTo>
                      <a:pt x="3286" y="12057"/>
                    </a:lnTo>
                    <a:lnTo>
                      <a:pt x="3286" y="11835"/>
                    </a:lnTo>
                    <a:lnTo>
                      <a:pt x="3639" y="11835"/>
                    </a:lnTo>
                    <a:lnTo>
                      <a:pt x="3639" y="12057"/>
                    </a:lnTo>
                    <a:lnTo>
                      <a:pt x="3713" y="12057"/>
                    </a:lnTo>
                    <a:lnTo>
                      <a:pt x="3713" y="11835"/>
                    </a:lnTo>
                    <a:lnTo>
                      <a:pt x="4066" y="11835"/>
                    </a:lnTo>
                    <a:lnTo>
                      <a:pt x="4066" y="12057"/>
                    </a:lnTo>
                    <a:lnTo>
                      <a:pt x="4140" y="12057"/>
                    </a:lnTo>
                    <a:lnTo>
                      <a:pt x="4140" y="11835"/>
                    </a:lnTo>
                    <a:lnTo>
                      <a:pt x="4494" y="11835"/>
                    </a:lnTo>
                    <a:lnTo>
                      <a:pt x="4494" y="12057"/>
                    </a:lnTo>
                    <a:lnTo>
                      <a:pt x="4568" y="12057"/>
                    </a:lnTo>
                    <a:lnTo>
                      <a:pt x="4568" y="11835"/>
                    </a:lnTo>
                    <a:lnTo>
                      <a:pt x="4921" y="11835"/>
                    </a:lnTo>
                    <a:lnTo>
                      <a:pt x="4921" y="12057"/>
                    </a:lnTo>
                    <a:lnTo>
                      <a:pt x="4995" y="12057"/>
                    </a:lnTo>
                    <a:lnTo>
                      <a:pt x="4995" y="11835"/>
                    </a:lnTo>
                    <a:lnTo>
                      <a:pt x="5348" y="11835"/>
                    </a:lnTo>
                    <a:lnTo>
                      <a:pt x="5348" y="12057"/>
                    </a:lnTo>
                    <a:lnTo>
                      <a:pt x="5422" y="12057"/>
                    </a:lnTo>
                    <a:lnTo>
                      <a:pt x="5422" y="11835"/>
                    </a:lnTo>
                    <a:lnTo>
                      <a:pt x="5775" y="11835"/>
                    </a:lnTo>
                    <a:lnTo>
                      <a:pt x="5775" y="12057"/>
                    </a:lnTo>
                    <a:lnTo>
                      <a:pt x="5849" y="12057"/>
                    </a:lnTo>
                    <a:lnTo>
                      <a:pt x="5849" y="11835"/>
                    </a:lnTo>
                    <a:lnTo>
                      <a:pt x="6202" y="11835"/>
                    </a:lnTo>
                    <a:lnTo>
                      <a:pt x="6202" y="12057"/>
                    </a:lnTo>
                    <a:lnTo>
                      <a:pt x="6276" y="12057"/>
                    </a:lnTo>
                    <a:lnTo>
                      <a:pt x="6276" y="11835"/>
                    </a:lnTo>
                    <a:lnTo>
                      <a:pt x="6629" y="11835"/>
                    </a:lnTo>
                    <a:lnTo>
                      <a:pt x="6629" y="12057"/>
                    </a:lnTo>
                    <a:lnTo>
                      <a:pt x="6703" y="12057"/>
                    </a:lnTo>
                    <a:lnTo>
                      <a:pt x="6703" y="11835"/>
                    </a:lnTo>
                    <a:lnTo>
                      <a:pt x="7056" y="11835"/>
                    </a:lnTo>
                    <a:lnTo>
                      <a:pt x="7056" y="12057"/>
                    </a:lnTo>
                    <a:lnTo>
                      <a:pt x="7130" y="12057"/>
                    </a:lnTo>
                    <a:lnTo>
                      <a:pt x="7130" y="11835"/>
                    </a:lnTo>
                    <a:lnTo>
                      <a:pt x="7484" y="11835"/>
                    </a:lnTo>
                    <a:lnTo>
                      <a:pt x="7484" y="12057"/>
                    </a:lnTo>
                    <a:lnTo>
                      <a:pt x="7558" y="12057"/>
                    </a:lnTo>
                    <a:lnTo>
                      <a:pt x="7558" y="11835"/>
                    </a:lnTo>
                    <a:lnTo>
                      <a:pt x="7911" y="11835"/>
                    </a:lnTo>
                    <a:lnTo>
                      <a:pt x="7911" y="12057"/>
                    </a:lnTo>
                    <a:lnTo>
                      <a:pt x="7985" y="12057"/>
                    </a:lnTo>
                    <a:lnTo>
                      <a:pt x="7985" y="11835"/>
                    </a:lnTo>
                    <a:lnTo>
                      <a:pt x="8338" y="11835"/>
                    </a:lnTo>
                    <a:lnTo>
                      <a:pt x="8338" y="12057"/>
                    </a:lnTo>
                    <a:lnTo>
                      <a:pt x="8412" y="12057"/>
                    </a:lnTo>
                    <a:lnTo>
                      <a:pt x="8412" y="11835"/>
                    </a:lnTo>
                    <a:lnTo>
                      <a:pt x="8765" y="11835"/>
                    </a:lnTo>
                    <a:lnTo>
                      <a:pt x="8765" y="12057"/>
                    </a:lnTo>
                    <a:lnTo>
                      <a:pt x="8839" y="12057"/>
                    </a:lnTo>
                    <a:lnTo>
                      <a:pt x="8839" y="11835"/>
                    </a:lnTo>
                    <a:lnTo>
                      <a:pt x="9192" y="11835"/>
                    </a:lnTo>
                    <a:lnTo>
                      <a:pt x="9192" y="12057"/>
                    </a:lnTo>
                    <a:lnTo>
                      <a:pt x="9266" y="12057"/>
                    </a:lnTo>
                    <a:lnTo>
                      <a:pt x="9266" y="11835"/>
                    </a:lnTo>
                    <a:lnTo>
                      <a:pt x="9619" y="11835"/>
                    </a:lnTo>
                    <a:lnTo>
                      <a:pt x="9619" y="12057"/>
                    </a:lnTo>
                    <a:lnTo>
                      <a:pt x="9693" y="12057"/>
                    </a:lnTo>
                    <a:lnTo>
                      <a:pt x="9693" y="11835"/>
                    </a:lnTo>
                    <a:lnTo>
                      <a:pt x="10046" y="11835"/>
                    </a:lnTo>
                    <a:lnTo>
                      <a:pt x="10046" y="12057"/>
                    </a:lnTo>
                    <a:lnTo>
                      <a:pt x="10120" y="12057"/>
                    </a:lnTo>
                    <a:lnTo>
                      <a:pt x="10120" y="11835"/>
                    </a:lnTo>
                    <a:lnTo>
                      <a:pt x="10474" y="11835"/>
                    </a:lnTo>
                    <a:lnTo>
                      <a:pt x="10474" y="12057"/>
                    </a:lnTo>
                    <a:lnTo>
                      <a:pt x="10548" y="12057"/>
                    </a:lnTo>
                    <a:lnTo>
                      <a:pt x="10548" y="11835"/>
                    </a:lnTo>
                    <a:lnTo>
                      <a:pt x="10901" y="11835"/>
                    </a:lnTo>
                    <a:lnTo>
                      <a:pt x="10901" y="12057"/>
                    </a:lnTo>
                    <a:lnTo>
                      <a:pt x="10975" y="12057"/>
                    </a:lnTo>
                    <a:lnTo>
                      <a:pt x="10975" y="11835"/>
                    </a:lnTo>
                    <a:lnTo>
                      <a:pt x="11328" y="11835"/>
                    </a:lnTo>
                    <a:lnTo>
                      <a:pt x="11328" y="12057"/>
                    </a:lnTo>
                    <a:lnTo>
                      <a:pt x="11402" y="12057"/>
                    </a:lnTo>
                    <a:lnTo>
                      <a:pt x="11402" y="11835"/>
                    </a:lnTo>
                    <a:lnTo>
                      <a:pt x="11755" y="11835"/>
                    </a:lnTo>
                    <a:lnTo>
                      <a:pt x="11755" y="12051"/>
                    </a:lnTo>
                    <a:cubicBezTo>
                      <a:pt x="11783" y="12045"/>
                      <a:pt x="11806" y="12040"/>
                      <a:pt x="11829" y="12034"/>
                    </a:cubicBezTo>
                    <a:lnTo>
                      <a:pt x="11829" y="11835"/>
                    </a:lnTo>
                    <a:lnTo>
                      <a:pt x="12028" y="11835"/>
                    </a:lnTo>
                    <a:cubicBezTo>
                      <a:pt x="12040" y="11806"/>
                      <a:pt x="12045" y="11783"/>
                      <a:pt x="12045" y="11761"/>
                    </a:cubicBezTo>
                    <a:lnTo>
                      <a:pt x="11829" y="11761"/>
                    </a:lnTo>
                    <a:lnTo>
                      <a:pt x="11829" y="11408"/>
                    </a:lnTo>
                    <a:lnTo>
                      <a:pt x="12057" y="11408"/>
                    </a:lnTo>
                    <a:lnTo>
                      <a:pt x="12057" y="11334"/>
                    </a:lnTo>
                    <a:lnTo>
                      <a:pt x="11829" y="11334"/>
                    </a:lnTo>
                    <a:lnTo>
                      <a:pt x="11829" y="10975"/>
                    </a:lnTo>
                    <a:lnTo>
                      <a:pt x="12057" y="10975"/>
                    </a:lnTo>
                    <a:lnTo>
                      <a:pt x="12057" y="10906"/>
                    </a:lnTo>
                    <a:lnTo>
                      <a:pt x="11829" y="10906"/>
                    </a:lnTo>
                    <a:lnTo>
                      <a:pt x="11829" y="10548"/>
                    </a:lnTo>
                    <a:lnTo>
                      <a:pt x="12057" y="10548"/>
                    </a:lnTo>
                    <a:lnTo>
                      <a:pt x="12057" y="10479"/>
                    </a:lnTo>
                    <a:lnTo>
                      <a:pt x="11829" y="10479"/>
                    </a:lnTo>
                    <a:lnTo>
                      <a:pt x="11829" y="10120"/>
                    </a:lnTo>
                    <a:lnTo>
                      <a:pt x="12057" y="10120"/>
                    </a:lnTo>
                    <a:lnTo>
                      <a:pt x="12057" y="10052"/>
                    </a:lnTo>
                    <a:lnTo>
                      <a:pt x="11829" y="10052"/>
                    </a:lnTo>
                    <a:lnTo>
                      <a:pt x="11829" y="9693"/>
                    </a:lnTo>
                    <a:lnTo>
                      <a:pt x="12057" y="9693"/>
                    </a:lnTo>
                    <a:lnTo>
                      <a:pt x="12057" y="9625"/>
                    </a:lnTo>
                    <a:lnTo>
                      <a:pt x="11829" y="9625"/>
                    </a:lnTo>
                    <a:lnTo>
                      <a:pt x="11829" y="9266"/>
                    </a:lnTo>
                    <a:lnTo>
                      <a:pt x="12057" y="9266"/>
                    </a:lnTo>
                    <a:lnTo>
                      <a:pt x="12057" y="9198"/>
                    </a:lnTo>
                    <a:lnTo>
                      <a:pt x="11829" y="9198"/>
                    </a:lnTo>
                    <a:lnTo>
                      <a:pt x="11829" y="8839"/>
                    </a:lnTo>
                    <a:lnTo>
                      <a:pt x="12057" y="8839"/>
                    </a:lnTo>
                    <a:lnTo>
                      <a:pt x="12057" y="8771"/>
                    </a:lnTo>
                    <a:lnTo>
                      <a:pt x="11829" y="8771"/>
                    </a:lnTo>
                    <a:lnTo>
                      <a:pt x="11829" y="8412"/>
                    </a:lnTo>
                    <a:lnTo>
                      <a:pt x="12057" y="8412"/>
                    </a:lnTo>
                    <a:lnTo>
                      <a:pt x="12057" y="8344"/>
                    </a:lnTo>
                    <a:lnTo>
                      <a:pt x="11829" y="8344"/>
                    </a:lnTo>
                    <a:lnTo>
                      <a:pt x="11829" y="7985"/>
                    </a:lnTo>
                    <a:lnTo>
                      <a:pt x="12057" y="7985"/>
                    </a:lnTo>
                    <a:lnTo>
                      <a:pt x="12057" y="7916"/>
                    </a:lnTo>
                    <a:lnTo>
                      <a:pt x="11829" y="7916"/>
                    </a:lnTo>
                    <a:lnTo>
                      <a:pt x="11829" y="7558"/>
                    </a:lnTo>
                    <a:lnTo>
                      <a:pt x="12057" y="7558"/>
                    </a:lnTo>
                    <a:lnTo>
                      <a:pt x="12057" y="7489"/>
                    </a:lnTo>
                    <a:lnTo>
                      <a:pt x="11829" y="7489"/>
                    </a:lnTo>
                    <a:lnTo>
                      <a:pt x="11829" y="7130"/>
                    </a:lnTo>
                    <a:lnTo>
                      <a:pt x="12057" y="7130"/>
                    </a:lnTo>
                    <a:lnTo>
                      <a:pt x="12057" y="7062"/>
                    </a:lnTo>
                    <a:lnTo>
                      <a:pt x="11829" y="7062"/>
                    </a:lnTo>
                    <a:lnTo>
                      <a:pt x="11829" y="6703"/>
                    </a:lnTo>
                    <a:lnTo>
                      <a:pt x="12057" y="6703"/>
                    </a:lnTo>
                    <a:lnTo>
                      <a:pt x="12057" y="6635"/>
                    </a:lnTo>
                    <a:lnTo>
                      <a:pt x="11829" y="6635"/>
                    </a:lnTo>
                    <a:lnTo>
                      <a:pt x="11829" y="6276"/>
                    </a:lnTo>
                    <a:lnTo>
                      <a:pt x="12057" y="6276"/>
                    </a:lnTo>
                    <a:lnTo>
                      <a:pt x="12057" y="6208"/>
                    </a:lnTo>
                    <a:lnTo>
                      <a:pt x="11829" y="6208"/>
                    </a:lnTo>
                    <a:lnTo>
                      <a:pt x="11829" y="5849"/>
                    </a:lnTo>
                    <a:lnTo>
                      <a:pt x="12057" y="5849"/>
                    </a:lnTo>
                    <a:lnTo>
                      <a:pt x="12057" y="5781"/>
                    </a:lnTo>
                    <a:lnTo>
                      <a:pt x="11829" y="5781"/>
                    </a:lnTo>
                    <a:lnTo>
                      <a:pt x="11829" y="5422"/>
                    </a:lnTo>
                    <a:lnTo>
                      <a:pt x="12057" y="5422"/>
                    </a:lnTo>
                    <a:lnTo>
                      <a:pt x="12057" y="5354"/>
                    </a:lnTo>
                    <a:lnTo>
                      <a:pt x="11829" y="5354"/>
                    </a:lnTo>
                    <a:lnTo>
                      <a:pt x="11829" y="4995"/>
                    </a:lnTo>
                    <a:lnTo>
                      <a:pt x="12057" y="4995"/>
                    </a:lnTo>
                    <a:lnTo>
                      <a:pt x="12057" y="4926"/>
                    </a:lnTo>
                    <a:lnTo>
                      <a:pt x="11829" y="4926"/>
                    </a:lnTo>
                    <a:lnTo>
                      <a:pt x="11829" y="4568"/>
                    </a:lnTo>
                    <a:lnTo>
                      <a:pt x="12057" y="4568"/>
                    </a:lnTo>
                    <a:lnTo>
                      <a:pt x="12057" y="4499"/>
                    </a:lnTo>
                    <a:lnTo>
                      <a:pt x="11829" y="4499"/>
                    </a:lnTo>
                    <a:lnTo>
                      <a:pt x="11829" y="4141"/>
                    </a:lnTo>
                    <a:lnTo>
                      <a:pt x="12057" y="4141"/>
                    </a:lnTo>
                    <a:lnTo>
                      <a:pt x="12057" y="4072"/>
                    </a:lnTo>
                    <a:lnTo>
                      <a:pt x="11829" y="4072"/>
                    </a:lnTo>
                    <a:lnTo>
                      <a:pt x="11829" y="3713"/>
                    </a:lnTo>
                    <a:lnTo>
                      <a:pt x="12057" y="3713"/>
                    </a:lnTo>
                    <a:lnTo>
                      <a:pt x="12057" y="3645"/>
                    </a:lnTo>
                    <a:lnTo>
                      <a:pt x="11829" y="3645"/>
                    </a:lnTo>
                    <a:lnTo>
                      <a:pt x="11829" y="3286"/>
                    </a:lnTo>
                    <a:lnTo>
                      <a:pt x="12057" y="3286"/>
                    </a:lnTo>
                    <a:lnTo>
                      <a:pt x="12057" y="3218"/>
                    </a:lnTo>
                    <a:lnTo>
                      <a:pt x="11829" y="3218"/>
                    </a:lnTo>
                    <a:lnTo>
                      <a:pt x="11829" y="2859"/>
                    </a:lnTo>
                    <a:lnTo>
                      <a:pt x="12057" y="2859"/>
                    </a:lnTo>
                    <a:lnTo>
                      <a:pt x="12057" y="2791"/>
                    </a:lnTo>
                    <a:lnTo>
                      <a:pt x="11829" y="2791"/>
                    </a:lnTo>
                    <a:lnTo>
                      <a:pt x="11829" y="2432"/>
                    </a:lnTo>
                    <a:lnTo>
                      <a:pt x="12057" y="2432"/>
                    </a:lnTo>
                    <a:lnTo>
                      <a:pt x="12057" y="2364"/>
                    </a:lnTo>
                    <a:lnTo>
                      <a:pt x="11829" y="2364"/>
                    </a:lnTo>
                    <a:lnTo>
                      <a:pt x="11829" y="2005"/>
                    </a:lnTo>
                    <a:lnTo>
                      <a:pt x="12057" y="2005"/>
                    </a:lnTo>
                    <a:lnTo>
                      <a:pt x="12057" y="1937"/>
                    </a:lnTo>
                    <a:lnTo>
                      <a:pt x="11829" y="1937"/>
                    </a:lnTo>
                    <a:lnTo>
                      <a:pt x="11829" y="1578"/>
                    </a:lnTo>
                    <a:lnTo>
                      <a:pt x="12057" y="1578"/>
                    </a:lnTo>
                    <a:lnTo>
                      <a:pt x="12057" y="1509"/>
                    </a:lnTo>
                    <a:lnTo>
                      <a:pt x="11829" y="1509"/>
                    </a:lnTo>
                    <a:lnTo>
                      <a:pt x="11829" y="1151"/>
                    </a:lnTo>
                    <a:lnTo>
                      <a:pt x="12057" y="1151"/>
                    </a:lnTo>
                    <a:lnTo>
                      <a:pt x="12057" y="1082"/>
                    </a:lnTo>
                    <a:lnTo>
                      <a:pt x="11829" y="1082"/>
                    </a:lnTo>
                    <a:lnTo>
                      <a:pt x="11829" y="723"/>
                    </a:lnTo>
                    <a:lnTo>
                      <a:pt x="12057" y="723"/>
                    </a:lnTo>
                    <a:lnTo>
                      <a:pt x="12057" y="655"/>
                    </a:lnTo>
                    <a:lnTo>
                      <a:pt x="11829" y="655"/>
                    </a:lnTo>
                    <a:lnTo>
                      <a:pt x="11829" y="296"/>
                    </a:lnTo>
                    <a:lnTo>
                      <a:pt x="12045" y="296"/>
                    </a:lnTo>
                    <a:cubicBezTo>
                      <a:pt x="12045" y="274"/>
                      <a:pt x="12040" y="251"/>
                      <a:pt x="12028" y="228"/>
                    </a:cubicBezTo>
                    <a:lnTo>
                      <a:pt x="11829" y="228"/>
                    </a:lnTo>
                    <a:lnTo>
                      <a:pt x="11829" y="29"/>
                    </a:lnTo>
                    <a:cubicBezTo>
                      <a:pt x="11806" y="17"/>
                      <a:pt x="11783" y="12"/>
                      <a:pt x="11755" y="6"/>
                    </a:cubicBezTo>
                    <a:lnTo>
                      <a:pt x="11755" y="228"/>
                    </a:lnTo>
                    <a:lnTo>
                      <a:pt x="11402" y="228"/>
                    </a:lnTo>
                    <a:lnTo>
                      <a:pt x="11402" y="0"/>
                    </a:lnTo>
                    <a:lnTo>
                      <a:pt x="11328" y="0"/>
                    </a:lnTo>
                    <a:lnTo>
                      <a:pt x="11328" y="228"/>
                    </a:lnTo>
                    <a:lnTo>
                      <a:pt x="10975" y="228"/>
                    </a:lnTo>
                    <a:lnTo>
                      <a:pt x="10975" y="0"/>
                    </a:lnTo>
                    <a:lnTo>
                      <a:pt x="10901" y="0"/>
                    </a:lnTo>
                    <a:lnTo>
                      <a:pt x="10901" y="228"/>
                    </a:lnTo>
                    <a:lnTo>
                      <a:pt x="10548" y="228"/>
                    </a:lnTo>
                    <a:lnTo>
                      <a:pt x="10548" y="0"/>
                    </a:lnTo>
                    <a:lnTo>
                      <a:pt x="10474" y="0"/>
                    </a:lnTo>
                    <a:lnTo>
                      <a:pt x="10474" y="228"/>
                    </a:lnTo>
                    <a:lnTo>
                      <a:pt x="10120" y="228"/>
                    </a:lnTo>
                    <a:lnTo>
                      <a:pt x="10120" y="0"/>
                    </a:lnTo>
                    <a:lnTo>
                      <a:pt x="10046" y="0"/>
                    </a:lnTo>
                    <a:lnTo>
                      <a:pt x="10046" y="228"/>
                    </a:lnTo>
                    <a:lnTo>
                      <a:pt x="9693" y="228"/>
                    </a:lnTo>
                    <a:lnTo>
                      <a:pt x="9693" y="0"/>
                    </a:lnTo>
                    <a:lnTo>
                      <a:pt x="9619" y="0"/>
                    </a:lnTo>
                    <a:lnTo>
                      <a:pt x="9619" y="228"/>
                    </a:lnTo>
                    <a:lnTo>
                      <a:pt x="9266" y="228"/>
                    </a:lnTo>
                    <a:lnTo>
                      <a:pt x="9266" y="0"/>
                    </a:lnTo>
                    <a:lnTo>
                      <a:pt x="9192" y="0"/>
                    </a:lnTo>
                    <a:lnTo>
                      <a:pt x="9192" y="228"/>
                    </a:lnTo>
                    <a:lnTo>
                      <a:pt x="8839" y="228"/>
                    </a:lnTo>
                    <a:lnTo>
                      <a:pt x="8839" y="0"/>
                    </a:lnTo>
                    <a:lnTo>
                      <a:pt x="8765" y="0"/>
                    </a:lnTo>
                    <a:lnTo>
                      <a:pt x="8765" y="228"/>
                    </a:lnTo>
                    <a:lnTo>
                      <a:pt x="8412" y="228"/>
                    </a:lnTo>
                    <a:lnTo>
                      <a:pt x="8412" y="0"/>
                    </a:lnTo>
                    <a:lnTo>
                      <a:pt x="8338" y="0"/>
                    </a:lnTo>
                    <a:lnTo>
                      <a:pt x="8338" y="228"/>
                    </a:lnTo>
                    <a:lnTo>
                      <a:pt x="7985" y="228"/>
                    </a:lnTo>
                    <a:lnTo>
                      <a:pt x="7985" y="0"/>
                    </a:lnTo>
                    <a:lnTo>
                      <a:pt x="7911" y="0"/>
                    </a:lnTo>
                    <a:lnTo>
                      <a:pt x="7911" y="228"/>
                    </a:lnTo>
                    <a:lnTo>
                      <a:pt x="7558" y="228"/>
                    </a:lnTo>
                    <a:lnTo>
                      <a:pt x="7558" y="0"/>
                    </a:lnTo>
                    <a:lnTo>
                      <a:pt x="7484" y="0"/>
                    </a:lnTo>
                    <a:lnTo>
                      <a:pt x="7484" y="228"/>
                    </a:lnTo>
                    <a:lnTo>
                      <a:pt x="7130" y="228"/>
                    </a:lnTo>
                    <a:lnTo>
                      <a:pt x="7130" y="0"/>
                    </a:lnTo>
                    <a:lnTo>
                      <a:pt x="7056" y="0"/>
                    </a:lnTo>
                    <a:lnTo>
                      <a:pt x="7056" y="228"/>
                    </a:lnTo>
                    <a:lnTo>
                      <a:pt x="6703" y="228"/>
                    </a:lnTo>
                    <a:lnTo>
                      <a:pt x="6703" y="0"/>
                    </a:lnTo>
                    <a:lnTo>
                      <a:pt x="6629" y="0"/>
                    </a:lnTo>
                    <a:lnTo>
                      <a:pt x="6629" y="228"/>
                    </a:lnTo>
                    <a:lnTo>
                      <a:pt x="6276" y="228"/>
                    </a:lnTo>
                    <a:lnTo>
                      <a:pt x="6276" y="0"/>
                    </a:lnTo>
                    <a:lnTo>
                      <a:pt x="6202" y="0"/>
                    </a:lnTo>
                    <a:lnTo>
                      <a:pt x="6202" y="228"/>
                    </a:lnTo>
                    <a:lnTo>
                      <a:pt x="5849" y="228"/>
                    </a:lnTo>
                    <a:lnTo>
                      <a:pt x="5849" y="0"/>
                    </a:lnTo>
                    <a:lnTo>
                      <a:pt x="5775" y="0"/>
                    </a:lnTo>
                    <a:lnTo>
                      <a:pt x="5775" y="228"/>
                    </a:lnTo>
                    <a:lnTo>
                      <a:pt x="5422" y="228"/>
                    </a:lnTo>
                    <a:lnTo>
                      <a:pt x="5422" y="0"/>
                    </a:lnTo>
                    <a:lnTo>
                      <a:pt x="5348" y="0"/>
                    </a:lnTo>
                    <a:lnTo>
                      <a:pt x="5348" y="228"/>
                    </a:lnTo>
                    <a:lnTo>
                      <a:pt x="4995" y="228"/>
                    </a:lnTo>
                    <a:lnTo>
                      <a:pt x="4995" y="0"/>
                    </a:lnTo>
                    <a:lnTo>
                      <a:pt x="4921" y="0"/>
                    </a:lnTo>
                    <a:lnTo>
                      <a:pt x="4921" y="228"/>
                    </a:lnTo>
                    <a:lnTo>
                      <a:pt x="4568" y="228"/>
                    </a:lnTo>
                    <a:lnTo>
                      <a:pt x="4568" y="0"/>
                    </a:lnTo>
                    <a:lnTo>
                      <a:pt x="4494" y="0"/>
                    </a:lnTo>
                    <a:lnTo>
                      <a:pt x="4494" y="228"/>
                    </a:lnTo>
                    <a:lnTo>
                      <a:pt x="4140" y="228"/>
                    </a:lnTo>
                    <a:lnTo>
                      <a:pt x="4140" y="0"/>
                    </a:lnTo>
                    <a:lnTo>
                      <a:pt x="4066" y="0"/>
                    </a:lnTo>
                    <a:lnTo>
                      <a:pt x="4066" y="228"/>
                    </a:lnTo>
                    <a:lnTo>
                      <a:pt x="3713" y="228"/>
                    </a:lnTo>
                    <a:lnTo>
                      <a:pt x="3713" y="0"/>
                    </a:lnTo>
                    <a:lnTo>
                      <a:pt x="3639" y="0"/>
                    </a:lnTo>
                    <a:lnTo>
                      <a:pt x="3639" y="228"/>
                    </a:lnTo>
                    <a:lnTo>
                      <a:pt x="3286" y="228"/>
                    </a:lnTo>
                    <a:lnTo>
                      <a:pt x="3286" y="0"/>
                    </a:lnTo>
                    <a:lnTo>
                      <a:pt x="3212" y="0"/>
                    </a:lnTo>
                    <a:lnTo>
                      <a:pt x="3212" y="228"/>
                    </a:lnTo>
                    <a:lnTo>
                      <a:pt x="2859" y="228"/>
                    </a:lnTo>
                    <a:lnTo>
                      <a:pt x="2859" y="0"/>
                    </a:lnTo>
                    <a:lnTo>
                      <a:pt x="2785" y="0"/>
                    </a:lnTo>
                    <a:lnTo>
                      <a:pt x="2785" y="228"/>
                    </a:lnTo>
                    <a:lnTo>
                      <a:pt x="2432" y="228"/>
                    </a:lnTo>
                    <a:lnTo>
                      <a:pt x="2432" y="0"/>
                    </a:lnTo>
                    <a:lnTo>
                      <a:pt x="2358" y="0"/>
                    </a:lnTo>
                    <a:lnTo>
                      <a:pt x="2358" y="228"/>
                    </a:lnTo>
                    <a:lnTo>
                      <a:pt x="2005" y="228"/>
                    </a:lnTo>
                    <a:lnTo>
                      <a:pt x="2005" y="0"/>
                    </a:lnTo>
                    <a:lnTo>
                      <a:pt x="1931" y="0"/>
                    </a:lnTo>
                    <a:lnTo>
                      <a:pt x="1931" y="228"/>
                    </a:lnTo>
                    <a:lnTo>
                      <a:pt x="1578" y="228"/>
                    </a:lnTo>
                    <a:lnTo>
                      <a:pt x="1578" y="0"/>
                    </a:lnTo>
                    <a:lnTo>
                      <a:pt x="1504" y="0"/>
                    </a:lnTo>
                    <a:lnTo>
                      <a:pt x="1504" y="228"/>
                    </a:lnTo>
                    <a:lnTo>
                      <a:pt x="1151" y="228"/>
                    </a:lnTo>
                    <a:lnTo>
                      <a:pt x="1151" y="0"/>
                    </a:lnTo>
                    <a:lnTo>
                      <a:pt x="1076" y="0"/>
                    </a:lnTo>
                    <a:lnTo>
                      <a:pt x="1076" y="228"/>
                    </a:lnTo>
                    <a:lnTo>
                      <a:pt x="723" y="228"/>
                    </a:lnTo>
                    <a:lnTo>
                      <a:pt x="723" y="0"/>
                    </a:lnTo>
                    <a:close/>
                  </a:path>
                </a:pathLst>
              </a:cu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1212;p36"/>
              <p:cNvSpPr/>
              <p:nvPr/>
            </p:nvSpPr>
            <p:spPr>
              <a:xfrm>
                <a:off x="2865575" y="860800"/>
                <a:ext cx="3330675" cy="3330650"/>
              </a:xfrm>
              <a:custGeom>
                <a:avLst/>
                <a:gdLst/>
                <a:ahLst/>
                <a:cxnLst/>
                <a:rect l="l" t="t" r="r" b="b"/>
                <a:pathLst>
                  <a:path w="9825" h="9825" extrusionOk="0">
                    <a:moveTo>
                      <a:pt x="291" y="0"/>
                    </a:moveTo>
                    <a:cubicBezTo>
                      <a:pt x="126" y="0"/>
                      <a:pt x="0" y="131"/>
                      <a:pt x="0" y="291"/>
                    </a:cubicBezTo>
                    <a:lnTo>
                      <a:pt x="0" y="9534"/>
                    </a:lnTo>
                    <a:cubicBezTo>
                      <a:pt x="0" y="9694"/>
                      <a:pt x="126" y="9825"/>
                      <a:pt x="291" y="9825"/>
                    </a:cubicBezTo>
                    <a:lnTo>
                      <a:pt x="9528" y="9825"/>
                    </a:lnTo>
                    <a:cubicBezTo>
                      <a:pt x="9694" y="9825"/>
                      <a:pt x="9825" y="9694"/>
                      <a:pt x="9825" y="9534"/>
                    </a:cubicBezTo>
                    <a:lnTo>
                      <a:pt x="9825" y="291"/>
                    </a:lnTo>
                    <a:cubicBezTo>
                      <a:pt x="9825" y="131"/>
                      <a:pt x="9694" y="0"/>
                      <a:pt x="9528" y="0"/>
                    </a:cubicBezTo>
                    <a:close/>
                  </a:path>
                </a:pathLst>
              </a:cu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1213;p36"/>
              <p:cNvSpPr/>
              <p:nvPr/>
            </p:nvSpPr>
            <p:spPr>
              <a:xfrm>
                <a:off x="2929307" y="926565"/>
                <a:ext cx="3201177" cy="3201153"/>
              </a:xfrm>
              <a:custGeom>
                <a:avLst/>
                <a:gdLst/>
                <a:ahLst/>
                <a:cxnLst/>
                <a:rect l="l" t="t" r="r" b="b"/>
                <a:pathLst>
                  <a:path w="9443" h="9443" extrusionOk="0">
                    <a:moveTo>
                      <a:pt x="279" y="0"/>
                    </a:moveTo>
                    <a:cubicBezTo>
                      <a:pt x="126" y="0"/>
                      <a:pt x="0" y="120"/>
                      <a:pt x="0" y="279"/>
                    </a:cubicBezTo>
                    <a:lnTo>
                      <a:pt x="0" y="9164"/>
                    </a:lnTo>
                    <a:cubicBezTo>
                      <a:pt x="0" y="9317"/>
                      <a:pt x="126" y="9443"/>
                      <a:pt x="279" y="9443"/>
                    </a:cubicBezTo>
                    <a:lnTo>
                      <a:pt x="9164" y="9443"/>
                    </a:lnTo>
                    <a:cubicBezTo>
                      <a:pt x="9318" y="9443"/>
                      <a:pt x="9443" y="9317"/>
                      <a:pt x="9443" y="9164"/>
                    </a:cubicBezTo>
                    <a:lnTo>
                      <a:pt x="9443" y="279"/>
                    </a:lnTo>
                    <a:cubicBezTo>
                      <a:pt x="9443" y="120"/>
                      <a:pt x="9318" y="0"/>
                      <a:pt x="9164" y="0"/>
                    </a:cubicBezTo>
                    <a:close/>
                  </a:path>
                </a:pathLst>
              </a:cu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3" name="Google Shape;606;p30"/>
          <p:cNvSpPr txBox="1">
            <a:spLocks/>
          </p:cNvSpPr>
          <p:nvPr/>
        </p:nvSpPr>
        <p:spPr>
          <a:xfrm flipH="1">
            <a:off x="2952888" y="1167475"/>
            <a:ext cx="3238200" cy="121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SzPts val="2500"/>
            </a:pPr>
            <a:r>
              <a:rPr lang="en" sz="6000" b="1" dirty="0" smtClean="0">
                <a:latin typeface="Times New Roman"/>
                <a:ea typeface="Times New Roman"/>
                <a:cs typeface="Times New Roman"/>
                <a:sym typeface="Times New Roman"/>
              </a:rPr>
              <a:t>02</a:t>
            </a:r>
            <a:endParaRPr lang="en" sz="6000" b="1" dirty="0">
              <a:latin typeface="Times New Roman"/>
              <a:ea typeface="Times New Roman"/>
              <a:cs typeface="Times New Roman"/>
              <a:sym typeface="Times New Roman"/>
            </a:endParaRPr>
          </a:p>
        </p:txBody>
      </p:sp>
      <p:sp>
        <p:nvSpPr>
          <p:cNvPr id="14" name="Google Shape;814;p32"/>
          <p:cNvSpPr txBox="1">
            <a:spLocks/>
          </p:cNvSpPr>
          <p:nvPr/>
        </p:nvSpPr>
        <p:spPr>
          <a:xfrm>
            <a:off x="2875900" y="2216189"/>
            <a:ext cx="3503100" cy="90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SzPts val="3600"/>
            </a:pPr>
            <a:r>
              <a:rPr lang="en-US" sz="2600" b="1" u="sng" dirty="0" smtClean="0">
                <a:latin typeface="Times New Roman"/>
                <a:ea typeface="Times New Roman"/>
                <a:cs typeface="Times New Roman"/>
                <a:sym typeface="Times New Roman"/>
              </a:rPr>
              <a:t>DIAGRAMS</a:t>
            </a:r>
            <a:endParaRPr lang="en-US" sz="2600" dirty="0">
              <a:latin typeface="Times New Roman"/>
              <a:ea typeface="Times New Roman"/>
              <a:cs typeface="Times New Roman"/>
              <a:sym typeface="Times New Roman"/>
            </a:endParaRPr>
          </a:p>
        </p:txBody>
      </p:sp>
      <p:pic>
        <p:nvPicPr>
          <p:cNvPr id="3074" name="Picture 2" descr="C:\Users\HELL\AppData\Local\Microsoft\Windows\Temporary Internet Files\Content.IE5\BFROJ6G3\diagrams.net-3[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1657" y="2938684"/>
            <a:ext cx="1511585" cy="1168959"/>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HELL\AppData\Local\Microsoft\Windows\Temporary Internet Files\Content.IE5\5IVXKRQ9\OkseN[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2016" y="1167475"/>
            <a:ext cx="1725410" cy="11265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389897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4"/>
          <p:cNvSpPr txBox="1">
            <a:spLocks noGrp="1"/>
          </p:cNvSpPr>
          <p:nvPr>
            <p:ph type="title"/>
          </p:nvPr>
        </p:nvSpPr>
        <p:spPr>
          <a:xfrm>
            <a:off x="256200" y="112875"/>
            <a:ext cx="8631600" cy="4751100"/>
          </a:xfrm>
          <a:prstGeom prst="rect">
            <a:avLst/>
          </a:prstGeom>
          <a:noFill/>
          <a:ln>
            <a:noFill/>
          </a:ln>
        </p:spPr>
        <p:txBody>
          <a:bodyPr spcFirstLastPara="1" wrap="square" lIns="91425" tIns="91425" rIns="91425" bIns="91425" anchor="t" anchorCtr="0">
            <a:normAutofit/>
          </a:bodyPr>
          <a:lstStyle/>
          <a:p>
            <a:pPr lvl="0" algn="ctr" rtl="0">
              <a:lnSpc>
                <a:spcPct val="100000"/>
              </a:lnSpc>
              <a:spcBef>
                <a:spcPts val="0"/>
              </a:spcBef>
              <a:spcAft>
                <a:spcPts val="0"/>
              </a:spcAft>
              <a:buSzPts val="2800"/>
            </a:pPr>
            <a:r>
              <a:rPr lang="en-US" sz="3200" b="1"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1. </a:t>
            </a:r>
            <a:r>
              <a:rPr lang="en-US" b="1" u="sng" dirty="0">
                <a:latin typeface="Times New Roman" panose="02020603050405020304" pitchFamily="18" charset="0"/>
                <a:cs typeface="Times New Roman" panose="02020603050405020304" pitchFamily="18" charset="0"/>
              </a:rPr>
              <a:t>USE CASE</a:t>
            </a:r>
            <a:r>
              <a:rPr lang="en-US" sz="3200" b="1" dirty="0"/>
              <a:t/>
            </a:r>
            <a:br>
              <a:rPr lang="en-US" sz="3200" b="1" dirty="0"/>
            </a:br>
            <a:r>
              <a:rPr lang="en-US" sz="3200" b="1" dirty="0"/>
              <a:t/>
            </a:r>
            <a:br>
              <a:rPr lang="en-US" sz="3200" b="1" dirty="0"/>
            </a:br>
            <a:r>
              <a:rPr lang="en-US" sz="3200" b="1" dirty="0"/>
              <a:t> </a:t>
            </a:r>
            <a:br>
              <a:rPr lang="en-US" sz="3200" b="1" dirty="0"/>
            </a:br>
            <a:r>
              <a:rPr lang="en-US" sz="3200" b="1" dirty="0"/>
              <a:t/>
            </a:r>
            <a:br>
              <a:rPr lang="en-US" sz="3200" b="1" dirty="0"/>
            </a:br>
            <a:endParaRPr sz="3200" b="1" dirty="0"/>
          </a:p>
        </p:txBody>
      </p:sp>
      <p:pic>
        <p:nvPicPr>
          <p:cNvPr id="8" name="Picture 7" descr="C:\Users\HELL\Desktop\minor n\use case nitika.JPG"/>
          <p:cNvPicPr/>
          <p:nvPr/>
        </p:nvPicPr>
        <p:blipFill>
          <a:blip r:embed="rId3">
            <a:extLst>
              <a:ext uri="{28A0092B-C50C-407E-A947-70E740481C1C}">
                <a14:useLocalDpi xmlns:a14="http://schemas.microsoft.com/office/drawing/2010/main" val="0"/>
              </a:ext>
            </a:extLst>
          </a:blip>
          <a:srcRect/>
          <a:stretch>
            <a:fillRect/>
          </a:stretch>
        </p:blipFill>
        <p:spPr bwMode="auto">
          <a:xfrm>
            <a:off x="2856216" y="760288"/>
            <a:ext cx="3893905" cy="4048018"/>
          </a:xfrm>
          <a:prstGeom prst="rect">
            <a:avLst/>
          </a:prstGeom>
          <a:noFill/>
          <a:ln>
            <a:noFill/>
          </a:ln>
        </p:spPr>
      </p:pic>
      <p:grpSp>
        <p:nvGrpSpPr>
          <p:cNvPr id="18" name="Google Shape;1237;p37"/>
          <p:cNvGrpSpPr/>
          <p:nvPr/>
        </p:nvGrpSpPr>
        <p:grpSpPr>
          <a:xfrm rot="18611924">
            <a:off x="-301490" y="330907"/>
            <a:ext cx="1287909" cy="344459"/>
            <a:chOff x="-1128125" y="1939975"/>
            <a:chExt cx="859776" cy="229952"/>
          </a:xfrm>
        </p:grpSpPr>
        <p:sp>
          <p:nvSpPr>
            <p:cNvPr id="19" name="Google Shape;1238;p37"/>
            <p:cNvSpPr/>
            <p:nvPr/>
          </p:nvSpPr>
          <p:spPr>
            <a:xfrm>
              <a:off x="-1128125" y="1939975"/>
              <a:ext cx="859776" cy="229952"/>
            </a:xfrm>
            <a:custGeom>
              <a:avLst/>
              <a:gdLst/>
              <a:ahLst/>
              <a:cxnLst/>
              <a:rect l="l" t="t" r="r" b="b"/>
              <a:pathLst>
                <a:path w="17315" h="4631" extrusionOk="0">
                  <a:moveTo>
                    <a:pt x="1" y="0"/>
                  </a:moveTo>
                  <a:lnTo>
                    <a:pt x="143" y="1413"/>
                  </a:lnTo>
                  <a:lnTo>
                    <a:pt x="1" y="2455"/>
                  </a:lnTo>
                  <a:lnTo>
                    <a:pt x="143" y="3828"/>
                  </a:lnTo>
                  <a:lnTo>
                    <a:pt x="143" y="4631"/>
                  </a:lnTo>
                  <a:lnTo>
                    <a:pt x="17314" y="4557"/>
                  </a:lnTo>
                  <a:lnTo>
                    <a:pt x="17314" y="3571"/>
                  </a:lnTo>
                  <a:lnTo>
                    <a:pt x="17098" y="2165"/>
                  </a:lnTo>
                  <a:lnTo>
                    <a:pt x="17314" y="940"/>
                  </a:lnTo>
                  <a:lnTo>
                    <a:pt x="17314"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1239;p37"/>
            <p:cNvSpPr/>
            <p:nvPr/>
          </p:nvSpPr>
          <p:spPr>
            <a:xfrm>
              <a:off x="-600144" y="2109793"/>
              <a:ext cx="34014" cy="30587"/>
            </a:xfrm>
            <a:custGeom>
              <a:avLst/>
              <a:gdLst/>
              <a:ahLst/>
              <a:cxnLst/>
              <a:rect l="l" t="t" r="r" b="b"/>
              <a:pathLst>
                <a:path w="685" h="616" extrusionOk="0">
                  <a:moveTo>
                    <a:pt x="619" y="0"/>
                  </a:moveTo>
                  <a:cubicBezTo>
                    <a:pt x="555" y="0"/>
                    <a:pt x="410" y="96"/>
                    <a:pt x="269" y="237"/>
                  </a:cubicBezTo>
                  <a:cubicBezTo>
                    <a:pt x="103" y="402"/>
                    <a:pt x="1" y="567"/>
                    <a:pt x="41" y="607"/>
                  </a:cubicBezTo>
                  <a:cubicBezTo>
                    <a:pt x="47" y="613"/>
                    <a:pt x="55" y="616"/>
                    <a:pt x="66" y="616"/>
                  </a:cubicBezTo>
                  <a:cubicBezTo>
                    <a:pt x="129" y="616"/>
                    <a:pt x="270" y="520"/>
                    <a:pt x="411" y="379"/>
                  </a:cubicBezTo>
                  <a:cubicBezTo>
                    <a:pt x="576" y="214"/>
                    <a:pt x="684" y="49"/>
                    <a:pt x="644" y="9"/>
                  </a:cubicBezTo>
                  <a:cubicBezTo>
                    <a:pt x="639" y="3"/>
                    <a:pt x="630" y="0"/>
                    <a:pt x="61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1240;p37"/>
            <p:cNvSpPr/>
            <p:nvPr/>
          </p:nvSpPr>
          <p:spPr>
            <a:xfrm>
              <a:off x="-600144" y="2017883"/>
              <a:ext cx="34014" cy="30587"/>
            </a:xfrm>
            <a:custGeom>
              <a:avLst/>
              <a:gdLst/>
              <a:ahLst/>
              <a:cxnLst/>
              <a:rect l="l" t="t" r="r" b="b"/>
              <a:pathLst>
                <a:path w="685" h="616" extrusionOk="0">
                  <a:moveTo>
                    <a:pt x="619" y="0"/>
                  </a:moveTo>
                  <a:cubicBezTo>
                    <a:pt x="555" y="0"/>
                    <a:pt x="410" y="96"/>
                    <a:pt x="269" y="237"/>
                  </a:cubicBezTo>
                  <a:cubicBezTo>
                    <a:pt x="103" y="402"/>
                    <a:pt x="1" y="567"/>
                    <a:pt x="41" y="607"/>
                  </a:cubicBezTo>
                  <a:cubicBezTo>
                    <a:pt x="47" y="613"/>
                    <a:pt x="55" y="616"/>
                    <a:pt x="66" y="616"/>
                  </a:cubicBezTo>
                  <a:cubicBezTo>
                    <a:pt x="129" y="616"/>
                    <a:pt x="270" y="520"/>
                    <a:pt x="411" y="379"/>
                  </a:cubicBezTo>
                  <a:cubicBezTo>
                    <a:pt x="576" y="214"/>
                    <a:pt x="684" y="49"/>
                    <a:pt x="644" y="9"/>
                  </a:cubicBezTo>
                  <a:cubicBezTo>
                    <a:pt x="639" y="3"/>
                    <a:pt x="630" y="0"/>
                    <a:pt x="61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1241;p37"/>
            <p:cNvSpPr/>
            <p:nvPr/>
          </p:nvSpPr>
          <p:spPr>
            <a:xfrm>
              <a:off x="-646522" y="2017883"/>
              <a:ext cx="33716" cy="30587"/>
            </a:xfrm>
            <a:custGeom>
              <a:avLst/>
              <a:gdLst/>
              <a:ahLst/>
              <a:cxnLst/>
              <a:rect l="l" t="t" r="r" b="b"/>
              <a:pathLst>
                <a:path w="679" h="616" extrusionOk="0">
                  <a:moveTo>
                    <a:pt x="66" y="0"/>
                  </a:moveTo>
                  <a:cubicBezTo>
                    <a:pt x="55" y="0"/>
                    <a:pt x="47" y="3"/>
                    <a:pt x="41" y="9"/>
                  </a:cubicBezTo>
                  <a:cubicBezTo>
                    <a:pt x="1" y="49"/>
                    <a:pt x="103" y="214"/>
                    <a:pt x="269" y="379"/>
                  </a:cubicBezTo>
                  <a:cubicBezTo>
                    <a:pt x="410" y="520"/>
                    <a:pt x="551" y="616"/>
                    <a:pt x="614" y="616"/>
                  </a:cubicBezTo>
                  <a:cubicBezTo>
                    <a:pt x="624" y="616"/>
                    <a:pt x="633" y="613"/>
                    <a:pt x="639" y="607"/>
                  </a:cubicBezTo>
                  <a:cubicBezTo>
                    <a:pt x="679" y="567"/>
                    <a:pt x="582"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1242;p37"/>
            <p:cNvSpPr/>
            <p:nvPr/>
          </p:nvSpPr>
          <p:spPr>
            <a:xfrm>
              <a:off x="-612310" y="2005022"/>
              <a:ext cx="12811" cy="12463"/>
            </a:xfrm>
            <a:custGeom>
              <a:avLst/>
              <a:gdLst/>
              <a:ahLst/>
              <a:cxnLst/>
              <a:rect l="l" t="t" r="r" b="b"/>
              <a:pathLst>
                <a:path w="258" h="251" extrusionOk="0">
                  <a:moveTo>
                    <a:pt x="126" y="0"/>
                  </a:moveTo>
                  <a:cubicBezTo>
                    <a:pt x="58" y="0"/>
                    <a:pt x="1" y="57"/>
                    <a:pt x="1" y="126"/>
                  </a:cubicBezTo>
                  <a:cubicBezTo>
                    <a:pt x="1" y="194"/>
                    <a:pt x="58" y="251"/>
                    <a:pt x="126" y="251"/>
                  </a:cubicBezTo>
                  <a:cubicBezTo>
                    <a:pt x="200" y="251"/>
                    <a:pt x="257" y="194"/>
                    <a:pt x="257" y="126"/>
                  </a:cubicBezTo>
                  <a:cubicBezTo>
                    <a:pt x="257" y="57"/>
                    <a:pt x="200"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1243;p37"/>
            <p:cNvSpPr/>
            <p:nvPr/>
          </p:nvSpPr>
          <p:spPr>
            <a:xfrm>
              <a:off x="-599846" y="1939975"/>
              <a:ext cx="24679" cy="16585"/>
            </a:xfrm>
            <a:custGeom>
              <a:avLst/>
              <a:gdLst/>
              <a:ahLst/>
              <a:cxnLst/>
              <a:rect l="l" t="t" r="r" b="b"/>
              <a:pathLst>
                <a:path w="497" h="334" extrusionOk="0">
                  <a:moveTo>
                    <a:pt x="217" y="0"/>
                  </a:moveTo>
                  <a:cubicBezTo>
                    <a:pt x="80" y="149"/>
                    <a:pt x="1" y="291"/>
                    <a:pt x="35" y="325"/>
                  </a:cubicBezTo>
                  <a:cubicBezTo>
                    <a:pt x="41" y="331"/>
                    <a:pt x="49" y="334"/>
                    <a:pt x="60" y="334"/>
                  </a:cubicBezTo>
                  <a:cubicBezTo>
                    <a:pt x="123" y="334"/>
                    <a:pt x="264" y="238"/>
                    <a:pt x="405"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1244;p37"/>
            <p:cNvSpPr/>
            <p:nvPr/>
          </p:nvSpPr>
          <p:spPr>
            <a:xfrm>
              <a:off x="-646522" y="2109793"/>
              <a:ext cx="33716" cy="30587"/>
            </a:xfrm>
            <a:custGeom>
              <a:avLst/>
              <a:gdLst/>
              <a:ahLst/>
              <a:cxnLst/>
              <a:rect l="l" t="t" r="r" b="b"/>
              <a:pathLst>
                <a:path w="679" h="616" extrusionOk="0">
                  <a:moveTo>
                    <a:pt x="66" y="0"/>
                  </a:moveTo>
                  <a:cubicBezTo>
                    <a:pt x="55" y="0"/>
                    <a:pt x="47" y="3"/>
                    <a:pt x="41" y="9"/>
                  </a:cubicBezTo>
                  <a:cubicBezTo>
                    <a:pt x="1" y="49"/>
                    <a:pt x="103" y="214"/>
                    <a:pt x="269" y="379"/>
                  </a:cubicBezTo>
                  <a:cubicBezTo>
                    <a:pt x="410" y="520"/>
                    <a:pt x="551" y="616"/>
                    <a:pt x="614" y="616"/>
                  </a:cubicBezTo>
                  <a:cubicBezTo>
                    <a:pt x="624" y="616"/>
                    <a:pt x="633" y="613"/>
                    <a:pt x="639" y="607"/>
                  </a:cubicBezTo>
                  <a:cubicBezTo>
                    <a:pt x="679"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1245;p37"/>
            <p:cNvSpPr/>
            <p:nvPr/>
          </p:nvSpPr>
          <p:spPr>
            <a:xfrm>
              <a:off x="-646522" y="2064806"/>
              <a:ext cx="33716" cy="30885"/>
            </a:xfrm>
            <a:custGeom>
              <a:avLst/>
              <a:gdLst/>
              <a:ahLst/>
              <a:cxnLst/>
              <a:rect l="l" t="t" r="r" b="b"/>
              <a:pathLst>
                <a:path w="679" h="622" extrusionOk="0">
                  <a:moveTo>
                    <a:pt x="614" y="1"/>
                  </a:moveTo>
                  <a:cubicBezTo>
                    <a:pt x="551" y="1"/>
                    <a:pt x="410" y="96"/>
                    <a:pt x="269" y="237"/>
                  </a:cubicBezTo>
                  <a:cubicBezTo>
                    <a:pt x="103" y="402"/>
                    <a:pt x="1" y="573"/>
                    <a:pt x="41" y="613"/>
                  </a:cubicBezTo>
                  <a:cubicBezTo>
                    <a:pt x="47" y="619"/>
                    <a:pt x="55" y="622"/>
                    <a:pt x="66" y="622"/>
                  </a:cubicBezTo>
                  <a:cubicBezTo>
                    <a:pt x="129" y="622"/>
                    <a:pt x="270" y="526"/>
                    <a:pt x="411" y="385"/>
                  </a:cubicBezTo>
                  <a:cubicBezTo>
                    <a:pt x="576" y="220"/>
                    <a:pt x="679" y="49"/>
                    <a:pt x="639" y="9"/>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1246;p37"/>
            <p:cNvSpPr/>
            <p:nvPr/>
          </p:nvSpPr>
          <p:spPr>
            <a:xfrm>
              <a:off x="-637435" y="1939975"/>
              <a:ext cx="24629" cy="16585"/>
            </a:xfrm>
            <a:custGeom>
              <a:avLst/>
              <a:gdLst/>
              <a:ahLst/>
              <a:cxnLst/>
              <a:rect l="l" t="t" r="r" b="b"/>
              <a:pathLst>
                <a:path w="496" h="334" extrusionOk="0">
                  <a:moveTo>
                    <a:pt x="0" y="0"/>
                  </a:moveTo>
                  <a:cubicBezTo>
                    <a:pt x="23" y="35"/>
                    <a:pt x="51" y="63"/>
                    <a:pt x="86" y="97"/>
                  </a:cubicBezTo>
                  <a:cubicBezTo>
                    <a:pt x="227" y="238"/>
                    <a:pt x="368" y="334"/>
                    <a:pt x="431" y="334"/>
                  </a:cubicBezTo>
                  <a:cubicBezTo>
                    <a:pt x="441" y="334"/>
                    <a:pt x="450" y="331"/>
                    <a:pt x="456" y="325"/>
                  </a:cubicBezTo>
                  <a:cubicBezTo>
                    <a:pt x="496" y="285"/>
                    <a:pt x="410" y="149"/>
                    <a:pt x="27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1247;p37"/>
            <p:cNvSpPr/>
            <p:nvPr/>
          </p:nvSpPr>
          <p:spPr>
            <a:xfrm>
              <a:off x="-612310" y="2096089"/>
              <a:ext cx="12811" cy="12463"/>
            </a:xfrm>
            <a:custGeom>
              <a:avLst/>
              <a:gdLst/>
              <a:ahLst/>
              <a:cxnLst/>
              <a:rect l="l" t="t" r="r" b="b"/>
              <a:pathLst>
                <a:path w="258" h="251" extrusionOk="0">
                  <a:moveTo>
                    <a:pt x="126" y="0"/>
                  </a:moveTo>
                  <a:cubicBezTo>
                    <a:pt x="58" y="0"/>
                    <a:pt x="1" y="57"/>
                    <a:pt x="1" y="126"/>
                  </a:cubicBezTo>
                  <a:cubicBezTo>
                    <a:pt x="1" y="194"/>
                    <a:pt x="58" y="251"/>
                    <a:pt x="126" y="251"/>
                  </a:cubicBezTo>
                  <a:cubicBezTo>
                    <a:pt x="200" y="251"/>
                    <a:pt x="257" y="194"/>
                    <a:pt x="257" y="126"/>
                  </a:cubicBezTo>
                  <a:cubicBezTo>
                    <a:pt x="257" y="57"/>
                    <a:pt x="200"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1248;p37"/>
            <p:cNvSpPr/>
            <p:nvPr/>
          </p:nvSpPr>
          <p:spPr>
            <a:xfrm>
              <a:off x="-600144" y="1972896"/>
              <a:ext cx="33716" cy="30885"/>
            </a:xfrm>
            <a:custGeom>
              <a:avLst/>
              <a:gdLst/>
              <a:ahLst/>
              <a:cxnLst/>
              <a:rect l="l" t="t" r="r" b="b"/>
              <a:pathLst>
                <a:path w="679" h="622" extrusionOk="0">
                  <a:moveTo>
                    <a:pt x="66" y="1"/>
                  </a:moveTo>
                  <a:cubicBezTo>
                    <a:pt x="55" y="1"/>
                    <a:pt x="47" y="4"/>
                    <a:pt x="41" y="10"/>
                  </a:cubicBezTo>
                  <a:cubicBezTo>
                    <a:pt x="1" y="49"/>
                    <a:pt x="103" y="220"/>
                    <a:pt x="269" y="385"/>
                  </a:cubicBezTo>
                  <a:cubicBezTo>
                    <a:pt x="410" y="526"/>
                    <a:pt x="555" y="622"/>
                    <a:pt x="619" y="622"/>
                  </a:cubicBezTo>
                  <a:cubicBezTo>
                    <a:pt x="630" y="622"/>
                    <a:pt x="639" y="619"/>
                    <a:pt x="644" y="613"/>
                  </a:cubicBezTo>
                  <a:cubicBezTo>
                    <a:pt x="679" y="573"/>
                    <a:pt x="582" y="408"/>
                    <a:pt x="411" y="237"/>
                  </a:cubicBezTo>
                  <a:cubicBezTo>
                    <a:pt x="270"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1249;p37"/>
            <p:cNvSpPr/>
            <p:nvPr/>
          </p:nvSpPr>
          <p:spPr>
            <a:xfrm>
              <a:off x="-551184" y="1972896"/>
              <a:ext cx="33666" cy="30885"/>
            </a:xfrm>
            <a:custGeom>
              <a:avLst/>
              <a:gdLst/>
              <a:ahLst/>
              <a:cxnLst/>
              <a:rect l="l" t="t" r="r" b="b"/>
              <a:pathLst>
                <a:path w="678" h="622" extrusionOk="0">
                  <a:moveTo>
                    <a:pt x="613" y="1"/>
                  </a:moveTo>
                  <a:cubicBezTo>
                    <a:pt x="550" y="1"/>
                    <a:pt x="409" y="96"/>
                    <a:pt x="268" y="237"/>
                  </a:cubicBezTo>
                  <a:cubicBezTo>
                    <a:pt x="103" y="408"/>
                    <a:pt x="0" y="573"/>
                    <a:pt x="40" y="613"/>
                  </a:cubicBezTo>
                  <a:cubicBezTo>
                    <a:pt x="46" y="619"/>
                    <a:pt x="54" y="622"/>
                    <a:pt x="65" y="622"/>
                  </a:cubicBezTo>
                  <a:cubicBezTo>
                    <a:pt x="128" y="622"/>
                    <a:pt x="269" y="526"/>
                    <a:pt x="410" y="385"/>
                  </a:cubicBezTo>
                  <a:cubicBezTo>
                    <a:pt x="575" y="215"/>
                    <a:pt x="678" y="49"/>
                    <a:pt x="638" y="10"/>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1250;p37"/>
            <p:cNvSpPr/>
            <p:nvPr/>
          </p:nvSpPr>
          <p:spPr>
            <a:xfrm>
              <a:off x="-551184" y="2064806"/>
              <a:ext cx="33666" cy="30885"/>
            </a:xfrm>
            <a:custGeom>
              <a:avLst/>
              <a:gdLst/>
              <a:ahLst/>
              <a:cxnLst/>
              <a:rect l="l" t="t" r="r" b="b"/>
              <a:pathLst>
                <a:path w="678" h="622" extrusionOk="0">
                  <a:moveTo>
                    <a:pt x="613" y="1"/>
                  </a:moveTo>
                  <a:cubicBezTo>
                    <a:pt x="550" y="1"/>
                    <a:pt x="409" y="96"/>
                    <a:pt x="268" y="237"/>
                  </a:cubicBezTo>
                  <a:cubicBezTo>
                    <a:pt x="103" y="402"/>
                    <a:pt x="0" y="573"/>
                    <a:pt x="40" y="613"/>
                  </a:cubicBezTo>
                  <a:cubicBezTo>
                    <a:pt x="46" y="619"/>
                    <a:pt x="54" y="622"/>
                    <a:pt x="65" y="622"/>
                  </a:cubicBezTo>
                  <a:cubicBezTo>
                    <a:pt x="128" y="622"/>
                    <a:pt x="269" y="526"/>
                    <a:pt x="410" y="385"/>
                  </a:cubicBezTo>
                  <a:cubicBezTo>
                    <a:pt x="575" y="220"/>
                    <a:pt x="678" y="49"/>
                    <a:pt x="638" y="9"/>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1251;p37"/>
            <p:cNvSpPr/>
            <p:nvPr/>
          </p:nvSpPr>
          <p:spPr>
            <a:xfrm>
              <a:off x="-551184" y="2017883"/>
              <a:ext cx="33666" cy="30587"/>
            </a:xfrm>
            <a:custGeom>
              <a:avLst/>
              <a:gdLst/>
              <a:ahLst/>
              <a:cxnLst/>
              <a:rect l="l" t="t" r="r" b="b"/>
              <a:pathLst>
                <a:path w="678" h="616" extrusionOk="0">
                  <a:moveTo>
                    <a:pt x="63" y="0"/>
                  </a:moveTo>
                  <a:cubicBezTo>
                    <a:pt x="53" y="0"/>
                    <a:pt x="45"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4" y="0"/>
                    <a:pt x="6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252;p37"/>
            <p:cNvSpPr/>
            <p:nvPr/>
          </p:nvSpPr>
          <p:spPr>
            <a:xfrm>
              <a:off x="-600144" y="2064806"/>
              <a:ext cx="33716" cy="30885"/>
            </a:xfrm>
            <a:custGeom>
              <a:avLst/>
              <a:gdLst/>
              <a:ahLst/>
              <a:cxnLst/>
              <a:rect l="l" t="t" r="r" b="b"/>
              <a:pathLst>
                <a:path w="679" h="622" extrusionOk="0">
                  <a:moveTo>
                    <a:pt x="66" y="1"/>
                  </a:moveTo>
                  <a:cubicBezTo>
                    <a:pt x="55" y="1"/>
                    <a:pt x="47" y="4"/>
                    <a:pt x="41" y="9"/>
                  </a:cubicBezTo>
                  <a:cubicBezTo>
                    <a:pt x="1" y="49"/>
                    <a:pt x="103" y="220"/>
                    <a:pt x="269" y="385"/>
                  </a:cubicBezTo>
                  <a:cubicBezTo>
                    <a:pt x="410" y="526"/>
                    <a:pt x="555" y="622"/>
                    <a:pt x="619" y="622"/>
                  </a:cubicBezTo>
                  <a:cubicBezTo>
                    <a:pt x="630" y="622"/>
                    <a:pt x="639" y="619"/>
                    <a:pt x="644" y="613"/>
                  </a:cubicBezTo>
                  <a:cubicBezTo>
                    <a:pt x="679" y="573"/>
                    <a:pt x="582" y="408"/>
                    <a:pt x="411" y="237"/>
                  </a:cubicBezTo>
                  <a:cubicBezTo>
                    <a:pt x="270"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1253;p37"/>
            <p:cNvSpPr/>
            <p:nvPr/>
          </p:nvSpPr>
          <p:spPr>
            <a:xfrm>
              <a:off x="-542445" y="1939975"/>
              <a:ext cx="24927" cy="16585"/>
            </a:xfrm>
            <a:custGeom>
              <a:avLst/>
              <a:gdLst/>
              <a:ahLst/>
              <a:cxnLst/>
              <a:rect l="l" t="t" r="r" b="b"/>
              <a:pathLst>
                <a:path w="502" h="334" extrusionOk="0">
                  <a:moveTo>
                    <a:pt x="1" y="0"/>
                  </a:moveTo>
                  <a:cubicBezTo>
                    <a:pt x="29" y="35"/>
                    <a:pt x="58" y="63"/>
                    <a:pt x="92" y="97"/>
                  </a:cubicBezTo>
                  <a:cubicBezTo>
                    <a:pt x="233" y="238"/>
                    <a:pt x="374" y="334"/>
                    <a:pt x="437" y="334"/>
                  </a:cubicBezTo>
                  <a:cubicBezTo>
                    <a:pt x="448" y="334"/>
                    <a:pt x="456" y="331"/>
                    <a:pt x="462" y="325"/>
                  </a:cubicBezTo>
                  <a:cubicBezTo>
                    <a:pt x="502" y="285"/>
                    <a:pt x="416" y="149"/>
                    <a:pt x="2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1254;p37"/>
            <p:cNvSpPr/>
            <p:nvPr/>
          </p:nvSpPr>
          <p:spPr>
            <a:xfrm>
              <a:off x="-564492"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7" y="204"/>
                    <a:pt x="297" y="131"/>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1255;p37"/>
            <p:cNvSpPr/>
            <p:nvPr/>
          </p:nvSpPr>
          <p:spPr>
            <a:xfrm>
              <a:off x="-564492" y="2053932"/>
              <a:ext cx="14748" cy="12662"/>
            </a:xfrm>
            <a:custGeom>
              <a:avLst/>
              <a:gdLst/>
              <a:ahLst/>
              <a:cxnLst/>
              <a:rect l="l" t="t" r="r" b="b"/>
              <a:pathLst>
                <a:path w="297" h="255" extrusionOk="0">
                  <a:moveTo>
                    <a:pt x="171" y="1"/>
                  </a:moveTo>
                  <a:cubicBezTo>
                    <a:pt x="57" y="1"/>
                    <a:pt x="0" y="137"/>
                    <a:pt x="80" y="217"/>
                  </a:cubicBezTo>
                  <a:cubicBezTo>
                    <a:pt x="106" y="243"/>
                    <a:pt x="137" y="254"/>
                    <a:pt x="168" y="254"/>
                  </a:cubicBezTo>
                  <a:cubicBezTo>
                    <a:pt x="234" y="254"/>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1256;p37"/>
            <p:cNvSpPr/>
            <p:nvPr/>
          </p:nvSpPr>
          <p:spPr>
            <a:xfrm>
              <a:off x="-562208" y="2152894"/>
              <a:ext cx="12463" cy="12513"/>
            </a:xfrm>
            <a:custGeom>
              <a:avLst/>
              <a:gdLst/>
              <a:ahLst/>
              <a:cxnLst/>
              <a:rect l="l" t="t" r="r" b="b"/>
              <a:pathLst>
                <a:path w="251" h="252" extrusionOk="0">
                  <a:moveTo>
                    <a:pt x="125" y="1"/>
                  </a:moveTo>
                  <a:cubicBezTo>
                    <a:pt x="57" y="1"/>
                    <a:pt x="0" y="58"/>
                    <a:pt x="0" y="126"/>
                  </a:cubicBezTo>
                  <a:cubicBezTo>
                    <a:pt x="0" y="195"/>
                    <a:pt x="57" y="252"/>
                    <a:pt x="125" y="252"/>
                  </a:cubicBezTo>
                  <a:cubicBezTo>
                    <a:pt x="194" y="252"/>
                    <a:pt x="251" y="195"/>
                    <a:pt x="251" y="126"/>
                  </a:cubicBezTo>
                  <a:cubicBezTo>
                    <a:pt x="251" y="58"/>
                    <a:pt x="194" y="1"/>
                    <a:pt x="12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1257;p37"/>
            <p:cNvSpPr/>
            <p:nvPr/>
          </p:nvSpPr>
          <p:spPr>
            <a:xfrm>
              <a:off x="-646522" y="1972896"/>
              <a:ext cx="33716" cy="30885"/>
            </a:xfrm>
            <a:custGeom>
              <a:avLst/>
              <a:gdLst/>
              <a:ahLst/>
              <a:cxnLst/>
              <a:rect l="l" t="t" r="r" b="b"/>
              <a:pathLst>
                <a:path w="679" h="622" extrusionOk="0">
                  <a:moveTo>
                    <a:pt x="614" y="1"/>
                  </a:moveTo>
                  <a:cubicBezTo>
                    <a:pt x="551" y="1"/>
                    <a:pt x="410" y="96"/>
                    <a:pt x="269" y="237"/>
                  </a:cubicBezTo>
                  <a:cubicBezTo>
                    <a:pt x="103" y="408"/>
                    <a:pt x="1" y="573"/>
                    <a:pt x="41" y="613"/>
                  </a:cubicBezTo>
                  <a:cubicBezTo>
                    <a:pt x="47" y="619"/>
                    <a:pt x="55" y="622"/>
                    <a:pt x="66" y="622"/>
                  </a:cubicBezTo>
                  <a:cubicBezTo>
                    <a:pt x="129" y="622"/>
                    <a:pt x="270" y="526"/>
                    <a:pt x="411" y="385"/>
                  </a:cubicBezTo>
                  <a:cubicBezTo>
                    <a:pt x="576" y="215"/>
                    <a:pt x="679" y="49"/>
                    <a:pt x="639" y="10"/>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1258;p37"/>
            <p:cNvSpPr/>
            <p:nvPr/>
          </p:nvSpPr>
          <p:spPr>
            <a:xfrm>
              <a:off x="-741810" y="2109793"/>
              <a:ext cx="34014" cy="30587"/>
            </a:xfrm>
            <a:custGeom>
              <a:avLst/>
              <a:gdLst/>
              <a:ahLst/>
              <a:cxnLst/>
              <a:rect l="l" t="t" r="r" b="b"/>
              <a:pathLst>
                <a:path w="685" h="616" extrusionOk="0">
                  <a:moveTo>
                    <a:pt x="66" y="0"/>
                  </a:moveTo>
                  <a:cubicBezTo>
                    <a:pt x="55" y="0"/>
                    <a:pt x="46" y="3"/>
                    <a:pt x="40" y="9"/>
                  </a:cubicBezTo>
                  <a:cubicBezTo>
                    <a:pt x="1" y="49"/>
                    <a:pt x="103" y="214"/>
                    <a:pt x="268" y="379"/>
                  </a:cubicBezTo>
                  <a:cubicBezTo>
                    <a:pt x="414" y="520"/>
                    <a:pt x="556" y="616"/>
                    <a:pt x="619" y="616"/>
                  </a:cubicBezTo>
                  <a:cubicBezTo>
                    <a:pt x="630" y="616"/>
                    <a:pt x="638" y="613"/>
                    <a:pt x="644" y="607"/>
                  </a:cubicBezTo>
                  <a:cubicBezTo>
                    <a:pt x="684" y="567"/>
                    <a:pt x="582" y="402"/>
                    <a:pt x="416"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1259;p37"/>
            <p:cNvSpPr/>
            <p:nvPr/>
          </p:nvSpPr>
          <p:spPr>
            <a:xfrm>
              <a:off x="-741810" y="2064806"/>
              <a:ext cx="34014" cy="30885"/>
            </a:xfrm>
            <a:custGeom>
              <a:avLst/>
              <a:gdLst/>
              <a:ahLst/>
              <a:cxnLst/>
              <a:rect l="l" t="t" r="r" b="b"/>
              <a:pathLst>
                <a:path w="685" h="622" extrusionOk="0">
                  <a:moveTo>
                    <a:pt x="619" y="1"/>
                  </a:moveTo>
                  <a:cubicBezTo>
                    <a:pt x="555" y="1"/>
                    <a:pt x="409" y="96"/>
                    <a:pt x="268" y="237"/>
                  </a:cubicBezTo>
                  <a:cubicBezTo>
                    <a:pt x="103" y="402"/>
                    <a:pt x="1" y="573"/>
                    <a:pt x="40" y="613"/>
                  </a:cubicBezTo>
                  <a:cubicBezTo>
                    <a:pt x="46" y="619"/>
                    <a:pt x="55" y="622"/>
                    <a:pt x="66" y="622"/>
                  </a:cubicBezTo>
                  <a:cubicBezTo>
                    <a:pt x="129" y="622"/>
                    <a:pt x="270" y="526"/>
                    <a:pt x="416" y="385"/>
                  </a:cubicBezTo>
                  <a:cubicBezTo>
                    <a:pt x="582" y="220"/>
                    <a:pt x="684" y="49"/>
                    <a:pt x="644" y="9"/>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1260;p37"/>
            <p:cNvSpPr/>
            <p:nvPr/>
          </p:nvSpPr>
          <p:spPr>
            <a:xfrm>
              <a:off x="-754819" y="1954971"/>
              <a:ext cx="14748" cy="12662"/>
            </a:xfrm>
            <a:custGeom>
              <a:avLst/>
              <a:gdLst/>
              <a:ahLst/>
              <a:cxnLst/>
              <a:rect l="l" t="t" r="r" b="b"/>
              <a:pathLst>
                <a:path w="297" h="255" extrusionOk="0">
                  <a:moveTo>
                    <a:pt x="171" y="0"/>
                  </a:moveTo>
                  <a:cubicBezTo>
                    <a:pt x="58" y="0"/>
                    <a:pt x="1" y="137"/>
                    <a:pt x="80" y="217"/>
                  </a:cubicBezTo>
                  <a:cubicBezTo>
                    <a:pt x="106" y="243"/>
                    <a:pt x="138" y="254"/>
                    <a:pt x="169" y="254"/>
                  </a:cubicBezTo>
                  <a:cubicBezTo>
                    <a:pt x="234" y="254"/>
                    <a:pt x="297" y="204"/>
                    <a:pt x="297" y="131"/>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1261;p37"/>
            <p:cNvSpPr/>
            <p:nvPr/>
          </p:nvSpPr>
          <p:spPr>
            <a:xfrm>
              <a:off x="-707300" y="2096089"/>
              <a:ext cx="12463" cy="12463"/>
            </a:xfrm>
            <a:custGeom>
              <a:avLst/>
              <a:gdLst/>
              <a:ahLst/>
              <a:cxnLst/>
              <a:rect l="l" t="t" r="r" b="b"/>
              <a:pathLst>
                <a:path w="251" h="251" extrusionOk="0">
                  <a:moveTo>
                    <a:pt x="126" y="0"/>
                  </a:moveTo>
                  <a:cubicBezTo>
                    <a:pt x="57" y="0"/>
                    <a:pt x="0" y="57"/>
                    <a:pt x="0" y="126"/>
                  </a:cubicBezTo>
                  <a:cubicBezTo>
                    <a:pt x="0"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1262;p37"/>
            <p:cNvSpPr/>
            <p:nvPr/>
          </p:nvSpPr>
          <p:spPr>
            <a:xfrm>
              <a:off x="-732772" y="1939975"/>
              <a:ext cx="24976" cy="16585"/>
            </a:xfrm>
            <a:custGeom>
              <a:avLst/>
              <a:gdLst/>
              <a:ahLst/>
              <a:cxnLst/>
              <a:rect l="l" t="t" r="r" b="b"/>
              <a:pathLst>
                <a:path w="503" h="334" extrusionOk="0">
                  <a:moveTo>
                    <a:pt x="1" y="0"/>
                  </a:moveTo>
                  <a:cubicBezTo>
                    <a:pt x="29" y="35"/>
                    <a:pt x="58" y="63"/>
                    <a:pt x="86" y="97"/>
                  </a:cubicBezTo>
                  <a:cubicBezTo>
                    <a:pt x="227" y="238"/>
                    <a:pt x="373" y="334"/>
                    <a:pt x="437" y="334"/>
                  </a:cubicBezTo>
                  <a:cubicBezTo>
                    <a:pt x="448" y="334"/>
                    <a:pt x="456" y="331"/>
                    <a:pt x="462" y="325"/>
                  </a:cubicBezTo>
                  <a:cubicBezTo>
                    <a:pt x="502" y="285"/>
                    <a:pt x="417" y="149"/>
                    <a:pt x="2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1263;p37"/>
            <p:cNvSpPr/>
            <p:nvPr/>
          </p:nvSpPr>
          <p:spPr>
            <a:xfrm>
              <a:off x="-754819" y="2053932"/>
              <a:ext cx="14748" cy="12662"/>
            </a:xfrm>
            <a:custGeom>
              <a:avLst/>
              <a:gdLst/>
              <a:ahLst/>
              <a:cxnLst/>
              <a:rect l="l" t="t" r="r" b="b"/>
              <a:pathLst>
                <a:path w="297" h="255" extrusionOk="0">
                  <a:moveTo>
                    <a:pt x="171" y="1"/>
                  </a:moveTo>
                  <a:cubicBezTo>
                    <a:pt x="58" y="1"/>
                    <a:pt x="1" y="137"/>
                    <a:pt x="80" y="217"/>
                  </a:cubicBezTo>
                  <a:cubicBezTo>
                    <a:pt x="106" y="243"/>
                    <a:pt x="138" y="254"/>
                    <a:pt x="169" y="254"/>
                  </a:cubicBezTo>
                  <a:cubicBezTo>
                    <a:pt x="234" y="254"/>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1264;p37"/>
            <p:cNvSpPr/>
            <p:nvPr/>
          </p:nvSpPr>
          <p:spPr>
            <a:xfrm>
              <a:off x="-516972" y="2096089"/>
              <a:ext cx="12761" cy="12463"/>
            </a:xfrm>
            <a:custGeom>
              <a:avLst/>
              <a:gdLst/>
              <a:ahLst/>
              <a:cxnLst/>
              <a:rect l="l" t="t" r="r" b="b"/>
              <a:pathLst>
                <a:path w="257" h="251" extrusionOk="0">
                  <a:moveTo>
                    <a:pt x="126" y="0"/>
                  </a:moveTo>
                  <a:cubicBezTo>
                    <a:pt x="57" y="0"/>
                    <a:pt x="0" y="57"/>
                    <a:pt x="0" y="126"/>
                  </a:cubicBezTo>
                  <a:cubicBezTo>
                    <a:pt x="0" y="194"/>
                    <a:pt x="57" y="251"/>
                    <a:pt x="126" y="251"/>
                  </a:cubicBezTo>
                  <a:cubicBezTo>
                    <a:pt x="200" y="251"/>
                    <a:pt x="257" y="194"/>
                    <a:pt x="257" y="126"/>
                  </a:cubicBezTo>
                  <a:cubicBezTo>
                    <a:pt x="257" y="57"/>
                    <a:pt x="200"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1265;p37"/>
            <p:cNvSpPr/>
            <p:nvPr/>
          </p:nvSpPr>
          <p:spPr>
            <a:xfrm>
              <a:off x="-741810" y="1972896"/>
              <a:ext cx="34014" cy="30885"/>
            </a:xfrm>
            <a:custGeom>
              <a:avLst/>
              <a:gdLst/>
              <a:ahLst/>
              <a:cxnLst/>
              <a:rect l="l" t="t" r="r" b="b"/>
              <a:pathLst>
                <a:path w="685" h="622" extrusionOk="0">
                  <a:moveTo>
                    <a:pt x="619" y="1"/>
                  </a:moveTo>
                  <a:cubicBezTo>
                    <a:pt x="555" y="1"/>
                    <a:pt x="409" y="96"/>
                    <a:pt x="268" y="237"/>
                  </a:cubicBezTo>
                  <a:cubicBezTo>
                    <a:pt x="103" y="408"/>
                    <a:pt x="1" y="573"/>
                    <a:pt x="40" y="613"/>
                  </a:cubicBezTo>
                  <a:cubicBezTo>
                    <a:pt x="46" y="619"/>
                    <a:pt x="55" y="622"/>
                    <a:pt x="66" y="622"/>
                  </a:cubicBezTo>
                  <a:cubicBezTo>
                    <a:pt x="129" y="622"/>
                    <a:pt x="270" y="526"/>
                    <a:pt x="416" y="385"/>
                  </a:cubicBezTo>
                  <a:cubicBezTo>
                    <a:pt x="582" y="215"/>
                    <a:pt x="684" y="49"/>
                    <a:pt x="644" y="10"/>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1266;p37"/>
            <p:cNvSpPr/>
            <p:nvPr/>
          </p:nvSpPr>
          <p:spPr>
            <a:xfrm>
              <a:off x="-741810" y="2017883"/>
              <a:ext cx="34014" cy="30587"/>
            </a:xfrm>
            <a:custGeom>
              <a:avLst/>
              <a:gdLst/>
              <a:ahLst/>
              <a:cxnLst/>
              <a:rect l="l" t="t" r="r" b="b"/>
              <a:pathLst>
                <a:path w="685" h="616" extrusionOk="0">
                  <a:moveTo>
                    <a:pt x="66" y="0"/>
                  </a:moveTo>
                  <a:cubicBezTo>
                    <a:pt x="55" y="0"/>
                    <a:pt x="46" y="3"/>
                    <a:pt x="40" y="9"/>
                  </a:cubicBezTo>
                  <a:cubicBezTo>
                    <a:pt x="1" y="49"/>
                    <a:pt x="103" y="214"/>
                    <a:pt x="268" y="379"/>
                  </a:cubicBezTo>
                  <a:cubicBezTo>
                    <a:pt x="414" y="520"/>
                    <a:pt x="556" y="616"/>
                    <a:pt x="619" y="616"/>
                  </a:cubicBezTo>
                  <a:cubicBezTo>
                    <a:pt x="630" y="616"/>
                    <a:pt x="638" y="613"/>
                    <a:pt x="644" y="607"/>
                  </a:cubicBezTo>
                  <a:cubicBezTo>
                    <a:pt x="684" y="567"/>
                    <a:pt x="582" y="402"/>
                    <a:pt x="416"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1267;p37"/>
            <p:cNvSpPr/>
            <p:nvPr/>
          </p:nvSpPr>
          <p:spPr>
            <a:xfrm>
              <a:off x="-754819" y="2152894"/>
              <a:ext cx="14748" cy="12662"/>
            </a:xfrm>
            <a:custGeom>
              <a:avLst/>
              <a:gdLst/>
              <a:ahLst/>
              <a:cxnLst/>
              <a:rect l="l" t="t" r="r" b="b"/>
              <a:pathLst>
                <a:path w="297" h="255" extrusionOk="0">
                  <a:moveTo>
                    <a:pt x="171" y="1"/>
                  </a:moveTo>
                  <a:cubicBezTo>
                    <a:pt x="58" y="1"/>
                    <a:pt x="1" y="138"/>
                    <a:pt x="80" y="217"/>
                  </a:cubicBezTo>
                  <a:cubicBezTo>
                    <a:pt x="106" y="243"/>
                    <a:pt x="138" y="255"/>
                    <a:pt x="169" y="255"/>
                  </a:cubicBezTo>
                  <a:cubicBezTo>
                    <a:pt x="234" y="255"/>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1268;p37"/>
            <p:cNvSpPr/>
            <p:nvPr/>
          </p:nvSpPr>
          <p:spPr>
            <a:xfrm>
              <a:off x="-659780"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6" y="204"/>
                    <a:pt x="296" y="131"/>
                  </a:cubicBezTo>
                  <a:cubicBezTo>
                    <a:pt x="296" y="57"/>
                    <a:pt x="239"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1269;p37"/>
            <p:cNvSpPr/>
            <p:nvPr/>
          </p:nvSpPr>
          <p:spPr>
            <a:xfrm>
              <a:off x="-695134" y="2064806"/>
              <a:ext cx="33716" cy="30885"/>
            </a:xfrm>
            <a:custGeom>
              <a:avLst/>
              <a:gdLst/>
              <a:ahLst/>
              <a:cxnLst/>
              <a:rect l="l" t="t" r="r" b="b"/>
              <a:pathLst>
                <a:path w="679" h="622" extrusionOk="0">
                  <a:moveTo>
                    <a:pt x="63" y="1"/>
                  </a:moveTo>
                  <a:cubicBezTo>
                    <a:pt x="53" y="1"/>
                    <a:pt x="45" y="4"/>
                    <a:pt x="40" y="9"/>
                  </a:cubicBezTo>
                  <a:cubicBezTo>
                    <a:pt x="0" y="49"/>
                    <a:pt x="103" y="220"/>
                    <a:pt x="268" y="385"/>
                  </a:cubicBezTo>
                  <a:cubicBezTo>
                    <a:pt x="409" y="526"/>
                    <a:pt x="550" y="622"/>
                    <a:pt x="613" y="622"/>
                  </a:cubicBezTo>
                  <a:cubicBezTo>
                    <a:pt x="624" y="622"/>
                    <a:pt x="632" y="619"/>
                    <a:pt x="638" y="613"/>
                  </a:cubicBezTo>
                  <a:cubicBezTo>
                    <a:pt x="678" y="573"/>
                    <a:pt x="576" y="408"/>
                    <a:pt x="410" y="237"/>
                  </a:cubicBezTo>
                  <a:cubicBezTo>
                    <a:pt x="269" y="96"/>
                    <a:pt x="124" y="1"/>
                    <a:pt x="6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1270;p37"/>
            <p:cNvSpPr/>
            <p:nvPr/>
          </p:nvSpPr>
          <p:spPr>
            <a:xfrm>
              <a:off x="-659780" y="2152894"/>
              <a:ext cx="14748" cy="12662"/>
            </a:xfrm>
            <a:custGeom>
              <a:avLst/>
              <a:gdLst/>
              <a:ahLst/>
              <a:cxnLst/>
              <a:rect l="l" t="t" r="r" b="b"/>
              <a:pathLst>
                <a:path w="297" h="255" extrusionOk="0">
                  <a:moveTo>
                    <a:pt x="171" y="1"/>
                  </a:moveTo>
                  <a:cubicBezTo>
                    <a:pt x="57" y="1"/>
                    <a:pt x="0" y="138"/>
                    <a:pt x="80" y="217"/>
                  </a:cubicBezTo>
                  <a:cubicBezTo>
                    <a:pt x="106" y="243"/>
                    <a:pt x="137" y="255"/>
                    <a:pt x="168" y="255"/>
                  </a:cubicBezTo>
                  <a:cubicBezTo>
                    <a:pt x="234" y="255"/>
                    <a:pt x="296" y="203"/>
                    <a:pt x="296" y="126"/>
                  </a:cubicBezTo>
                  <a:cubicBezTo>
                    <a:pt x="296" y="58"/>
                    <a:pt x="239"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1271;p37"/>
            <p:cNvSpPr/>
            <p:nvPr/>
          </p:nvSpPr>
          <p:spPr>
            <a:xfrm>
              <a:off x="-659780" y="2053932"/>
              <a:ext cx="14748" cy="12662"/>
            </a:xfrm>
            <a:custGeom>
              <a:avLst/>
              <a:gdLst/>
              <a:ahLst/>
              <a:cxnLst/>
              <a:rect l="l" t="t" r="r" b="b"/>
              <a:pathLst>
                <a:path w="297" h="255" extrusionOk="0">
                  <a:moveTo>
                    <a:pt x="171" y="1"/>
                  </a:moveTo>
                  <a:cubicBezTo>
                    <a:pt x="57" y="1"/>
                    <a:pt x="0" y="137"/>
                    <a:pt x="80" y="217"/>
                  </a:cubicBezTo>
                  <a:cubicBezTo>
                    <a:pt x="107" y="243"/>
                    <a:pt x="140" y="254"/>
                    <a:pt x="171" y="254"/>
                  </a:cubicBezTo>
                  <a:cubicBezTo>
                    <a:pt x="236" y="254"/>
                    <a:pt x="296" y="203"/>
                    <a:pt x="296" y="126"/>
                  </a:cubicBezTo>
                  <a:cubicBezTo>
                    <a:pt x="296" y="58"/>
                    <a:pt x="239"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1272;p37"/>
            <p:cNvSpPr/>
            <p:nvPr/>
          </p:nvSpPr>
          <p:spPr>
            <a:xfrm>
              <a:off x="-695134" y="1972896"/>
              <a:ext cx="33716" cy="30885"/>
            </a:xfrm>
            <a:custGeom>
              <a:avLst/>
              <a:gdLst/>
              <a:ahLst/>
              <a:cxnLst/>
              <a:rect l="l" t="t" r="r" b="b"/>
              <a:pathLst>
                <a:path w="679" h="622" extrusionOk="0">
                  <a:moveTo>
                    <a:pt x="63" y="1"/>
                  </a:moveTo>
                  <a:cubicBezTo>
                    <a:pt x="53" y="1"/>
                    <a:pt x="45" y="4"/>
                    <a:pt x="40" y="10"/>
                  </a:cubicBezTo>
                  <a:cubicBezTo>
                    <a:pt x="0" y="49"/>
                    <a:pt x="103" y="220"/>
                    <a:pt x="268" y="385"/>
                  </a:cubicBezTo>
                  <a:cubicBezTo>
                    <a:pt x="409" y="526"/>
                    <a:pt x="550" y="622"/>
                    <a:pt x="613" y="622"/>
                  </a:cubicBezTo>
                  <a:cubicBezTo>
                    <a:pt x="624" y="622"/>
                    <a:pt x="632" y="619"/>
                    <a:pt x="638" y="613"/>
                  </a:cubicBezTo>
                  <a:cubicBezTo>
                    <a:pt x="678" y="573"/>
                    <a:pt x="576" y="408"/>
                    <a:pt x="410" y="237"/>
                  </a:cubicBezTo>
                  <a:cubicBezTo>
                    <a:pt x="269" y="96"/>
                    <a:pt x="124" y="1"/>
                    <a:pt x="6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1273;p37"/>
            <p:cNvSpPr/>
            <p:nvPr/>
          </p:nvSpPr>
          <p:spPr>
            <a:xfrm>
              <a:off x="-695134" y="2109793"/>
              <a:ext cx="33716" cy="30587"/>
            </a:xfrm>
            <a:custGeom>
              <a:avLst/>
              <a:gdLst/>
              <a:ahLst/>
              <a:cxnLst/>
              <a:rect l="l" t="t" r="r" b="b"/>
              <a:pathLst>
                <a:path w="679" h="616" extrusionOk="0">
                  <a:moveTo>
                    <a:pt x="613" y="0"/>
                  </a:moveTo>
                  <a:cubicBezTo>
                    <a:pt x="550" y="0"/>
                    <a:pt x="409" y="96"/>
                    <a:pt x="268" y="237"/>
                  </a:cubicBezTo>
                  <a:cubicBezTo>
                    <a:pt x="103" y="402"/>
                    <a:pt x="0" y="567"/>
                    <a:pt x="40" y="607"/>
                  </a:cubicBezTo>
                  <a:cubicBezTo>
                    <a:pt x="45" y="613"/>
                    <a:pt x="53" y="616"/>
                    <a:pt x="63" y="616"/>
                  </a:cubicBezTo>
                  <a:cubicBezTo>
                    <a:pt x="124" y="616"/>
                    <a:pt x="269" y="520"/>
                    <a:pt x="410" y="379"/>
                  </a:cubicBezTo>
                  <a:cubicBezTo>
                    <a:pt x="576"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1274;p37"/>
            <p:cNvSpPr/>
            <p:nvPr/>
          </p:nvSpPr>
          <p:spPr>
            <a:xfrm>
              <a:off x="-695134" y="1939975"/>
              <a:ext cx="24629" cy="16585"/>
            </a:xfrm>
            <a:custGeom>
              <a:avLst/>
              <a:gdLst/>
              <a:ahLst/>
              <a:cxnLst/>
              <a:rect l="l" t="t" r="r" b="b"/>
              <a:pathLst>
                <a:path w="496" h="334" extrusionOk="0">
                  <a:moveTo>
                    <a:pt x="222" y="0"/>
                  </a:moveTo>
                  <a:cubicBezTo>
                    <a:pt x="80" y="149"/>
                    <a:pt x="0" y="291"/>
                    <a:pt x="40" y="325"/>
                  </a:cubicBezTo>
                  <a:cubicBezTo>
                    <a:pt x="45" y="331"/>
                    <a:pt x="53" y="334"/>
                    <a:pt x="63" y="334"/>
                  </a:cubicBezTo>
                  <a:cubicBezTo>
                    <a:pt x="124" y="334"/>
                    <a:pt x="269" y="238"/>
                    <a:pt x="410" y="97"/>
                  </a:cubicBezTo>
                  <a:cubicBezTo>
                    <a:pt x="439" y="63"/>
                    <a:pt x="473"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1275;p37"/>
            <p:cNvSpPr/>
            <p:nvPr/>
          </p:nvSpPr>
          <p:spPr>
            <a:xfrm>
              <a:off x="-695134" y="2017883"/>
              <a:ext cx="33716" cy="30587"/>
            </a:xfrm>
            <a:custGeom>
              <a:avLst/>
              <a:gdLst/>
              <a:ahLst/>
              <a:cxnLst/>
              <a:rect l="l" t="t" r="r" b="b"/>
              <a:pathLst>
                <a:path w="679" h="616" extrusionOk="0">
                  <a:moveTo>
                    <a:pt x="613" y="0"/>
                  </a:moveTo>
                  <a:cubicBezTo>
                    <a:pt x="550" y="0"/>
                    <a:pt x="409" y="96"/>
                    <a:pt x="268" y="237"/>
                  </a:cubicBezTo>
                  <a:cubicBezTo>
                    <a:pt x="97" y="402"/>
                    <a:pt x="0" y="567"/>
                    <a:pt x="40" y="607"/>
                  </a:cubicBezTo>
                  <a:cubicBezTo>
                    <a:pt x="45" y="613"/>
                    <a:pt x="53" y="616"/>
                    <a:pt x="63" y="616"/>
                  </a:cubicBezTo>
                  <a:cubicBezTo>
                    <a:pt x="124" y="616"/>
                    <a:pt x="269" y="520"/>
                    <a:pt x="410" y="379"/>
                  </a:cubicBezTo>
                  <a:cubicBezTo>
                    <a:pt x="576"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1276;p37"/>
            <p:cNvSpPr/>
            <p:nvPr/>
          </p:nvSpPr>
          <p:spPr>
            <a:xfrm>
              <a:off x="-707300" y="2005022"/>
              <a:ext cx="12463" cy="12463"/>
            </a:xfrm>
            <a:custGeom>
              <a:avLst/>
              <a:gdLst/>
              <a:ahLst/>
              <a:cxnLst/>
              <a:rect l="l" t="t" r="r" b="b"/>
              <a:pathLst>
                <a:path w="251" h="251" extrusionOk="0">
                  <a:moveTo>
                    <a:pt x="126" y="0"/>
                  </a:moveTo>
                  <a:cubicBezTo>
                    <a:pt x="57" y="0"/>
                    <a:pt x="0" y="57"/>
                    <a:pt x="0" y="126"/>
                  </a:cubicBezTo>
                  <a:cubicBezTo>
                    <a:pt x="0"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1277;p37"/>
            <p:cNvSpPr/>
            <p:nvPr/>
          </p:nvSpPr>
          <p:spPr>
            <a:xfrm>
              <a:off x="-360857" y="210979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1278;p37"/>
            <p:cNvSpPr/>
            <p:nvPr/>
          </p:nvSpPr>
          <p:spPr>
            <a:xfrm>
              <a:off x="-360857" y="201788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1279;p37"/>
            <p:cNvSpPr/>
            <p:nvPr/>
          </p:nvSpPr>
          <p:spPr>
            <a:xfrm>
              <a:off x="-360857" y="1972896"/>
              <a:ext cx="33666" cy="30885"/>
            </a:xfrm>
            <a:custGeom>
              <a:avLst/>
              <a:gdLst/>
              <a:ahLst/>
              <a:cxnLst/>
              <a:rect l="l" t="t" r="r" b="b"/>
              <a:pathLst>
                <a:path w="678" h="622" extrusionOk="0">
                  <a:moveTo>
                    <a:pt x="613" y="1"/>
                  </a:moveTo>
                  <a:cubicBezTo>
                    <a:pt x="550" y="1"/>
                    <a:pt x="409" y="96"/>
                    <a:pt x="268" y="237"/>
                  </a:cubicBezTo>
                  <a:cubicBezTo>
                    <a:pt x="103" y="408"/>
                    <a:pt x="0" y="573"/>
                    <a:pt x="40" y="613"/>
                  </a:cubicBezTo>
                  <a:cubicBezTo>
                    <a:pt x="46" y="619"/>
                    <a:pt x="54" y="622"/>
                    <a:pt x="65" y="622"/>
                  </a:cubicBezTo>
                  <a:cubicBezTo>
                    <a:pt x="128" y="622"/>
                    <a:pt x="269" y="526"/>
                    <a:pt x="410" y="385"/>
                  </a:cubicBezTo>
                  <a:cubicBezTo>
                    <a:pt x="575" y="215"/>
                    <a:pt x="678" y="49"/>
                    <a:pt x="638" y="10"/>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1280;p37"/>
            <p:cNvSpPr/>
            <p:nvPr/>
          </p:nvSpPr>
          <p:spPr>
            <a:xfrm>
              <a:off x="-360857" y="2064806"/>
              <a:ext cx="33666" cy="30885"/>
            </a:xfrm>
            <a:custGeom>
              <a:avLst/>
              <a:gdLst/>
              <a:ahLst/>
              <a:cxnLst/>
              <a:rect l="l" t="t" r="r" b="b"/>
              <a:pathLst>
                <a:path w="678" h="622" extrusionOk="0">
                  <a:moveTo>
                    <a:pt x="613" y="1"/>
                  </a:moveTo>
                  <a:cubicBezTo>
                    <a:pt x="550" y="1"/>
                    <a:pt x="409" y="96"/>
                    <a:pt x="268" y="237"/>
                  </a:cubicBezTo>
                  <a:cubicBezTo>
                    <a:pt x="103" y="402"/>
                    <a:pt x="0" y="573"/>
                    <a:pt x="40" y="613"/>
                  </a:cubicBezTo>
                  <a:cubicBezTo>
                    <a:pt x="46" y="619"/>
                    <a:pt x="54" y="622"/>
                    <a:pt x="65" y="622"/>
                  </a:cubicBezTo>
                  <a:cubicBezTo>
                    <a:pt x="128" y="622"/>
                    <a:pt x="269" y="526"/>
                    <a:pt x="410" y="385"/>
                  </a:cubicBezTo>
                  <a:cubicBezTo>
                    <a:pt x="575" y="220"/>
                    <a:pt x="678" y="49"/>
                    <a:pt x="638" y="9"/>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1281;p37"/>
            <p:cNvSpPr/>
            <p:nvPr/>
          </p:nvSpPr>
          <p:spPr>
            <a:xfrm>
              <a:off x="-371930" y="2152894"/>
              <a:ext cx="12513" cy="12513"/>
            </a:xfrm>
            <a:custGeom>
              <a:avLst/>
              <a:gdLst/>
              <a:ahLst/>
              <a:cxnLst/>
              <a:rect l="l" t="t" r="r" b="b"/>
              <a:pathLst>
                <a:path w="252" h="252" extrusionOk="0">
                  <a:moveTo>
                    <a:pt x="126" y="1"/>
                  </a:moveTo>
                  <a:cubicBezTo>
                    <a:pt x="58" y="1"/>
                    <a:pt x="1" y="58"/>
                    <a:pt x="1" y="126"/>
                  </a:cubicBezTo>
                  <a:cubicBezTo>
                    <a:pt x="1" y="195"/>
                    <a:pt x="58" y="252"/>
                    <a:pt x="126" y="252"/>
                  </a:cubicBezTo>
                  <a:cubicBezTo>
                    <a:pt x="200" y="252"/>
                    <a:pt x="251" y="195"/>
                    <a:pt x="251" y="126"/>
                  </a:cubicBezTo>
                  <a:cubicBezTo>
                    <a:pt x="251" y="58"/>
                    <a:pt x="200" y="1"/>
                    <a:pt x="12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1282;p37"/>
            <p:cNvSpPr/>
            <p:nvPr/>
          </p:nvSpPr>
          <p:spPr>
            <a:xfrm>
              <a:off x="-409519" y="2064806"/>
              <a:ext cx="33716" cy="30885"/>
            </a:xfrm>
            <a:custGeom>
              <a:avLst/>
              <a:gdLst/>
              <a:ahLst/>
              <a:cxnLst/>
              <a:rect l="l" t="t" r="r" b="b"/>
              <a:pathLst>
                <a:path w="679" h="622" extrusionOk="0">
                  <a:moveTo>
                    <a:pt x="65" y="1"/>
                  </a:moveTo>
                  <a:cubicBezTo>
                    <a:pt x="55" y="1"/>
                    <a:pt x="46" y="4"/>
                    <a:pt x="40" y="9"/>
                  </a:cubicBezTo>
                  <a:cubicBezTo>
                    <a:pt x="0" y="49"/>
                    <a:pt x="103" y="220"/>
                    <a:pt x="268" y="385"/>
                  </a:cubicBezTo>
                  <a:cubicBezTo>
                    <a:pt x="409" y="526"/>
                    <a:pt x="550" y="622"/>
                    <a:pt x="613" y="622"/>
                  </a:cubicBezTo>
                  <a:cubicBezTo>
                    <a:pt x="624" y="622"/>
                    <a:pt x="632" y="619"/>
                    <a:pt x="638" y="613"/>
                  </a:cubicBezTo>
                  <a:cubicBezTo>
                    <a:pt x="678" y="573"/>
                    <a:pt x="576"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1283;p37"/>
            <p:cNvSpPr/>
            <p:nvPr/>
          </p:nvSpPr>
          <p:spPr>
            <a:xfrm>
              <a:off x="-374165" y="2053932"/>
              <a:ext cx="15045" cy="12662"/>
            </a:xfrm>
            <a:custGeom>
              <a:avLst/>
              <a:gdLst/>
              <a:ahLst/>
              <a:cxnLst/>
              <a:rect l="l" t="t" r="r" b="b"/>
              <a:pathLst>
                <a:path w="303" h="255" extrusionOk="0">
                  <a:moveTo>
                    <a:pt x="171" y="1"/>
                  </a:moveTo>
                  <a:cubicBezTo>
                    <a:pt x="57" y="1"/>
                    <a:pt x="0" y="137"/>
                    <a:pt x="86" y="217"/>
                  </a:cubicBezTo>
                  <a:cubicBezTo>
                    <a:pt x="111" y="243"/>
                    <a:pt x="143" y="254"/>
                    <a:pt x="174" y="254"/>
                  </a:cubicBezTo>
                  <a:cubicBezTo>
                    <a:pt x="239" y="254"/>
                    <a:pt x="302" y="203"/>
                    <a:pt x="302" y="126"/>
                  </a:cubicBezTo>
                  <a:cubicBezTo>
                    <a:pt x="296"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1284;p37"/>
            <p:cNvSpPr/>
            <p:nvPr/>
          </p:nvSpPr>
          <p:spPr>
            <a:xfrm>
              <a:off x="-373867" y="1954971"/>
              <a:ext cx="14748" cy="12662"/>
            </a:xfrm>
            <a:custGeom>
              <a:avLst/>
              <a:gdLst/>
              <a:ahLst/>
              <a:cxnLst/>
              <a:rect l="l" t="t" r="r" b="b"/>
              <a:pathLst>
                <a:path w="297" h="255" extrusionOk="0">
                  <a:moveTo>
                    <a:pt x="165" y="0"/>
                  </a:moveTo>
                  <a:cubicBezTo>
                    <a:pt x="51" y="0"/>
                    <a:pt x="0" y="137"/>
                    <a:pt x="80" y="217"/>
                  </a:cubicBezTo>
                  <a:cubicBezTo>
                    <a:pt x="106" y="243"/>
                    <a:pt x="138" y="254"/>
                    <a:pt x="169" y="254"/>
                  </a:cubicBezTo>
                  <a:cubicBezTo>
                    <a:pt x="234" y="254"/>
                    <a:pt x="296" y="204"/>
                    <a:pt x="296" y="131"/>
                  </a:cubicBezTo>
                  <a:cubicBezTo>
                    <a:pt x="296" y="57"/>
                    <a:pt x="239" y="0"/>
                    <a:pt x="1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1285;p37"/>
            <p:cNvSpPr/>
            <p:nvPr/>
          </p:nvSpPr>
          <p:spPr>
            <a:xfrm>
              <a:off x="-351820" y="1939975"/>
              <a:ext cx="24629" cy="16585"/>
            </a:xfrm>
            <a:custGeom>
              <a:avLst/>
              <a:gdLst/>
              <a:ahLst/>
              <a:cxnLst/>
              <a:rect l="l" t="t" r="r" b="b"/>
              <a:pathLst>
                <a:path w="496" h="334" extrusionOk="0">
                  <a:moveTo>
                    <a:pt x="0" y="0"/>
                  </a:moveTo>
                  <a:cubicBezTo>
                    <a:pt x="23" y="35"/>
                    <a:pt x="57" y="63"/>
                    <a:pt x="86" y="97"/>
                  </a:cubicBezTo>
                  <a:cubicBezTo>
                    <a:pt x="227" y="238"/>
                    <a:pt x="368" y="334"/>
                    <a:pt x="431" y="334"/>
                  </a:cubicBezTo>
                  <a:cubicBezTo>
                    <a:pt x="442" y="334"/>
                    <a:pt x="450" y="331"/>
                    <a:pt x="456" y="325"/>
                  </a:cubicBezTo>
                  <a:cubicBezTo>
                    <a:pt x="496" y="285"/>
                    <a:pt x="416" y="149"/>
                    <a:pt x="2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1286;p37"/>
            <p:cNvSpPr/>
            <p:nvPr/>
          </p:nvSpPr>
          <p:spPr>
            <a:xfrm>
              <a:off x="-409519" y="2109793"/>
              <a:ext cx="33716" cy="30587"/>
            </a:xfrm>
            <a:custGeom>
              <a:avLst/>
              <a:gdLst/>
              <a:ahLst/>
              <a:cxnLst/>
              <a:rect l="l" t="t" r="r" b="b"/>
              <a:pathLst>
                <a:path w="679" h="616" extrusionOk="0">
                  <a:moveTo>
                    <a:pt x="613" y="0"/>
                  </a:moveTo>
                  <a:cubicBezTo>
                    <a:pt x="550" y="0"/>
                    <a:pt x="409" y="96"/>
                    <a:pt x="268" y="237"/>
                  </a:cubicBezTo>
                  <a:cubicBezTo>
                    <a:pt x="103" y="402"/>
                    <a:pt x="0" y="567"/>
                    <a:pt x="40" y="607"/>
                  </a:cubicBezTo>
                  <a:cubicBezTo>
                    <a:pt x="46" y="613"/>
                    <a:pt x="55" y="616"/>
                    <a:pt x="65" y="616"/>
                  </a:cubicBezTo>
                  <a:cubicBezTo>
                    <a:pt x="128" y="616"/>
                    <a:pt x="269" y="520"/>
                    <a:pt x="410" y="379"/>
                  </a:cubicBezTo>
                  <a:cubicBezTo>
                    <a:pt x="576"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1287;p37"/>
            <p:cNvSpPr/>
            <p:nvPr/>
          </p:nvSpPr>
          <p:spPr>
            <a:xfrm>
              <a:off x="-314479" y="2064806"/>
              <a:ext cx="33964" cy="30885"/>
            </a:xfrm>
            <a:custGeom>
              <a:avLst/>
              <a:gdLst/>
              <a:ahLst/>
              <a:cxnLst/>
              <a:rect l="l" t="t" r="r" b="b"/>
              <a:pathLst>
                <a:path w="684" h="622" extrusionOk="0">
                  <a:moveTo>
                    <a:pt x="65" y="1"/>
                  </a:moveTo>
                  <a:cubicBezTo>
                    <a:pt x="54" y="1"/>
                    <a:pt x="46" y="4"/>
                    <a:pt x="40" y="9"/>
                  </a:cubicBezTo>
                  <a:cubicBezTo>
                    <a:pt x="0" y="49"/>
                    <a:pt x="103" y="220"/>
                    <a:pt x="268" y="385"/>
                  </a:cubicBezTo>
                  <a:cubicBezTo>
                    <a:pt x="409" y="526"/>
                    <a:pt x="554" y="622"/>
                    <a:pt x="618" y="622"/>
                  </a:cubicBezTo>
                  <a:cubicBezTo>
                    <a:pt x="629" y="622"/>
                    <a:pt x="638" y="619"/>
                    <a:pt x="644" y="613"/>
                  </a:cubicBezTo>
                  <a:cubicBezTo>
                    <a:pt x="683" y="573"/>
                    <a:pt x="581" y="408"/>
                    <a:pt x="416" y="237"/>
                  </a:cubicBezTo>
                  <a:cubicBezTo>
                    <a:pt x="270"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1288;p37"/>
            <p:cNvSpPr/>
            <p:nvPr/>
          </p:nvSpPr>
          <p:spPr>
            <a:xfrm>
              <a:off x="-328631" y="2096089"/>
              <a:ext cx="14748" cy="12612"/>
            </a:xfrm>
            <a:custGeom>
              <a:avLst/>
              <a:gdLst/>
              <a:ahLst/>
              <a:cxnLst/>
              <a:rect l="l" t="t" r="r" b="b"/>
              <a:pathLst>
                <a:path w="297" h="254" extrusionOk="0">
                  <a:moveTo>
                    <a:pt x="171" y="0"/>
                  </a:moveTo>
                  <a:cubicBezTo>
                    <a:pt x="57" y="0"/>
                    <a:pt x="0" y="137"/>
                    <a:pt x="80" y="217"/>
                  </a:cubicBezTo>
                  <a:cubicBezTo>
                    <a:pt x="106" y="242"/>
                    <a:pt x="137" y="254"/>
                    <a:pt x="168" y="254"/>
                  </a:cubicBezTo>
                  <a:cubicBezTo>
                    <a:pt x="234" y="254"/>
                    <a:pt x="296" y="203"/>
                    <a:pt x="296" y="126"/>
                  </a:cubicBezTo>
                  <a:cubicBezTo>
                    <a:pt x="296" y="57"/>
                    <a:pt x="239"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1289;p37"/>
            <p:cNvSpPr/>
            <p:nvPr/>
          </p:nvSpPr>
          <p:spPr>
            <a:xfrm>
              <a:off x="-314479" y="2109793"/>
              <a:ext cx="33964" cy="30587"/>
            </a:xfrm>
            <a:custGeom>
              <a:avLst/>
              <a:gdLst/>
              <a:ahLst/>
              <a:cxnLst/>
              <a:rect l="l" t="t" r="r" b="b"/>
              <a:pathLst>
                <a:path w="684" h="616" extrusionOk="0">
                  <a:moveTo>
                    <a:pt x="618" y="0"/>
                  </a:moveTo>
                  <a:cubicBezTo>
                    <a:pt x="554" y="0"/>
                    <a:pt x="409" y="96"/>
                    <a:pt x="268" y="237"/>
                  </a:cubicBezTo>
                  <a:cubicBezTo>
                    <a:pt x="103" y="402"/>
                    <a:pt x="0" y="567"/>
                    <a:pt x="40" y="607"/>
                  </a:cubicBezTo>
                  <a:cubicBezTo>
                    <a:pt x="46" y="613"/>
                    <a:pt x="54" y="616"/>
                    <a:pt x="65" y="616"/>
                  </a:cubicBezTo>
                  <a:cubicBezTo>
                    <a:pt x="128" y="616"/>
                    <a:pt x="270" y="520"/>
                    <a:pt x="416" y="379"/>
                  </a:cubicBezTo>
                  <a:cubicBezTo>
                    <a:pt x="581" y="214"/>
                    <a:pt x="683" y="49"/>
                    <a:pt x="644" y="9"/>
                  </a:cubicBezTo>
                  <a:cubicBezTo>
                    <a:pt x="638" y="3"/>
                    <a:pt x="629" y="0"/>
                    <a:pt x="6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1290;p37"/>
            <p:cNvSpPr/>
            <p:nvPr/>
          </p:nvSpPr>
          <p:spPr>
            <a:xfrm>
              <a:off x="-278877" y="1954971"/>
              <a:ext cx="10527" cy="12761"/>
            </a:xfrm>
            <a:custGeom>
              <a:avLst/>
              <a:gdLst/>
              <a:ahLst/>
              <a:cxnLst/>
              <a:rect l="l" t="t" r="r" b="b"/>
              <a:pathLst>
                <a:path w="212" h="257" extrusionOk="0">
                  <a:moveTo>
                    <a:pt x="171" y="0"/>
                  </a:moveTo>
                  <a:cubicBezTo>
                    <a:pt x="1" y="0"/>
                    <a:pt x="1" y="257"/>
                    <a:pt x="171" y="257"/>
                  </a:cubicBezTo>
                  <a:cubicBezTo>
                    <a:pt x="183" y="257"/>
                    <a:pt x="200" y="251"/>
                    <a:pt x="211" y="245"/>
                  </a:cubicBezTo>
                  <a:lnTo>
                    <a:pt x="211" y="6"/>
                  </a:lnTo>
                  <a:cubicBezTo>
                    <a:pt x="200" y="6"/>
                    <a:pt x="183"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1291;p37"/>
            <p:cNvSpPr/>
            <p:nvPr/>
          </p:nvSpPr>
          <p:spPr>
            <a:xfrm>
              <a:off x="-314479" y="2017883"/>
              <a:ext cx="33964" cy="30587"/>
            </a:xfrm>
            <a:custGeom>
              <a:avLst/>
              <a:gdLst/>
              <a:ahLst/>
              <a:cxnLst/>
              <a:rect l="l" t="t" r="r" b="b"/>
              <a:pathLst>
                <a:path w="684" h="616" extrusionOk="0">
                  <a:moveTo>
                    <a:pt x="618" y="0"/>
                  </a:moveTo>
                  <a:cubicBezTo>
                    <a:pt x="554" y="0"/>
                    <a:pt x="409" y="96"/>
                    <a:pt x="268" y="237"/>
                  </a:cubicBezTo>
                  <a:cubicBezTo>
                    <a:pt x="103" y="402"/>
                    <a:pt x="0" y="567"/>
                    <a:pt x="40" y="607"/>
                  </a:cubicBezTo>
                  <a:cubicBezTo>
                    <a:pt x="46" y="613"/>
                    <a:pt x="54" y="616"/>
                    <a:pt x="65" y="616"/>
                  </a:cubicBezTo>
                  <a:cubicBezTo>
                    <a:pt x="128" y="616"/>
                    <a:pt x="270" y="520"/>
                    <a:pt x="416" y="379"/>
                  </a:cubicBezTo>
                  <a:cubicBezTo>
                    <a:pt x="581" y="214"/>
                    <a:pt x="683" y="49"/>
                    <a:pt x="644" y="9"/>
                  </a:cubicBezTo>
                  <a:cubicBezTo>
                    <a:pt x="638" y="3"/>
                    <a:pt x="629" y="0"/>
                    <a:pt x="6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1292;p37"/>
            <p:cNvSpPr/>
            <p:nvPr/>
          </p:nvSpPr>
          <p:spPr>
            <a:xfrm>
              <a:off x="-328631" y="2005022"/>
              <a:ext cx="14748" cy="12612"/>
            </a:xfrm>
            <a:custGeom>
              <a:avLst/>
              <a:gdLst/>
              <a:ahLst/>
              <a:cxnLst/>
              <a:rect l="l" t="t" r="r" b="b"/>
              <a:pathLst>
                <a:path w="297" h="254" extrusionOk="0">
                  <a:moveTo>
                    <a:pt x="171" y="0"/>
                  </a:moveTo>
                  <a:cubicBezTo>
                    <a:pt x="57" y="0"/>
                    <a:pt x="0" y="131"/>
                    <a:pt x="80" y="217"/>
                  </a:cubicBezTo>
                  <a:cubicBezTo>
                    <a:pt x="106" y="242"/>
                    <a:pt x="137" y="254"/>
                    <a:pt x="168" y="254"/>
                  </a:cubicBezTo>
                  <a:cubicBezTo>
                    <a:pt x="234" y="254"/>
                    <a:pt x="296" y="203"/>
                    <a:pt x="296" y="126"/>
                  </a:cubicBezTo>
                  <a:cubicBezTo>
                    <a:pt x="296" y="57"/>
                    <a:pt x="239"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1293;p37"/>
            <p:cNvSpPr/>
            <p:nvPr/>
          </p:nvSpPr>
          <p:spPr>
            <a:xfrm>
              <a:off x="-314231" y="1939975"/>
              <a:ext cx="24679" cy="16585"/>
            </a:xfrm>
            <a:custGeom>
              <a:avLst/>
              <a:gdLst/>
              <a:ahLst/>
              <a:cxnLst/>
              <a:rect l="l" t="t" r="r" b="b"/>
              <a:pathLst>
                <a:path w="497" h="334" extrusionOk="0">
                  <a:moveTo>
                    <a:pt x="217" y="0"/>
                  </a:moveTo>
                  <a:cubicBezTo>
                    <a:pt x="80" y="149"/>
                    <a:pt x="1" y="291"/>
                    <a:pt x="35" y="325"/>
                  </a:cubicBezTo>
                  <a:cubicBezTo>
                    <a:pt x="41" y="331"/>
                    <a:pt x="49" y="334"/>
                    <a:pt x="60" y="334"/>
                  </a:cubicBezTo>
                  <a:cubicBezTo>
                    <a:pt x="123" y="334"/>
                    <a:pt x="265" y="238"/>
                    <a:pt x="411"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1294;p37"/>
            <p:cNvSpPr/>
            <p:nvPr/>
          </p:nvSpPr>
          <p:spPr>
            <a:xfrm>
              <a:off x="-314479" y="1972896"/>
              <a:ext cx="33964" cy="30885"/>
            </a:xfrm>
            <a:custGeom>
              <a:avLst/>
              <a:gdLst/>
              <a:ahLst/>
              <a:cxnLst/>
              <a:rect l="l" t="t" r="r" b="b"/>
              <a:pathLst>
                <a:path w="684" h="622" extrusionOk="0">
                  <a:moveTo>
                    <a:pt x="65" y="1"/>
                  </a:moveTo>
                  <a:cubicBezTo>
                    <a:pt x="54" y="1"/>
                    <a:pt x="46" y="4"/>
                    <a:pt x="40" y="10"/>
                  </a:cubicBezTo>
                  <a:cubicBezTo>
                    <a:pt x="0" y="49"/>
                    <a:pt x="103" y="220"/>
                    <a:pt x="268" y="385"/>
                  </a:cubicBezTo>
                  <a:cubicBezTo>
                    <a:pt x="409" y="526"/>
                    <a:pt x="554" y="622"/>
                    <a:pt x="618" y="622"/>
                  </a:cubicBezTo>
                  <a:cubicBezTo>
                    <a:pt x="629" y="622"/>
                    <a:pt x="638" y="619"/>
                    <a:pt x="644" y="613"/>
                  </a:cubicBezTo>
                  <a:cubicBezTo>
                    <a:pt x="683" y="573"/>
                    <a:pt x="581" y="408"/>
                    <a:pt x="416" y="237"/>
                  </a:cubicBezTo>
                  <a:cubicBezTo>
                    <a:pt x="270"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1295;p37"/>
            <p:cNvSpPr/>
            <p:nvPr/>
          </p:nvSpPr>
          <p:spPr>
            <a:xfrm>
              <a:off x="-504558" y="1939975"/>
              <a:ext cx="24679" cy="16585"/>
            </a:xfrm>
            <a:custGeom>
              <a:avLst/>
              <a:gdLst/>
              <a:ahLst/>
              <a:cxnLst/>
              <a:rect l="l" t="t" r="r" b="b"/>
              <a:pathLst>
                <a:path w="497" h="334" extrusionOk="0">
                  <a:moveTo>
                    <a:pt x="217" y="0"/>
                  </a:moveTo>
                  <a:cubicBezTo>
                    <a:pt x="81" y="149"/>
                    <a:pt x="1" y="291"/>
                    <a:pt x="35" y="325"/>
                  </a:cubicBezTo>
                  <a:cubicBezTo>
                    <a:pt x="41" y="331"/>
                    <a:pt x="49" y="334"/>
                    <a:pt x="60" y="334"/>
                  </a:cubicBezTo>
                  <a:cubicBezTo>
                    <a:pt x="123" y="334"/>
                    <a:pt x="264" y="238"/>
                    <a:pt x="405"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1296;p37"/>
            <p:cNvSpPr/>
            <p:nvPr/>
          </p:nvSpPr>
          <p:spPr>
            <a:xfrm>
              <a:off x="-456195" y="1972896"/>
              <a:ext cx="34014" cy="30885"/>
            </a:xfrm>
            <a:custGeom>
              <a:avLst/>
              <a:gdLst/>
              <a:ahLst/>
              <a:cxnLst/>
              <a:rect l="l" t="t" r="r" b="b"/>
              <a:pathLst>
                <a:path w="685" h="622" extrusionOk="0">
                  <a:moveTo>
                    <a:pt x="619" y="1"/>
                  </a:moveTo>
                  <a:cubicBezTo>
                    <a:pt x="556" y="1"/>
                    <a:pt x="414" y="96"/>
                    <a:pt x="268" y="237"/>
                  </a:cubicBezTo>
                  <a:cubicBezTo>
                    <a:pt x="103" y="408"/>
                    <a:pt x="1" y="573"/>
                    <a:pt x="41" y="613"/>
                  </a:cubicBezTo>
                  <a:cubicBezTo>
                    <a:pt x="46" y="619"/>
                    <a:pt x="55" y="622"/>
                    <a:pt x="66" y="622"/>
                  </a:cubicBezTo>
                  <a:cubicBezTo>
                    <a:pt x="130" y="622"/>
                    <a:pt x="275" y="526"/>
                    <a:pt x="416" y="385"/>
                  </a:cubicBezTo>
                  <a:cubicBezTo>
                    <a:pt x="582" y="215"/>
                    <a:pt x="684" y="49"/>
                    <a:pt x="644" y="10"/>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1297;p37"/>
            <p:cNvSpPr/>
            <p:nvPr/>
          </p:nvSpPr>
          <p:spPr>
            <a:xfrm>
              <a:off x="-469204" y="2152894"/>
              <a:ext cx="14748" cy="12662"/>
            </a:xfrm>
            <a:custGeom>
              <a:avLst/>
              <a:gdLst/>
              <a:ahLst/>
              <a:cxnLst/>
              <a:rect l="l" t="t" r="r" b="b"/>
              <a:pathLst>
                <a:path w="297" h="255" extrusionOk="0">
                  <a:moveTo>
                    <a:pt x="172" y="1"/>
                  </a:moveTo>
                  <a:cubicBezTo>
                    <a:pt x="58" y="1"/>
                    <a:pt x="1" y="138"/>
                    <a:pt x="80" y="217"/>
                  </a:cubicBezTo>
                  <a:cubicBezTo>
                    <a:pt x="106" y="243"/>
                    <a:pt x="138" y="255"/>
                    <a:pt x="169" y="255"/>
                  </a:cubicBezTo>
                  <a:cubicBezTo>
                    <a:pt x="234" y="255"/>
                    <a:pt x="297" y="203"/>
                    <a:pt x="297" y="126"/>
                  </a:cubicBezTo>
                  <a:cubicBezTo>
                    <a:pt x="297" y="58"/>
                    <a:pt x="240" y="1"/>
                    <a:pt x="17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1298;p37"/>
            <p:cNvSpPr/>
            <p:nvPr/>
          </p:nvSpPr>
          <p:spPr>
            <a:xfrm>
              <a:off x="-469204" y="1954971"/>
              <a:ext cx="14748" cy="12662"/>
            </a:xfrm>
            <a:custGeom>
              <a:avLst/>
              <a:gdLst/>
              <a:ahLst/>
              <a:cxnLst/>
              <a:rect l="l" t="t" r="r" b="b"/>
              <a:pathLst>
                <a:path w="297" h="255" extrusionOk="0">
                  <a:moveTo>
                    <a:pt x="172" y="0"/>
                  </a:moveTo>
                  <a:cubicBezTo>
                    <a:pt x="58" y="0"/>
                    <a:pt x="1" y="137"/>
                    <a:pt x="80" y="217"/>
                  </a:cubicBezTo>
                  <a:cubicBezTo>
                    <a:pt x="106" y="243"/>
                    <a:pt x="138" y="254"/>
                    <a:pt x="170" y="254"/>
                  </a:cubicBezTo>
                  <a:cubicBezTo>
                    <a:pt x="235" y="254"/>
                    <a:pt x="297" y="204"/>
                    <a:pt x="297" y="131"/>
                  </a:cubicBezTo>
                  <a:cubicBezTo>
                    <a:pt x="297" y="57"/>
                    <a:pt x="240" y="0"/>
                    <a:pt x="17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1299;p37"/>
            <p:cNvSpPr/>
            <p:nvPr/>
          </p:nvSpPr>
          <p:spPr>
            <a:xfrm>
              <a:off x="-409519" y="2017883"/>
              <a:ext cx="33716" cy="30587"/>
            </a:xfrm>
            <a:custGeom>
              <a:avLst/>
              <a:gdLst/>
              <a:ahLst/>
              <a:cxnLst/>
              <a:rect l="l" t="t" r="r" b="b"/>
              <a:pathLst>
                <a:path w="679" h="616" extrusionOk="0">
                  <a:moveTo>
                    <a:pt x="613" y="0"/>
                  </a:moveTo>
                  <a:cubicBezTo>
                    <a:pt x="550" y="0"/>
                    <a:pt x="409" y="96"/>
                    <a:pt x="268" y="237"/>
                  </a:cubicBezTo>
                  <a:cubicBezTo>
                    <a:pt x="103" y="402"/>
                    <a:pt x="0" y="567"/>
                    <a:pt x="35" y="607"/>
                  </a:cubicBezTo>
                  <a:cubicBezTo>
                    <a:pt x="40" y="613"/>
                    <a:pt x="49" y="616"/>
                    <a:pt x="60" y="616"/>
                  </a:cubicBezTo>
                  <a:cubicBezTo>
                    <a:pt x="124" y="616"/>
                    <a:pt x="269" y="520"/>
                    <a:pt x="410" y="379"/>
                  </a:cubicBezTo>
                  <a:cubicBezTo>
                    <a:pt x="576"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1300;p37"/>
            <p:cNvSpPr/>
            <p:nvPr/>
          </p:nvSpPr>
          <p:spPr>
            <a:xfrm>
              <a:off x="-504807" y="2064806"/>
              <a:ext cx="33666" cy="30885"/>
            </a:xfrm>
            <a:custGeom>
              <a:avLst/>
              <a:gdLst/>
              <a:ahLst/>
              <a:cxnLst/>
              <a:rect l="l" t="t" r="r" b="b"/>
              <a:pathLst>
                <a:path w="678" h="622" extrusionOk="0">
                  <a:moveTo>
                    <a:pt x="65" y="1"/>
                  </a:moveTo>
                  <a:cubicBezTo>
                    <a:pt x="54" y="1"/>
                    <a:pt x="46" y="4"/>
                    <a:pt x="40" y="9"/>
                  </a:cubicBezTo>
                  <a:cubicBezTo>
                    <a:pt x="0" y="49"/>
                    <a:pt x="103" y="220"/>
                    <a:pt x="268" y="385"/>
                  </a:cubicBezTo>
                  <a:cubicBezTo>
                    <a:pt x="409" y="526"/>
                    <a:pt x="550" y="622"/>
                    <a:pt x="613" y="622"/>
                  </a:cubicBezTo>
                  <a:cubicBezTo>
                    <a:pt x="624" y="622"/>
                    <a:pt x="632" y="619"/>
                    <a:pt x="638" y="613"/>
                  </a:cubicBezTo>
                  <a:cubicBezTo>
                    <a:pt x="678" y="573"/>
                    <a:pt x="575"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1301;p37"/>
            <p:cNvSpPr/>
            <p:nvPr/>
          </p:nvSpPr>
          <p:spPr>
            <a:xfrm>
              <a:off x="-516972" y="2005022"/>
              <a:ext cx="12761" cy="12463"/>
            </a:xfrm>
            <a:custGeom>
              <a:avLst/>
              <a:gdLst/>
              <a:ahLst/>
              <a:cxnLst/>
              <a:rect l="l" t="t" r="r" b="b"/>
              <a:pathLst>
                <a:path w="257" h="251" extrusionOk="0">
                  <a:moveTo>
                    <a:pt x="126" y="0"/>
                  </a:moveTo>
                  <a:cubicBezTo>
                    <a:pt x="57" y="0"/>
                    <a:pt x="0" y="57"/>
                    <a:pt x="0" y="126"/>
                  </a:cubicBezTo>
                  <a:cubicBezTo>
                    <a:pt x="0" y="194"/>
                    <a:pt x="57" y="251"/>
                    <a:pt x="126" y="251"/>
                  </a:cubicBezTo>
                  <a:cubicBezTo>
                    <a:pt x="200" y="251"/>
                    <a:pt x="257" y="194"/>
                    <a:pt x="257" y="126"/>
                  </a:cubicBezTo>
                  <a:cubicBezTo>
                    <a:pt x="257" y="57"/>
                    <a:pt x="200"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1302;p37"/>
            <p:cNvSpPr/>
            <p:nvPr/>
          </p:nvSpPr>
          <p:spPr>
            <a:xfrm>
              <a:off x="-504807" y="1972896"/>
              <a:ext cx="33666" cy="30885"/>
            </a:xfrm>
            <a:custGeom>
              <a:avLst/>
              <a:gdLst/>
              <a:ahLst/>
              <a:cxnLst/>
              <a:rect l="l" t="t" r="r" b="b"/>
              <a:pathLst>
                <a:path w="678" h="622" extrusionOk="0">
                  <a:moveTo>
                    <a:pt x="65" y="1"/>
                  </a:moveTo>
                  <a:cubicBezTo>
                    <a:pt x="54" y="1"/>
                    <a:pt x="46" y="4"/>
                    <a:pt x="40" y="10"/>
                  </a:cubicBezTo>
                  <a:cubicBezTo>
                    <a:pt x="0" y="49"/>
                    <a:pt x="103" y="220"/>
                    <a:pt x="268" y="385"/>
                  </a:cubicBezTo>
                  <a:cubicBezTo>
                    <a:pt x="409" y="526"/>
                    <a:pt x="550" y="622"/>
                    <a:pt x="613" y="622"/>
                  </a:cubicBezTo>
                  <a:cubicBezTo>
                    <a:pt x="624" y="622"/>
                    <a:pt x="632" y="619"/>
                    <a:pt x="638" y="613"/>
                  </a:cubicBezTo>
                  <a:cubicBezTo>
                    <a:pt x="678" y="573"/>
                    <a:pt x="575"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1303;p37"/>
            <p:cNvSpPr/>
            <p:nvPr/>
          </p:nvSpPr>
          <p:spPr>
            <a:xfrm>
              <a:off x="-504807" y="2017883"/>
              <a:ext cx="33666" cy="30587"/>
            </a:xfrm>
            <a:custGeom>
              <a:avLst/>
              <a:gdLst/>
              <a:ahLst/>
              <a:cxnLst/>
              <a:rect l="l" t="t" r="r" b="b"/>
              <a:pathLst>
                <a:path w="678" h="616" extrusionOk="0">
                  <a:moveTo>
                    <a:pt x="613" y="0"/>
                  </a:moveTo>
                  <a:cubicBezTo>
                    <a:pt x="550" y="0"/>
                    <a:pt x="409" y="96"/>
                    <a:pt x="268" y="237"/>
                  </a:cubicBezTo>
                  <a:cubicBezTo>
                    <a:pt x="103" y="402"/>
                    <a:pt x="0" y="567"/>
                    <a:pt x="40" y="607"/>
                  </a:cubicBezTo>
                  <a:cubicBezTo>
                    <a:pt x="46" y="613"/>
                    <a:pt x="54" y="616"/>
                    <a:pt x="65" y="616"/>
                  </a:cubicBezTo>
                  <a:cubicBezTo>
                    <a:pt x="128"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1304;p37"/>
            <p:cNvSpPr/>
            <p:nvPr/>
          </p:nvSpPr>
          <p:spPr>
            <a:xfrm>
              <a:off x="-504807" y="2109793"/>
              <a:ext cx="33666" cy="30587"/>
            </a:xfrm>
            <a:custGeom>
              <a:avLst/>
              <a:gdLst/>
              <a:ahLst/>
              <a:cxnLst/>
              <a:rect l="l" t="t" r="r" b="b"/>
              <a:pathLst>
                <a:path w="678" h="616" extrusionOk="0">
                  <a:moveTo>
                    <a:pt x="613" y="0"/>
                  </a:moveTo>
                  <a:cubicBezTo>
                    <a:pt x="550" y="0"/>
                    <a:pt x="409" y="96"/>
                    <a:pt x="268" y="237"/>
                  </a:cubicBezTo>
                  <a:cubicBezTo>
                    <a:pt x="103" y="402"/>
                    <a:pt x="0" y="567"/>
                    <a:pt x="40" y="607"/>
                  </a:cubicBezTo>
                  <a:cubicBezTo>
                    <a:pt x="46" y="613"/>
                    <a:pt x="54" y="616"/>
                    <a:pt x="65" y="616"/>
                  </a:cubicBezTo>
                  <a:cubicBezTo>
                    <a:pt x="128"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1305;p37"/>
            <p:cNvSpPr/>
            <p:nvPr/>
          </p:nvSpPr>
          <p:spPr>
            <a:xfrm>
              <a:off x="-469204" y="2053932"/>
              <a:ext cx="14748" cy="12662"/>
            </a:xfrm>
            <a:custGeom>
              <a:avLst/>
              <a:gdLst/>
              <a:ahLst/>
              <a:cxnLst/>
              <a:rect l="l" t="t" r="r" b="b"/>
              <a:pathLst>
                <a:path w="297" h="255" extrusionOk="0">
                  <a:moveTo>
                    <a:pt x="172" y="1"/>
                  </a:moveTo>
                  <a:cubicBezTo>
                    <a:pt x="58" y="1"/>
                    <a:pt x="1" y="137"/>
                    <a:pt x="80" y="217"/>
                  </a:cubicBezTo>
                  <a:cubicBezTo>
                    <a:pt x="106" y="243"/>
                    <a:pt x="138" y="254"/>
                    <a:pt x="169" y="254"/>
                  </a:cubicBezTo>
                  <a:cubicBezTo>
                    <a:pt x="234" y="254"/>
                    <a:pt x="297" y="203"/>
                    <a:pt x="297" y="126"/>
                  </a:cubicBezTo>
                  <a:cubicBezTo>
                    <a:pt x="297" y="58"/>
                    <a:pt x="240" y="1"/>
                    <a:pt x="17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1306;p37"/>
            <p:cNvSpPr/>
            <p:nvPr/>
          </p:nvSpPr>
          <p:spPr>
            <a:xfrm>
              <a:off x="-421684" y="2096089"/>
              <a:ext cx="12513" cy="12463"/>
            </a:xfrm>
            <a:custGeom>
              <a:avLst/>
              <a:gdLst/>
              <a:ahLst/>
              <a:cxnLst/>
              <a:rect l="l" t="t" r="r" b="b"/>
              <a:pathLst>
                <a:path w="252" h="251" extrusionOk="0">
                  <a:moveTo>
                    <a:pt x="126" y="0"/>
                  </a:moveTo>
                  <a:cubicBezTo>
                    <a:pt x="57" y="0"/>
                    <a:pt x="1" y="57"/>
                    <a:pt x="1" y="126"/>
                  </a:cubicBezTo>
                  <a:cubicBezTo>
                    <a:pt x="1"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1307;p37"/>
            <p:cNvSpPr/>
            <p:nvPr/>
          </p:nvSpPr>
          <p:spPr>
            <a:xfrm>
              <a:off x="-409519" y="1939975"/>
              <a:ext cx="24629" cy="16585"/>
            </a:xfrm>
            <a:custGeom>
              <a:avLst/>
              <a:gdLst/>
              <a:ahLst/>
              <a:cxnLst/>
              <a:rect l="l" t="t" r="r" b="b"/>
              <a:pathLst>
                <a:path w="496" h="334" extrusionOk="0">
                  <a:moveTo>
                    <a:pt x="223" y="0"/>
                  </a:moveTo>
                  <a:cubicBezTo>
                    <a:pt x="80" y="149"/>
                    <a:pt x="0" y="291"/>
                    <a:pt x="40" y="325"/>
                  </a:cubicBezTo>
                  <a:cubicBezTo>
                    <a:pt x="46" y="331"/>
                    <a:pt x="55" y="334"/>
                    <a:pt x="65" y="334"/>
                  </a:cubicBezTo>
                  <a:cubicBezTo>
                    <a:pt x="128" y="334"/>
                    <a:pt x="269" y="238"/>
                    <a:pt x="410" y="97"/>
                  </a:cubicBezTo>
                  <a:cubicBezTo>
                    <a:pt x="445" y="63"/>
                    <a:pt x="473"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1308;p37"/>
            <p:cNvSpPr/>
            <p:nvPr/>
          </p:nvSpPr>
          <p:spPr>
            <a:xfrm>
              <a:off x="-421684" y="2005022"/>
              <a:ext cx="12513" cy="12463"/>
            </a:xfrm>
            <a:custGeom>
              <a:avLst/>
              <a:gdLst/>
              <a:ahLst/>
              <a:cxnLst/>
              <a:rect l="l" t="t" r="r" b="b"/>
              <a:pathLst>
                <a:path w="252" h="251" extrusionOk="0">
                  <a:moveTo>
                    <a:pt x="126" y="0"/>
                  </a:moveTo>
                  <a:cubicBezTo>
                    <a:pt x="57" y="0"/>
                    <a:pt x="1" y="57"/>
                    <a:pt x="1" y="126"/>
                  </a:cubicBezTo>
                  <a:cubicBezTo>
                    <a:pt x="1"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1309;p37"/>
            <p:cNvSpPr/>
            <p:nvPr/>
          </p:nvSpPr>
          <p:spPr>
            <a:xfrm>
              <a:off x="-409519" y="1972896"/>
              <a:ext cx="33716" cy="30885"/>
            </a:xfrm>
            <a:custGeom>
              <a:avLst/>
              <a:gdLst/>
              <a:ahLst/>
              <a:cxnLst/>
              <a:rect l="l" t="t" r="r" b="b"/>
              <a:pathLst>
                <a:path w="679" h="622" extrusionOk="0">
                  <a:moveTo>
                    <a:pt x="65" y="1"/>
                  </a:moveTo>
                  <a:cubicBezTo>
                    <a:pt x="55" y="1"/>
                    <a:pt x="46" y="4"/>
                    <a:pt x="40" y="10"/>
                  </a:cubicBezTo>
                  <a:cubicBezTo>
                    <a:pt x="0" y="49"/>
                    <a:pt x="103" y="220"/>
                    <a:pt x="268" y="385"/>
                  </a:cubicBezTo>
                  <a:cubicBezTo>
                    <a:pt x="409" y="526"/>
                    <a:pt x="550" y="622"/>
                    <a:pt x="613" y="622"/>
                  </a:cubicBezTo>
                  <a:cubicBezTo>
                    <a:pt x="624" y="622"/>
                    <a:pt x="632" y="619"/>
                    <a:pt x="638" y="613"/>
                  </a:cubicBezTo>
                  <a:cubicBezTo>
                    <a:pt x="678" y="573"/>
                    <a:pt x="576"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1310;p37"/>
            <p:cNvSpPr/>
            <p:nvPr/>
          </p:nvSpPr>
          <p:spPr>
            <a:xfrm>
              <a:off x="-447157" y="1939975"/>
              <a:ext cx="24976" cy="16585"/>
            </a:xfrm>
            <a:custGeom>
              <a:avLst/>
              <a:gdLst/>
              <a:ahLst/>
              <a:cxnLst/>
              <a:rect l="l" t="t" r="r" b="b"/>
              <a:pathLst>
                <a:path w="503" h="334" extrusionOk="0">
                  <a:moveTo>
                    <a:pt x="1" y="0"/>
                  </a:moveTo>
                  <a:cubicBezTo>
                    <a:pt x="29" y="35"/>
                    <a:pt x="58" y="63"/>
                    <a:pt x="86" y="97"/>
                  </a:cubicBezTo>
                  <a:cubicBezTo>
                    <a:pt x="232" y="238"/>
                    <a:pt x="374" y="334"/>
                    <a:pt x="437" y="334"/>
                  </a:cubicBezTo>
                  <a:cubicBezTo>
                    <a:pt x="448" y="334"/>
                    <a:pt x="456" y="331"/>
                    <a:pt x="462" y="325"/>
                  </a:cubicBezTo>
                  <a:cubicBezTo>
                    <a:pt x="502" y="285"/>
                    <a:pt x="417" y="149"/>
                    <a:pt x="2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1311;p37"/>
            <p:cNvSpPr/>
            <p:nvPr/>
          </p:nvSpPr>
          <p:spPr>
            <a:xfrm>
              <a:off x="-456195" y="2109793"/>
              <a:ext cx="34014" cy="30587"/>
            </a:xfrm>
            <a:custGeom>
              <a:avLst/>
              <a:gdLst/>
              <a:ahLst/>
              <a:cxnLst/>
              <a:rect l="l" t="t" r="r" b="b"/>
              <a:pathLst>
                <a:path w="685" h="616" extrusionOk="0">
                  <a:moveTo>
                    <a:pt x="66" y="0"/>
                  </a:moveTo>
                  <a:cubicBezTo>
                    <a:pt x="55" y="0"/>
                    <a:pt x="46" y="3"/>
                    <a:pt x="41" y="9"/>
                  </a:cubicBezTo>
                  <a:cubicBezTo>
                    <a:pt x="1" y="49"/>
                    <a:pt x="103" y="214"/>
                    <a:pt x="268" y="379"/>
                  </a:cubicBezTo>
                  <a:cubicBezTo>
                    <a:pt x="414" y="520"/>
                    <a:pt x="556" y="616"/>
                    <a:pt x="619" y="616"/>
                  </a:cubicBezTo>
                  <a:cubicBezTo>
                    <a:pt x="630" y="616"/>
                    <a:pt x="638" y="613"/>
                    <a:pt x="644" y="607"/>
                  </a:cubicBezTo>
                  <a:cubicBezTo>
                    <a:pt x="684" y="567"/>
                    <a:pt x="582" y="402"/>
                    <a:pt x="416" y="237"/>
                  </a:cubicBezTo>
                  <a:cubicBezTo>
                    <a:pt x="271"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1312;p37"/>
            <p:cNvSpPr/>
            <p:nvPr/>
          </p:nvSpPr>
          <p:spPr>
            <a:xfrm>
              <a:off x="-456195" y="2017883"/>
              <a:ext cx="34014" cy="30587"/>
            </a:xfrm>
            <a:custGeom>
              <a:avLst/>
              <a:gdLst/>
              <a:ahLst/>
              <a:cxnLst/>
              <a:rect l="l" t="t" r="r" b="b"/>
              <a:pathLst>
                <a:path w="685" h="616" extrusionOk="0">
                  <a:moveTo>
                    <a:pt x="66" y="0"/>
                  </a:moveTo>
                  <a:cubicBezTo>
                    <a:pt x="55" y="0"/>
                    <a:pt x="46" y="3"/>
                    <a:pt x="41" y="9"/>
                  </a:cubicBezTo>
                  <a:cubicBezTo>
                    <a:pt x="1" y="49"/>
                    <a:pt x="103" y="214"/>
                    <a:pt x="268" y="379"/>
                  </a:cubicBezTo>
                  <a:cubicBezTo>
                    <a:pt x="414" y="520"/>
                    <a:pt x="556" y="616"/>
                    <a:pt x="619" y="616"/>
                  </a:cubicBezTo>
                  <a:cubicBezTo>
                    <a:pt x="630" y="616"/>
                    <a:pt x="638" y="613"/>
                    <a:pt x="644" y="607"/>
                  </a:cubicBezTo>
                  <a:cubicBezTo>
                    <a:pt x="684" y="567"/>
                    <a:pt x="582" y="402"/>
                    <a:pt x="416" y="237"/>
                  </a:cubicBezTo>
                  <a:cubicBezTo>
                    <a:pt x="275" y="96"/>
                    <a:pt x="130"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1313;p37"/>
            <p:cNvSpPr/>
            <p:nvPr/>
          </p:nvSpPr>
          <p:spPr>
            <a:xfrm>
              <a:off x="-456195" y="2064806"/>
              <a:ext cx="34014" cy="30885"/>
            </a:xfrm>
            <a:custGeom>
              <a:avLst/>
              <a:gdLst/>
              <a:ahLst/>
              <a:cxnLst/>
              <a:rect l="l" t="t" r="r" b="b"/>
              <a:pathLst>
                <a:path w="685" h="622" extrusionOk="0">
                  <a:moveTo>
                    <a:pt x="619" y="1"/>
                  </a:moveTo>
                  <a:cubicBezTo>
                    <a:pt x="556" y="1"/>
                    <a:pt x="414" y="96"/>
                    <a:pt x="268" y="237"/>
                  </a:cubicBezTo>
                  <a:cubicBezTo>
                    <a:pt x="103" y="402"/>
                    <a:pt x="1" y="573"/>
                    <a:pt x="41" y="613"/>
                  </a:cubicBezTo>
                  <a:cubicBezTo>
                    <a:pt x="46" y="619"/>
                    <a:pt x="55" y="622"/>
                    <a:pt x="66" y="622"/>
                  </a:cubicBezTo>
                  <a:cubicBezTo>
                    <a:pt x="130" y="622"/>
                    <a:pt x="275" y="526"/>
                    <a:pt x="416" y="385"/>
                  </a:cubicBezTo>
                  <a:cubicBezTo>
                    <a:pt x="582" y="220"/>
                    <a:pt x="684" y="49"/>
                    <a:pt x="644" y="9"/>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1314;p37"/>
            <p:cNvSpPr/>
            <p:nvPr/>
          </p:nvSpPr>
          <p:spPr>
            <a:xfrm>
              <a:off x="-551184" y="210979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1315;p37"/>
            <p:cNvSpPr/>
            <p:nvPr/>
          </p:nvSpPr>
          <p:spPr>
            <a:xfrm>
              <a:off x="-1090487" y="2005022"/>
              <a:ext cx="14748" cy="12612"/>
            </a:xfrm>
            <a:custGeom>
              <a:avLst/>
              <a:gdLst/>
              <a:ahLst/>
              <a:cxnLst/>
              <a:rect l="l" t="t" r="r" b="b"/>
              <a:pathLst>
                <a:path w="297" h="254" extrusionOk="0">
                  <a:moveTo>
                    <a:pt x="171" y="0"/>
                  </a:moveTo>
                  <a:cubicBezTo>
                    <a:pt x="57" y="0"/>
                    <a:pt x="0" y="137"/>
                    <a:pt x="80" y="217"/>
                  </a:cubicBezTo>
                  <a:cubicBezTo>
                    <a:pt x="106" y="242"/>
                    <a:pt x="137" y="254"/>
                    <a:pt x="168" y="254"/>
                  </a:cubicBezTo>
                  <a:cubicBezTo>
                    <a:pt x="234" y="254"/>
                    <a:pt x="297" y="203"/>
                    <a:pt x="297" y="126"/>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1316;p37"/>
            <p:cNvSpPr/>
            <p:nvPr/>
          </p:nvSpPr>
          <p:spPr>
            <a:xfrm>
              <a:off x="-1090487" y="2096089"/>
              <a:ext cx="14748" cy="12612"/>
            </a:xfrm>
            <a:custGeom>
              <a:avLst/>
              <a:gdLst/>
              <a:ahLst/>
              <a:cxnLst/>
              <a:rect l="l" t="t" r="r" b="b"/>
              <a:pathLst>
                <a:path w="297" h="254" extrusionOk="0">
                  <a:moveTo>
                    <a:pt x="171" y="0"/>
                  </a:moveTo>
                  <a:cubicBezTo>
                    <a:pt x="57" y="0"/>
                    <a:pt x="0" y="137"/>
                    <a:pt x="80" y="217"/>
                  </a:cubicBezTo>
                  <a:cubicBezTo>
                    <a:pt x="108" y="242"/>
                    <a:pt x="140" y="254"/>
                    <a:pt x="171" y="254"/>
                  </a:cubicBezTo>
                  <a:cubicBezTo>
                    <a:pt x="236" y="254"/>
                    <a:pt x="297" y="203"/>
                    <a:pt x="297" y="126"/>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1317;p37"/>
            <p:cNvSpPr/>
            <p:nvPr/>
          </p:nvSpPr>
          <p:spPr>
            <a:xfrm>
              <a:off x="-1075789" y="1939975"/>
              <a:ext cx="24679" cy="16585"/>
            </a:xfrm>
            <a:custGeom>
              <a:avLst/>
              <a:gdLst/>
              <a:ahLst/>
              <a:cxnLst/>
              <a:rect l="l" t="t" r="r" b="b"/>
              <a:pathLst>
                <a:path w="497" h="334" extrusionOk="0">
                  <a:moveTo>
                    <a:pt x="217" y="0"/>
                  </a:moveTo>
                  <a:cubicBezTo>
                    <a:pt x="80" y="149"/>
                    <a:pt x="1" y="291"/>
                    <a:pt x="35" y="325"/>
                  </a:cubicBezTo>
                  <a:cubicBezTo>
                    <a:pt x="41" y="331"/>
                    <a:pt x="49" y="334"/>
                    <a:pt x="60" y="334"/>
                  </a:cubicBezTo>
                  <a:cubicBezTo>
                    <a:pt x="123" y="334"/>
                    <a:pt x="264" y="238"/>
                    <a:pt x="405"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1318;p37"/>
            <p:cNvSpPr/>
            <p:nvPr/>
          </p:nvSpPr>
          <p:spPr>
            <a:xfrm>
              <a:off x="-1113377" y="1939975"/>
              <a:ext cx="24629" cy="16585"/>
            </a:xfrm>
            <a:custGeom>
              <a:avLst/>
              <a:gdLst/>
              <a:ahLst/>
              <a:cxnLst/>
              <a:rect l="l" t="t" r="r" b="b"/>
              <a:pathLst>
                <a:path w="496" h="334" extrusionOk="0">
                  <a:moveTo>
                    <a:pt x="0" y="0"/>
                  </a:moveTo>
                  <a:cubicBezTo>
                    <a:pt x="23" y="35"/>
                    <a:pt x="51" y="63"/>
                    <a:pt x="86" y="97"/>
                  </a:cubicBezTo>
                  <a:cubicBezTo>
                    <a:pt x="227" y="238"/>
                    <a:pt x="368" y="334"/>
                    <a:pt x="431" y="334"/>
                  </a:cubicBezTo>
                  <a:cubicBezTo>
                    <a:pt x="441" y="334"/>
                    <a:pt x="450" y="331"/>
                    <a:pt x="456" y="325"/>
                  </a:cubicBezTo>
                  <a:cubicBezTo>
                    <a:pt x="496" y="285"/>
                    <a:pt x="410" y="149"/>
                    <a:pt x="2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319;p37"/>
            <p:cNvSpPr/>
            <p:nvPr/>
          </p:nvSpPr>
          <p:spPr>
            <a:xfrm>
              <a:off x="-1076087" y="1972896"/>
              <a:ext cx="33716" cy="30885"/>
            </a:xfrm>
            <a:custGeom>
              <a:avLst/>
              <a:gdLst/>
              <a:ahLst/>
              <a:cxnLst/>
              <a:rect l="l" t="t" r="r" b="b"/>
              <a:pathLst>
                <a:path w="679" h="622" extrusionOk="0">
                  <a:moveTo>
                    <a:pt x="66" y="1"/>
                  </a:moveTo>
                  <a:cubicBezTo>
                    <a:pt x="55" y="1"/>
                    <a:pt x="47" y="4"/>
                    <a:pt x="41" y="10"/>
                  </a:cubicBezTo>
                  <a:cubicBezTo>
                    <a:pt x="1" y="49"/>
                    <a:pt x="103" y="220"/>
                    <a:pt x="269" y="385"/>
                  </a:cubicBezTo>
                  <a:cubicBezTo>
                    <a:pt x="410" y="526"/>
                    <a:pt x="551" y="622"/>
                    <a:pt x="614" y="622"/>
                  </a:cubicBezTo>
                  <a:cubicBezTo>
                    <a:pt x="624" y="622"/>
                    <a:pt x="633" y="619"/>
                    <a:pt x="639" y="613"/>
                  </a:cubicBezTo>
                  <a:cubicBezTo>
                    <a:pt x="679" y="573"/>
                    <a:pt x="576" y="408"/>
                    <a:pt x="411" y="237"/>
                  </a:cubicBezTo>
                  <a:cubicBezTo>
                    <a:pt x="270"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320;p37"/>
            <p:cNvSpPr/>
            <p:nvPr/>
          </p:nvSpPr>
          <p:spPr>
            <a:xfrm>
              <a:off x="-1122464" y="2017883"/>
              <a:ext cx="33716" cy="30587"/>
            </a:xfrm>
            <a:custGeom>
              <a:avLst/>
              <a:gdLst/>
              <a:ahLst/>
              <a:cxnLst/>
              <a:rect l="l" t="t" r="r" b="b"/>
              <a:pathLst>
                <a:path w="679" h="616" extrusionOk="0">
                  <a:moveTo>
                    <a:pt x="66" y="0"/>
                  </a:moveTo>
                  <a:cubicBezTo>
                    <a:pt x="55" y="0"/>
                    <a:pt x="47" y="3"/>
                    <a:pt x="41" y="9"/>
                  </a:cubicBezTo>
                  <a:cubicBezTo>
                    <a:pt x="1" y="49"/>
                    <a:pt x="103" y="214"/>
                    <a:pt x="269" y="379"/>
                  </a:cubicBezTo>
                  <a:cubicBezTo>
                    <a:pt x="410" y="520"/>
                    <a:pt x="551" y="616"/>
                    <a:pt x="614" y="616"/>
                  </a:cubicBezTo>
                  <a:cubicBezTo>
                    <a:pt x="624" y="616"/>
                    <a:pt x="633" y="613"/>
                    <a:pt x="639" y="607"/>
                  </a:cubicBezTo>
                  <a:cubicBezTo>
                    <a:pt x="679"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321;p37"/>
            <p:cNvSpPr/>
            <p:nvPr/>
          </p:nvSpPr>
          <p:spPr>
            <a:xfrm>
              <a:off x="-1122464" y="1972896"/>
              <a:ext cx="33716" cy="30885"/>
            </a:xfrm>
            <a:custGeom>
              <a:avLst/>
              <a:gdLst/>
              <a:ahLst/>
              <a:cxnLst/>
              <a:rect l="l" t="t" r="r" b="b"/>
              <a:pathLst>
                <a:path w="679" h="622" extrusionOk="0">
                  <a:moveTo>
                    <a:pt x="614" y="1"/>
                  </a:moveTo>
                  <a:cubicBezTo>
                    <a:pt x="551" y="1"/>
                    <a:pt x="410" y="96"/>
                    <a:pt x="269" y="237"/>
                  </a:cubicBezTo>
                  <a:cubicBezTo>
                    <a:pt x="103" y="408"/>
                    <a:pt x="1" y="573"/>
                    <a:pt x="41" y="613"/>
                  </a:cubicBezTo>
                  <a:cubicBezTo>
                    <a:pt x="47" y="619"/>
                    <a:pt x="55" y="622"/>
                    <a:pt x="66" y="622"/>
                  </a:cubicBezTo>
                  <a:cubicBezTo>
                    <a:pt x="129" y="622"/>
                    <a:pt x="270" y="526"/>
                    <a:pt x="411" y="385"/>
                  </a:cubicBezTo>
                  <a:cubicBezTo>
                    <a:pt x="576" y="215"/>
                    <a:pt x="679" y="49"/>
                    <a:pt x="639" y="10"/>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322;p37"/>
            <p:cNvSpPr/>
            <p:nvPr/>
          </p:nvSpPr>
          <p:spPr>
            <a:xfrm>
              <a:off x="-1122464" y="2064806"/>
              <a:ext cx="33716" cy="30885"/>
            </a:xfrm>
            <a:custGeom>
              <a:avLst/>
              <a:gdLst/>
              <a:ahLst/>
              <a:cxnLst/>
              <a:rect l="l" t="t" r="r" b="b"/>
              <a:pathLst>
                <a:path w="679" h="622" extrusionOk="0">
                  <a:moveTo>
                    <a:pt x="614" y="1"/>
                  </a:moveTo>
                  <a:cubicBezTo>
                    <a:pt x="551" y="1"/>
                    <a:pt x="410" y="96"/>
                    <a:pt x="269" y="237"/>
                  </a:cubicBezTo>
                  <a:cubicBezTo>
                    <a:pt x="103" y="402"/>
                    <a:pt x="1" y="573"/>
                    <a:pt x="41" y="613"/>
                  </a:cubicBezTo>
                  <a:cubicBezTo>
                    <a:pt x="47" y="619"/>
                    <a:pt x="55" y="622"/>
                    <a:pt x="66" y="622"/>
                  </a:cubicBezTo>
                  <a:cubicBezTo>
                    <a:pt x="129" y="622"/>
                    <a:pt x="270" y="526"/>
                    <a:pt x="411" y="385"/>
                  </a:cubicBezTo>
                  <a:cubicBezTo>
                    <a:pt x="576" y="220"/>
                    <a:pt x="679" y="49"/>
                    <a:pt x="639" y="9"/>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323;p37"/>
            <p:cNvSpPr/>
            <p:nvPr/>
          </p:nvSpPr>
          <p:spPr>
            <a:xfrm>
              <a:off x="-1027425" y="2064806"/>
              <a:ext cx="33964" cy="30885"/>
            </a:xfrm>
            <a:custGeom>
              <a:avLst/>
              <a:gdLst/>
              <a:ahLst/>
              <a:cxnLst/>
              <a:rect l="l" t="t" r="r" b="b"/>
              <a:pathLst>
                <a:path w="684" h="622" extrusionOk="0">
                  <a:moveTo>
                    <a:pt x="619" y="1"/>
                  </a:moveTo>
                  <a:cubicBezTo>
                    <a:pt x="554" y="1"/>
                    <a:pt x="409" y="96"/>
                    <a:pt x="268" y="237"/>
                  </a:cubicBezTo>
                  <a:cubicBezTo>
                    <a:pt x="103" y="402"/>
                    <a:pt x="0" y="573"/>
                    <a:pt x="40" y="613"/>
                  </a:cubicBezTo>
                  <a:cubicBezTo>
                    <a:pt x="46" y="619"/>
                    <a:pt x="55" y="622"/>
                    <a:pt x="65" y="622"/>
                  </a:cubicBezTo>
                  <a:cubicBezTo>
                    <a:pt x="129" y="622"/>
                    <a:pt x="270" y="526"/>
                    <a:pt x="416" y="385"/>
                  </a:cubicBezTo>
                  <a:cubicBezTo>
                    <a:pt x="581" y="220"/>
                    <a:pt x="684" y="49"/>
                    <a:pt x="644" y="9"/>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324;p37"/>
            <p:cNvSpPr/>
            <p:nvPr/>
          </p:nvSpPr>
          <p:spPr>
            <a:xfrm>
              <a:off x="-1027425" y="2017883"/>
              <a:ext cx="33964" cy="30587"/>
            </a:xfrm>
            <a:custGeom>
              <a:avLst/>
              <a:gdLst/>
              <a:ahLst/>
              <a:cxnLst/>
              <a:rect l="l" t="t" r="r" b="b"/>
              <a:pathLst>
                <a:path w="684" h="616" extrusionOk="0">
                  <a:moveTo>
                    <a:pt x="65" y="0"/>
                  </a:moveTo>
                  <a:cubicBezTo>
                    <a:pt x="55" y="0"/>
                    <a:pt x="46" y="3"/>
                    <a:pt x="40" y="9"/>
                  </a:cubicBezTo>
                  <a:cubicBezTo>
                    <a:pt x="0" y="49"/>
                    <a:pt x="103" y="214"/>
                    <a:pt x="268" y="379"/>
                  </a:cubicBezTo>
                  <a:cubicBezTo>
                    <a:pt x="409" y="520"/>
                    <a:pt x="554" y="616"/>
                    <a:pt x="619" y="616"/>
                  </a:cubicBezTo>
                  <a:cubicBezTo>
                    <a:pt x="630" y="616"/>
                    <a:pt x="638" y="613"/>
                    <a:pt x="644" y="607"/>
                  </a:cubicBezTo>
                  <a:cubicBezTo>
                    <a:pt x="684" y="567"/>
                    <a:pt x="581" y="402"/>
                    <a:pt x="416" y="237"/>
                  </a:cubicBezTo>
                  <a:cubicBezTo>
                    <a:pt x="270" y="96"/>
                    <a:pt x="129"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325;p37"/>
            <p:cNvSpPr/>
            <p:nvPr/>
          </p:nvSpPr>
          <p:spPr>
            <a:xfrm>
              <a:off x="-1027425" y="1972896"/>
              <a:ext cx="33964" cy="30885"/>
            </a:xfrm>
            <a:custGeom>
              <a:avLst/>
              <a:gdLst/>
              <a:ahLst/>
              <a:cxnLst/>
              <a:rect l="l" t="t" r="r" b="b"/>
              <a:pathLst>
                <a:path w="684" h="622" extrusionOk="0">
                  <a:moveTo>
                    <a:pt x="619" y="1"/>
                  </a:moveTo>
                  <a:cubicBezTo>
                    <a:pt x="554" y="1"/>
                    <a:pt x="409" y="96"/>
                    <a:pt x="268" y="237"/>
                  </a:cubicBezTo>
                  <a:cubicBezTo>
                    <a:pt x="103" y="408"/>
                    <a:pt x="0" y="573"/>
                    <a:pt x="40" y="613"/>
                  </a:cubicBezTo>
                  <a:cubicBezTo>
                    <a:pt x="46" y="619"/>
                    <a:pt x="55" y="622"/>
                    <a:pt x="65" y="622"/>
                  </a:cubicBezTo>
                  <a:cubicBezTo>
                    <a:pt x="129" y="622"/>
                    <a:pt x="270" y="526"/>
                    <a:pt x="416" y="385"/>
                  </a:cubicBezTo>
                  <a:cubicBezTo>
                    <a:pt x="581" y="215"/>
                    <a:pt x="684" y="49"/>
                    <a:pt x="644" y="10"/>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326;p37"/>
            <p:cNvSpPr/>
            <p:nvPr/>
          </p:nvSpPr>
          <p:spPr>
            <a:xfrm>
              <a:off x="-1110547" y="2156717"/>
              <a:ext cx="21252" cy="13208"/>
            </a:xfrm>
            <a:custGeom>
              <a:avLst/>
              <a:gdLst/>
              <a:ahLst/>
              <a:cxnLst/>
              <a:rect l="l" t="t" r="r" b="b"/>
              <a:pathLst>
                <a:path w="428" h="266" extrusionOk="0">
                  <a:moveTo>
                    <a:pt x="374" y="1"/>
                  </a:moveTo>
                  <a:cubicBezTo>
                    <a:pt x="311" y="1"/>
                    <a:pt x="170" y="97"/>
                    <a:pt x="29" y="243"/>
                  </a:cubicBezTo>
                  <a:cubicBezTo>
                    <a:pt x="17" y="249"/>
                    <a:pt x="11" y="260"/>
                    <a:pt x="0" y="266"/>
                  </a:cubicBezTo>
                  <a:lnTo>
                    <a:pt x="279" y="266"/>
                  </a:lnTo>
                  <a:cubicBezTo>
                    <a:pt x="376" y="146"/>
                    <a:pt x="427" y="44"/>
                    <a:pt x="399" y="9"/>
                  </a:cubicBezTo>
                  <a:cubicBezTo>
                    <a:pt x="393" y="4"/>
                    <a:pt x="384"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327;p37"/>
            <p:cNvSpPr/>
            <p:nvPr/>
          </p:nvSpPr>
          <p:spPr>
            <a:xfrm>
              <a:off x="-1027425" y="2109793"/>
              <a:ext cx="33964" cy="30587"/>
            </a:xfrm>
            <a:custGeom>
              <a:avLst/>
              <a:gdLst/>
              <a:ahLst/>
              <a:cxnLst/>
              <a:rect l="l" t="t" r="r" b="b"/>
              <a:pathLst>
                <a:path w="684" h="616" extrusionOk="0">
                  <a:moveTo>
                    <a:pt x="65" y="0"/>
                  </a:moveTo>
                  <a:cubicBezTo>
                    <a:pt x="55" y="0"/>
                    <a:pt x="46" y="3"/>
                    <a:pt x="40" y="9"/>
                  </a:cubicBezTo>
                  <a:cubicBezTo>
                    <a:pt x="0" y="49"/>
                    <a:pt x="103" y="214"/>
                    <a:pt x="268" y="379"/>
                  </a:cubicBezTo>
                  <a:cubicBezTo>
                    <a:pt x="409" y="520"/>
                    <a:pt x="554" y="616"/>
                    <a:pt x="619" y="616"/>
                  </a:cubicBezTo>
                  <a:cubicBezTo>
                    <a:pt x="630" y="616"/>
                    <a:pt x="638" y="613"/>
                    <a:pt x="644" y="607"/>
                  </a:cubicBezTo>
                  <a:cubicBezTo>
                    <a:pt x="684" y="567"/>
                    <a:pt x="581" y="402"/>
                    <a:pt x="416" y="237"/>
                  </a:cubicBezTo>
                  <a:cubicBezTo>
                    <a:pt x="270" y="96"/>
                    <a:pt x="129"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328;p37"/>
            <p:cNvSpPr/>
            <p:nvPr/>
          </p:nvSpPr>
          <p:spPr>
            <a:xfrm>
              <a:off x="-1040434" y="2053932"/>
              <a:ext cx="14748" cy="12662"/>
            </a:xfrm>
            <a:custGeom>
              <a:avLst/>
              <a:gdLst/>
              <a:ahLst/>
              <a:cxnLst/>
              <a:rect l="l" t="t" r="r" b="b"/>
              <a:pathLst>
                <a:path w="297" h="255" extrusionOk="0">
                  <a:moveTo>
                    <a:pt x="171" y="1"/>
                  </a:moveTo>
                  <a:cubicBezTo>
                    <a:pt x="57" y="1"/>
                    <a:pt x="0" y="137"/>
                    <a:pt x="80" y="217"/>
                  </a:cubicBezTo>
                  <a:cubicBezTo>
                    <a:pt x="106" y="243"/>
                    <a:pt x="137" y="254"/>
                    <a:pt x="168" y="254"/>
                  </a:cubicBezTo>
                  <a:cubicBezTo>
                    <a:pt x="234" y="254"/>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329;p37"/>
            <p:cNvSpPr/>
            <p:nvPr/>
          </p:nvSpPr>
          <p:spPr>
            <a:xfrm>
              <a:off x="-1040434" y="2152894"/>
              <a:ext cx="14748" cy="12662"/>
            </a:xfrm>
            <a:custGeom>
              <a:avLst/>
              <a:gdLst/>
              <a:ahLst/>
              <a:cxnLst/>
              <a:rect l="l" t="t" r="r" b="b"/>
              <a:pathLst>
                <a:path w="297" h="255" extrusionOk="0">
                  <a:moveTo>
                    <a:pt x="171" y="1"/>
                  </a:moveTo>
                  <a:cubicBezTo>
                    <a:pt x="57" y="1"/>
                    <a:pt x="0" y="138"/>
                    <a:pt x="80" y="217"/>
                  </a:cubicBezTo>
                  <a:cubicBezTo>
                    <a:pt x="106" y="243"/>
                    <a:pt x="137" y="255"/>
                    <a:pt x="168" y="255"/>
                  </a:cubicBezTo>
                  <a:cubicBezTo>
                    <a:pt x="234" y="255"/>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330;p37"/>
            <p:cNvSpPr/>
            <p:nvPr/>
          </p:nvSpPr>
          <p:spPr>
            <a:xfrm>
              <a:off x="-1076087" y="2064806"/>
              <a:ext cx="33716" cy="30885"/>
            </a:xfrm>
            <a:custGeom>
              <a:avLst/>
              <a:gdLst/>
              <a:ahLst/>
              <a:cxnLst/>
              <a:rect l="l" t="t" r="r" b="b"/>
              <a:pathLst>
                <a:path w="679" h="622" extrusionOk="0">
                  <a:moveTo>
                    <a:pt x="66" y="1"/>
                  </a:moveTo>
                  <a:cubicBezTo>
                    <a:pt x="55" y="1"/>
                    <a:pt x="47" y="4"/>
                    <a:pt x="41" y="9"/>
                  </a:cubicBezTo>
                  <a:cubicBezTo>
                    <a:pt x="1" y="49"/>
                    <a:pt x="103" y="220"/>
                    <a:pt x="269" y="385"/>
                  </a:cubicBezTo>
                  <a:cubicBezTo>
                    <a:pt x="410" y="526"/>
                    <a:pt x="551" y="622"/>
                    <a:pt x="614" y="622"/>
                  </a:cubicBezTo>
                  <a:cubicBezTo>
                    <a:pt x="624" y="622"/>
                    <a:pt x="633" y="619"/>
                    <a:pt x="639" y="613"/>
                  </a:cubicBezTo>
                  <a:cubicBezTo>
                    <a:pt x="679" y="573"/>
                    <a:pt x="576" y="408"/>
                    <a:pt x="411" y="237"/>
                  </a:cubicBezTo>
                  <a:cubicBezTo>
                    <a:pt x="270"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331;p37"/>
            <p:cNvSpPr/>
            <p:nvPr/>
          </p:nvSpPr>
          <p:spPr>
            <a:xfrm>
              <a:off x="-1076087" y="2109793"/>
              <a:ext cx="33716" cy="30587"/>
            </a:xfrm>
            <a:custGeom>
              <a:avLst/>
              <a:gdLst/>
              <a:ahLst/>
              <a:cxnLst/>
              <a:rect l="l" t="t" r="r" b="b"/>
              <a:pathLst>
                <a:path w="679" h="616" extrusionOk="0">
                  <a:moveTo>
                    <a:pt x="614" y="0"/>
                  </a:moveTo>
                  <a:cubicBezTo>
                    <a:pt x="551" y="0"/>
                    <a:pt x="410" y="96"/>
                    <a:pt x="269" y="237"/>
                  </a:cubicBezTo>
                  <a:cubicBezTo>
                    <a:pt x="103" y="402"/>
                    <a:pt x="1" y="567"/>
                    <a:pt x="41" y="607"/>
                  </a:cubicBezTo>
                  <a:cubicBezTo>
                    <a:pt x="47" y="613"/>
                    <a:pt x="55" y="616"/>
                    <a:pt x="66" y="616"/>
                  </a:cubicBezTo>
                  <a:cubicBezTo>
                    <a:pt x="129" y="616"/>
                    <a:pt x="270" y="520"/>
                    <a:pt x="411" y="379"/>
                  </a:cubicBezTo>
                  <a:cubicBezTo>
                    <a:pt x="576" y="214"/>
                    <a:pt x="679" y="49"/>
                    <a:pt x="639" y="9"/>
                  </a:cubicBezTo>
                  <a:cubicBezTo>
                    <a:pt x="633" y="3"/>
                    <a:pt x="624" y="0"/>
                    <a:pt x="61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332;p37"/>
            <p:cNvSpPr/>
            <p:nvPr/>
          </p:nvSpPr>
          <p:spPr>
            <a:xfrm>
              <a:off x="-1040434"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7" y="204"/>
                    <a:pt x="297" y="131"/>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333;p37"/>
            <p:cNvSpPr/>
            <p:nvPr/>
          </p:nvSpPr>
          <p:spPr>
            <a:xfrm>
              <a:off x="-790422" y="2064806"/>
              <a:ext cx="33666" cy="30885"/>
            </a:xfrm>
            <a:custGeom>
              <a:avLst/>
              <a:gdLst/>
              <a:ahLst/>
              <a:cxnLst/>
              <a:rect l="l" t="t" r="r" b="b"/>
              <a:pathLst>
                <a:path w="678" h="622" extrusionOk="0">
                  <a:moveTo>
                    <a:pt x="65" y="1"/>
                  </a:moveTo>
                  <a:cubicBezTo>
                    <a:pt x="54" y="1"/>
                    <a:pt x="46" y="4"/>
                    <a:pt x="40" y="9"/>
                  </a:cubicBezTo>
                  <a:cubicBezTo>
                    <a:pt x="0" y="49"/>
                    <a:pt x="103" y="220"/>
                    <a:pt x="268" y="385"/>
                  </a:cubicBezTo>
                  <a:cubicBezTo>
                    <a:pt x="409" y="526"/>
                    <a:pt x="550" y="622"/>
                    <a:pt x="613" y="622"/>
                  </a:cubicBezTo>
                  <a:cubicBezTo>
                    <a:pt x="624" y="622"/>
                    <a:pt x="632" y="619"/>
                    <a:pt x="638" y="613"/>
                  </a:cubicBezTo>
                  <a:cubicBezTo>
                    <a:pt x="678" y="573"/>
                    <a:pt x="575"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334;p37"/>
            <p:cNvSpPr/>
            <p:nvPr/>
          </p:nvSpPr>
          <p:spPr>
            <a:xfrm>
              <a:off x="-1122464" y="2109793"/>
              <a:ext cx="33716" cy="30587"/>
            </a:xfrm>
            <a:custGeom>
              <a:avLst/>
              <a:gdLst/>
              <a:ahLst/>
              <a:cxnLst/>
              <a:rect l="l" t="t" r="r" b="b"/>
              <a:pathLst>
                <a:path w="679" h="616" extrusionOk="0">
                  <a:moveTo>
                    <a:pt x="66" y="0"/>
                  </a:moveTo>
                  <a:cubicBezTo>
                    <a:pt x="55" y="0"/>
                    <a:pt x="47" y="3"/>
                    <a:pt x="41" y="9"/>
                  </a:cubicBezTo>
                  <a:cubicBezTo>
                    <a:pt x="1" y="49"/>
                    <a:pt x="103" y="214"/>
                    <a:pt x="269" y="379"/>
                  </a:cubicBezTo>
                  <a:cubicBezTo>
                    <a:pt x="410" y="520"/>
                    <a:pt x="551" y="616"/>
                    <a:pt x="614" y="616"/>
                  </a:cubicBezTo>
                  <a:cubicBezTo>
                    <a:pt x="624" y="616"/>
                    <a:pt x="633" y="613"/>
                    <a:pt x="639" y="607"/>
                  </a:cubicBezTo>
                  <a:cubicBezTo>
                    <a:pt x="679"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335;p37"/>
            <p:cNvSpPr/>
            <p:nvPr/>
          </p:nvSpPr>
          <p:spPr>
            <a:xfrm>
              <a:off x="-536785" y="2156816"/>
              <a:ext cx="18720" cy="10577"/>
            </a:xfrm>
            <a:custGeom>
              <a:avLst/>
              <a:gdLst/>
              <a:ahLst/>
              <a:cxnLst/>
              <a:rect l="l" t="t" r="r" b="b"/>
              <a:pathLst>
                <a:path w="377" h="213" extrusionOk="0">
                  <a:moveTo>
                    <a:pt x="325" y="0"/>
                  </a:moveTo>
                  <a:cubicBezTo>
                    <a:pt x="266" y="0"/>
                    <a:pt x="137" y="85"/>
                    <a:pt x="1" y="212"/>
                  </a:cubicBezTo>
                  <a:lnTo>
                    <a:pt x="268" y="212"/>
                  </a:lnTo>
                  <a:cubicBezTo>
                    <a:pt x="337" y="116"/>
                    <a:pt x="376" y="36"/>
                    <a:pt x="348" y="7"/>
                  </a:cubicBezTo>
                  <a:cubicBezTo>
                    <a:pt x="342" y="3"/>
                    <a:pt x="335" y="0"/>
                    <a:pt x="32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336;p37"/>
            <p:cNvSpPr/>
            <p:nvPr/>
          </p:nvSpPr>
          <p:spPr>
            <a:xfrm>
              <a:off x="-504261" y="2156816"/>
              <a:ext cx="18422" cy="10577"/>
            </a:xfrm>
            <a:custGeom>
              <a:avLst/>
              <a:gdLst/>
              <a:ahLst/>
              <a:cxnLst/>
              <a:rect l="l" t="t" r="r" b="b"/>
              <a:pathLst>
                <a:path w="371" h="213" extrusionOk="0">
                  <a:moveTo>
                    <a:pt x="50" y="0"/>
                  </a:moveTo>
                  <a:cubicBezTo>
                    <a:pt x="41" y="0"/>
                    <a:pt x="34" y="3"/>
                    <a:pt x="29" y="7"/>
                  </a:cubicBezTo>
                  <a:cubicBezTo>
                    <a:pt x="1" y="36"/>
                    <a:pt x="35" y="116"/>
                    <a:pt x="109" y="212"/>
                  </a:cubicBezTo>
                  <a:lnTo>
                    <a:pt x="371" y="212"/>
                  </a:lnTo>
                  <a:cubicBezTo>
                    <a:pt x="239" y="85"/>
                    <a:pt x="107" y="0"/>
                    <a:pt x="5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337;p37"/>
            <p:cNvSpPr/>
            <p:nvPr/>
          </p:nvSpPr>
          <p:spPr>
            <a:xfrm>
              <a:off x="-1076087" y="2156717"/>
              <a:ext cx="21550" cy="13208"/>
            </a:xfrm>
            <a:custGeom>
              <a:avLst/>
              <a:gdLst/>
              <a:ahLst/>
              <a:cxnLst/>
              <a:rect l="l" t="t" r="r" b="b"/>
              <a:pathLst>
                <a:path w="434" h="266" extrusionOk="0">
                  <a:moveTo>
                    <a:pt x="66" y="1"/>
                  </a:moveTo>
                  <a:cubicBezTo>
                    <a:pt x="55" y="1"/>
                    <a:pt x="47" y="4"/>
                    <a:pt x="41" y="9"/>
                  </a:cubicBezTo>
                  <a:cubicBezTo>
                    <a:pt x="1" y="49"/>
                    <a:pt x="58" y="146"/>
                    <a:pt x="160" y="266"/>
                  </a:cubicBezTo>
                  <a:lnTo>
                    <a:pt x="434" y="266"/>
                  </a:lnTo>
                  <a:lnTo>
                    <a:pt x="411" y="243"/>
                  </a:lnTo>
                  <a:cubicBezTo>
                    <a:pt x="270" y="97"/>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338;p37"/>
            <p:cNvSpPr/>
            <p:nvPr/>
          </p:nvSpPr>
          <p:spPr>
            <a:xfrm>
              <a:off x="-599300" y="2156816"/>
              <a:ext cx="18720" cy="11123"/>
            </a:xfrm>
            <a:custGeom>
              <a:avLst/>
              <a:gdLst/>
              <a:ahLst/>
              <a:cxnLst/>
              <a:rect l="l" t="t" r="r" b="b"/>
              <a:pathLst>
                <a:path w="377" h="224" extrusionOk="0">
                  <a:moveTo>
                    <a:pt x="47" y="0"/>
                  </a:moveTo>
                  <a:cubicBezTo>
                    <a:pt x="37" y="0"/>
                    <a:pt x="29" y="3"/>
                    <a:pt x="24" y="7"/>
                  </a:cubicBezTo>
                  <a:cubicBezTo>
                    <a:pt x="1" y="36"/>
                    <a:pt x="35" y="121"/>
                    <a:pt x="109" y="224"/>
                  </a:cubicBezTo>
                  <a:lnTo>
                    <a:pt x="377" y="224"/>
                  </a:lnTo>
                  <a:cubicBezTo>
                    <a:pt x="240" y="87"/>
                    <a:pt x="107" y="0"/>
                    <a:pt x="4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339;p37"/>
            <p:cNvSpPr/>
            <p:nvPr/>
          </p:nvSpPr>
          <p:spPr>
            <a:xfrm>
              <a:off x="-441199" y="2156767"/>
              <a:ext cx="18174" cy="10328"/>
            </a:xfrm>
            <a:custGeom>
              <a:avLst/>
              <a:gdLst/>
              <a:ahLst/>
              <a:cxnLst/>
              <a:rect l="l" t="t" r="r" b="b"/>
              <a:pathLst>
                <a:path w="366" h="208" extrusionOk="0">
                  <a:moveTo>
                    <a:pt x="318" y="1"/>
                  </a:moveTo>
                  <a:cubicBezTo>
                    <a:pt x="258" y="1"/>
                    <a:pt x="132" y="82"/>
                    <a:pt x="1" y="208"/>
                  </a:cubicBezTo>
                  <a:lnTo>
                    <a:pt x="263" y="208"/>
                  </a:lnTo>
                  <a:cubicBezTo>
                    <a:pt x="337" y="111"/>
                    <a:pt x="365" y="37"/>
                    <a:pt x="342" y="8"/>
                  </a:cubicBezTo>
                  <a:cubicBezTo>
                    <a:pt x="336" y="3"/>
                    <a:pt x="328" y="1"/>
                    <a:pt x="31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340;p37"/>
            <p:cNvSpPr/>
            <p:nvPr/>
          </p:nvSpPr>
          <p:spPr>
            <a:xfrm>
              <a:off x="-408973" y="2156767"/>
              <a:ext cx="17876" cy="10030"/>
            </a:xfrm>
            <a:custGeom>
              <a:avLst/>
              <a:gdLst/>
              <a:ahLst/>
              <a:cxnLst/>
              <a:rect l="l" t="t" r="r" b="b"/>
              <a:pathLst>
                <a:path w="360" h="202" extrusionOk="0">
                  <a:moveTo>
                    <a:pt x="54" y="1"/>
                  </a:moveTo>
                  <a:cubicBezTo>
                    <a:pt x="43" y="1"/>
                    <a:pt x="35" y="3"/>
                    <a:pt x="29" y="8"/>
                  </a:cubicBezTo>
                  <a:cubicBezTo>
                    <a:pt x="1" y="37"/>
                    <a:pt x="35" y="111"/>
                    <a:pt x="98" y="202"/>
                  </a:cubicBezTo>
                  <a:lnTo>
                    <a:pt x="360" y="202"/>
                  </a:lnTo>
                  <a:cubicBezTo>
                    <a:pt x="234" y="81"/>
                    <a:pt x="112" y="1"/>
                    <a:pt x="5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341;p37"/>
            <p:cNvSpPr/>
            <p:nvPr/>
          </p:nvSpPr>
          <p:spPr>
            <a:xfrm>
              <a:off x="-278877" y="2152894"/>
              <a:ext cx="10527" cy="12513"/>
            </a:xfrm>
            <a:custGeom>
              <a:avLst/>
              <a:gdLst/>
              <a:ahLst/>
              <a:cxnLst/>
              <a:rect l="l" t="t" r="r" b="b"/>
              <a:pathLst>
                <a:path w="212" h="252" extrusionOk="0">
                  <a:moveTo>
                    <a:pt x="171" y="1"/>
                  </a:moveTo>
                  <a:cubicBezTo>
                    <a:pt x="1" y="1"/>
                    <a:pt x="1" y="252"/>
                    <a:pt x="171" y="252"/>
                  </a:cubicBezTo>
                  <a:cubicBezTo>
                    <a:pt x="183" y="252"/>
                    <a:pt x="200" y="252"/>
                    <a:pt x="211" y="246"/>
                  </a:cubicBezTo>
                  <a:lnTo>
                    <a:pt x="211" y="7"/>
                  </a:lnTo>
                  <a:cubicBezTo>
                    <a:pt x="200" y="1"/>
                    <a:pt x="183"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342;p37"/>
            <p:cNvSpPr/>
            <p:nvPr/>
          </p:nvSpPr>
          <p:spPr>
            <a:xfrm>
              <a:off x="-313635" y="2156767"/>
              <a:ext cx="17578" cy="9782"/>
            </a:xfrm>
            <a:custGeom>
              <a:avLst/>
              <a:gdLst/>
              <a:ahLst/>
              <a:cxnLst/>
              <a:rect l="l" t="t" r="r" b="b"/>
              <a:pathLst>
                <a:path w="354" h="197" extrusionOk="0">
                  <a:moveTo>
                    <a:pt x="48" y="0"/>
                  </a:moveTo>
                  <a:cubicBezTo>
                    <a:pt x="38" y="0"/>
                    <a:pt x="29" y="3"/>
                    <a:pt x="23" y="8"/>
                  </a:cubicBezTo>
                  <a:cubicBezTo>
                    <a:pt x="0" y="37"/>
                    <a:pt x="29" y="105"/>
                    <a:pt x="97" y="196"/>
                  </a:cubicBezTo>
                  <a:lnTo>
                    <a:pt x="353" y="196"/>
                  </a:lnTo>
                  <a:cubicBezTo>
                    <a:pt x="223" y="76"/>
                    <a:pt x="106" y="0"/>
                    <a:pt x="4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343;p37"/>
            <p:cNvSpPr/>
            <p:nvPr/>
          </p:nvSpPr>
          <p:spPr>
            <a:xfrm>
              <a:off x="-345315" y="2156767"/>
              <a:ext cx="17578" cy="9782"/>
            </a:xfrm>
            <a:custGeom>
              <a:avLst/>
              <a:gdLst/>
              <a:ahLst/>
              <a:cxnLst/>
              <a:rect l="l" t="t" r="r" b="b"/>
              <a:pathLst>
                <a:path w="354" h="197" extrusionOk="0">
                  <a:moveTo>
                    <a:pt x="303" y="1"/>
                  </a:moveTo>
                  <a:cubicBezTo>
                    <a:pt x="248" y="1"/>
                    <a:pt x="126" y="80"/>
                    <a:pt x="0" y="196"/>
                  </a:cubicBezTo>
                  <a:lnTo>
                    <a:pt x="257" y="196"/>
                  </a:lnTo>
                  <a:cubicBezTo>
                    <a:pt x="319" y="111"/>
                    <a:pt x="353" y="37"/>
                    <a:pt x="325" y="8"/>
                  </a:cubicBezTo>
                  <a:cubicBezTo>
                    <a:pt x="320" y="3"/>
                    <a:pt x="312" y="1"/>
                    <a:pt x="30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344;p37"/>
            <p:cNvSpPr/>
            <p:nvPr/>
          </p:nvSpPr>
          <p:spPr>
            <a:xfrm>
              <a:off x="-632370" y="2156816"/>
              <a:ext cx="19018" cy="11123"/>
            </a:xfrm>
            <a:custGeom>
              <a:avLst/>
              <a:gdLst/>
              <a:ahLst/>
              <a:cxnLst/>
              <a:rect l="l" t="t" r="r" b="b"/>
              <a:pathLst>
                <a:path w="383" h="224" extrusionOk="0">
                  <a:moveTo>
                    <a:pt x="332" y="0"/>
                  </a:moveTo>
                  <a:cubicBezTo>
                    <a:pt x="275" y="0"/>
                    <a:pt x="138" y="87"/>
                    <a:pt x="1" y="224"/>
                  </a:cubicBezTo>
                  <a:lnTo>
                    <a:pt x="268" y="224"/>
                  </a:lnTo>
                  <a:cubicBezTo>
                    <a:pt x="342" y="121"/>
                    <a:pt x="382" y="36"/>
                    <a:pt x="354" y="7"/>
                  </a:cubicBezTo>
                  <a:cubicBezTo>
                    <a:pt x="349" y="3"/>
                    <a:pt x="342" y="0"/>
                    <a:pt x="33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345;p37"/>
            <p:cNvSpPr/>
            <p:nvPr/>
          </p:nvSpPr>
          <p:spPr>
            <a:xfrm>
              <a:off x="-694588" y="2156816"/>
              <a:ext cx="19266" cy="11421"/>
            </a:xfrm>
            <a:custGeom>
              <a:avLst/>
              <a:gdLst/>
              <a:ahLst/>
              <a:cxnLst/>
              <a:rect l="l" t="t" r="r" b="b"/>
              <a:pathLst>
                <a:path w="388" h="230" extrusionOk="0">
                  <a:moveTo>
                    <a:pt x="50" y="1"/>
                  </a:moveTo>
                  <a:cubicBezTo>
                    <a:pt x="41" y="1"/>
                    <a:pt x="34" y="3"/>
                    <a:pt x="29" y="7"/>
                  </a:cubicBezTo>
                  <a:cubicBezTo>
                    <a:pt x="1" y="36"/>
                    <a:pt x="41" y="121"/>
                    <a:pt x="120" y="229"/>
                  </a:cubicBezTo>
                  <a:lnTo>
                    <a:pt x="388" y="229"/>
                  </a:lnTo>
                  <a:cubicBezTo>
                    <a:pt x="245" y="92"/>
                    <a:pt x="107" y="1"/>
                    <a:pt x="5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346;p37"/>
            <p:cNvSpPr/>
            <p:nvPr/>
          </p:nvSpPr>
          <p:spPr>
            <a:xfrm>
              <a:off x="-980501" y="2156717"/>
              <a:ext cx="20706" cy="12662"/>
            </a:xfrm>
            <a:custGeom>
              <a:avLst/>
              <a:gdLst/>
              <a:ahLst/>
              <a:cxnLst/>
              <a:rect l="l" t="t" r="r" b="b"/>
              <a:pathLst>
                <a:path w="417" h="255" extrusionOk="0">
                  <a:moveTo>
                    <a:pt x="55" y="1"/>
                  </a:moveTo>
                  <a:cubicBezTo>
                    <a:pt x="44" y="1"/>
                    <a:pt x="35" y="4"/>
                    <a:pt x="29" y="9"/>
                  </a:cubicBezTo>
                  <a:cubicBezTo>
                    <a:pt x="1" y="44"/>
                    <a:pt x="52" y="140"/>
                    <a:pt x="143" y="254"/>
                  </a:cubicBezTo>
                  <a:lnTo>
                    <a:pt x="417" y="254"/>
                  </a:lnTo>
                  <a:lnTo>
                    <a:pt x="405" y="243"/>
                  </a:lnTo>
                  <a:cubicBezTo>
                    <a:pt x="264" y="97"/>
                    <a:pt x="119" y="1"/>
                    <a:pt x="5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347;p37"/>
            <p:cNvSpPr/>
            <p:nvPr/>
          </p:nvSpPr>
          <p:spPr>
            <a:xfrm>
              <a:off x="-919376" y="2156717"/>
              <a:ext cx="20408" cy="12364"/>
            </a:xfrm>
            <a:custGeom>
              <a:avLst/>
              <a:gdLst/>
              <a:ahLst/>
              <a:cxnLst/>
              <a:rect l="l" t="t" r="r" b="b"/>
              <a:pathLst>
                <a:path w="411" h="249" extrusionOk="0">
                  <a:moveTo>
                    <a:pt x="357" y="1"/>
                  </a:moveTo>
                  <a:cubicBezTo>
                    <a:pt x="294" y="1"/>
                    <a:pt x="153" y="97"/>
                    <a:pt x="11" y="243"/>
                  </a:cubicBezTo>
                  <a:cubicBezTo>
                    <a:pt x="6" y="243"/>
                    <a:pt x="6" y="249"/>
                    <a:pt x="0" y="249"/>
                  </a:cubicBezTo>
                  <a:lnTo>
                    <a:pt x="273" y="249"/>
                  </a:lnTo>
                  <a:cubicBezTo>
                    <a:pt x="365" y="135"/>
                    <a:pt x="410" y="38"/>
                    <a:pt x="382" y="9"/>
                  </a:cubicBezTo>
                  <a:cubicBezTo>
                    <a:pt x="376" y="4"/>
                    <a:pt x="367" y="1"/>
                    <a:pt x="35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348;p37"/>
            <p:cNvSpPr/>
            <p:nvPr/>
          </p:nvSpPr>
          <p:spPr>
            <a:xfrm>
              <a:off x="-1014961" y="2156717"/>
              <a:ext cx="20954" cy="12910"/>
            </a:xfrm>
            <a:custGeom>
              <a:avLst/>
              <a:gdLst/>
              <a:ahLst/>
              <a:cxnLst/>
              <a:rect l="l" t="t" r="r" b="b"/>
              <a:pathLst>
                <a:path w="422" h="260" extrusionOk="0">
                  <a:moveTo>
                    <a:pt x="368" y="1"/>
                  </a:moveTo>
                  <a:cubicBezTo>
                    <a:pt x="304" y="1"/>
                    <a:pt x="158" y="97"/>
                    <a:pt x="17" y="243"/>
                  </a:cubicBezTo>
                  <a:lnTo>
                    <a:pt x="0" y="260"/>
                  </a:lnTo>
                  <a:lnTo>
                    <a:pt x="279" y="260"/>
                  </a:lnTo>
                  <a:cubicBezTo>
                    <a:pt x="370" y="140"/>
                    <a:pt x="422" y="38"/>
                    <a:pt x="393" y="9"/>
                  </a:cubicBezTo>
                  <a:cubicBezTo>
                    <a:pt x="387" y="4"/>
                    <a:pt x="379" y="1"/>
                    <a:pt x="36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49;p37"/>
            <p:cNvSpPr/>
            <p:nvPr/>
          </p:nvSpPr>
          <p:spPr>
            <a:xfrm>
              <a:off x="-885163" y="2156717"/>
              <a:ext cx="20110" cy="12364"/>
            </a:xfrm>
            <a:custGeom>
              <a:avLst/>
              <a:gdLst/>
              <a:ahLst/>
              <a:cxnLst/>
              <a:rect l="l" t="t" r="r" b="b"/>
              <a:pathLst>
                <a:path w="405" h="249" extrusionOk="0">
                  <a:moveTo>
                    <a:pt x="54" y="1"/>
                  </a:moveTo>
                  <a:cubicBezTo>
                    <a:pt x="43" y="1"/>
                    <a:pt x="34" y="4"/>
                    <a:pt x="29" y="9"/>
                  </a:cubicBezTo>
                  <a:cubicBezTo>
                    <a:pt x="0" y="38"/>
                    <a:pt x="46" y="135"/>
                    <a:pt x="137" y="249"/>
                  </a:cubicBezTo>
                  <a:lnTo>
                    <a:pt x="405" y="249"/>
                  </a:lnTo>
                  <a:lnTo>
                    <a:pt x="405" y="243"/>
                  </a:lnTo>
                  <a:cubicBezTo>
                    <a:pt x="259" y="97"/>
                    <a:pt x="117" y="1"/>
                    <a:pt x="5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50;p37"/>
            <p:cNvSpPr/>
            <p:nvPr/>
          </p:nvSpPr>
          <p:spPr>
            <a:xfrm>
              <a:off x="-823542" y="2156717"/>
              <a:ext cx="19862" cy="12066"/>
            </a:xfrm>
            <a:custGeom>
              <a:avLst/>
              <a:gdLst/>
              <a:ahLst/>
              <a:cxnLst/>
              <a:rect l="l" t="t" r="r" b="b"/>
              <a:pathLst>
                <a:path w="400" h="243" extrusionOk="0">
                  <a:moveTo>
                    <a:pt x="346" y="1"/>
                  </a:moveTo>
                  <a:cubicBezTo>
                    <a:pt x="283" y="1"/>
                    <a:pt x="142" y="97"/>
                    <a:pt x="1" y="243"/>
                  </a:cubicBezTo>
                  <a:lnTo>
                    <a:pt x="274" y="243"/>
                  </a:lnTo>
                  <a:cubicBezTo>
                    <a:pt x="354" y="129"/>
                    <a:pt x="399" y="38"/>
                    <a:pt x="371" y="9"/>
                  </a:cubicBezTo>
                  <a:cubicBezTo>
                    <a:pt x="365" y="4"/>
                    <a:pt x="357" y="1"/>
                    <a:pt x="34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51;p37"/>
            <p:cNvSpPr/>
            <p:nvPr/>
          </p:nvSpPr>
          <p:spPr>
            <a:xfrm>
              <a:off x="-727956" y="2156816"/>
              <a:ext cx="19266" cy="11421"/>
            </a:xfrm>
            <a:custGeom>
              <a:avLst/>
              <a:gdLst/>
              <a:ahLst/>
              <a:cxnLst/>
              <a:rect l="l" t="t" r="r" b="b"/>
              <a:pathLst>
                <a:path w="388" h="230" extrusionOk="0">
                  <a:moveTo>
                    <a:pt x="342" y="1"/>
                  </a:moveTo>
                  <a:cubicBezTo>
                    <a:pt x="281" y="1"/>
                    <a:pt x="139" y="92"/>
                    <a:pt x="1" y="229"/>
                  </a:cubicBezTo>
                  <a:lnTo>
                    <a:pt x="268" y="229"/>
                  </a:lnTo>
                  <a:cubicBezTo>
                    <a:pt x="348" y="127"/>
                    <a:pt x="388" y="36"/>
                    <a:pt x="365" y="7"/>
                  </a:cubicBezTo>
                  <a:cubicBezTo>
                    <a:pt x="360" y="3"/>
                    <a:pt x="352" y="1"/>
                    <a:pt x="34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52;p37"/>
            <p:cNvSpPr/>
            <p:nvPr/>
          </p:nvSpPr>
          <p:spPr>
            <a:xfrm>
              <a:off x="-789876" y="2156816"/>
              <a:ext cx="19862" cy="11719"/>
            </a:xfrm>
            <a:custGeom>
              <a:avLst/>
              <a:gdLst/>
              <a:ahLst/>
              <a:cxnLst/>
              <a:rect l="l" t="t" r="r" b="b"/>
              <a:pathLst>
                <a:path w="400" h="236" extrusionOk="0">
                  <a:moveTo>
                    <a:pt x="52" y="1"/>
                  </a:moveTo>
                  <a:cubicBezTo>
                    <a:pt x="42" y="1"/>
                    <a:pt x="34" y="3"/>
                    <a:pt x="29" y="7"/>
                  </a:cubicBezTo>
                  <a:cubicBezTo>
                    <a:pt x="0" y="36"/>
                    <a:pt x="40" y="127"/>
                    <a:pt x="126" y="235"/>
                  </a:cubicBezTo>
                  <a:lnTo>
                    <a:pt x="399" y="235"/>
                  </a:lnTo>
                  <a:cubicBezTo>
                    <a:pt x="256" y="92"/>
                    <a:pt x="113" y="1"/>
                    <a:pt x="5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53;p37"/>
            <p:cNvSpPr/>
            <p:nvPr/>
          </p:nvSpPr>
          <p:spPr>
            <a:xfrm>
              <a:off x="-1076087" y="2017883"/>
              <a:ext cx="33716" cy="30587"/>
            </a:xfrm>
            <a:custGeom>
              <a:avLst/>
              <a:gdLst/>
              <a:ahLst/>
              <a:cxnLst/>
              <a:rect l="l" t="t" r="r" b="b"/>
              <a:pathLst>
                <a:path w="679" h="616" extrusionOk="0">
                  <a:moveTo>
                    <a:pt x="614" y="0"/>
                  </a:moveTo>
                  <a:cubicBezTo>
                    <a:pt x="551" y="0"/>
                    <a:pt x="410" y="96"/>
                    <a:pt x="269" y="237"/>
                  </a:cubicBezTo>
                  <a:cubicBezTo>
                    <a:pt x="103" y="402"/>
                    <a:pt x="1" y="567"/>
                    <a:pt x="41" y="607"/>
                  </a:cubicBezTo>
                  <a:cubicBezTo>
                    <a:pt x="47" y="613"/>
                    <a:pt x="55" y="616"/>
                    <a:pt x="66" y="616"/>
                  </a:cubicBezTo>
                  <a:cubicBezTo>
                    <a:pt x="129" y="616"/>
                    <a:pt x="270" y="520"/>
                    <a:pt x="411" y="379"/>
                  </a:cubicBezTo>
                  <a:cubicBezTo>
                    <a:pt x="576" y="214"/>
                    <a:pt x="679" y="49"/>
                    <a:pt x="639" y="9"/>
                  </a:cubicBezTo>
                  <a:cubicBezTo>
                    <a:pt x="633" y="3"/>
                    <a:pt x="624" y="0"/>
                    <a:pt x="61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4;p37"/>
            <p:cNvSpPr/>
            <p:nvPr/>
          </p:nvSpPr>
          <p:spPr>
            <a:xfrm>
              <a:off x="-836800" y="1972896"/>
              <a:ext cx="33666" cy="30885"/>
            </a:xfrm>
            <a:custGeom>
              <a:avLst/>
              <a:gdLst/>
              <a:ahLst/>
              <a:cxnLst/>
              <a:rect l="l" t="t" r="r" b="b"/>
              <a:pathLst>
                <a:path w="678" h="622" extrusionOk="0">
                  <a:moveTo>
                    <a:pt x="613" y="1"/>
                  </a:moveTo>
                  <a:cubicBezTo>
                    <a:pt x="550" y="1"/>
                    <a:pt x="409" y="96"/>
                    <a:pt x="268" y="237"/>
                  </a:cubicBezTo>
                  <a:cubicBezTo>
                    <a:pt x="103" y="408"/>
                    <a:pt x="0" y="573"/>
                    <a:pt x="40" y="613"/>
                  </a:cubicBezTo>
                  <a:cubicBezTo>
                    <a:pt x="46" y="619"/>
                    <a:pt x="54" y="622"/>
                    <a:pt x="65" y="622"/>
                  </a:cubicBezTo>
                  <a:cubicBezTo>
                    <a:pt x="128" y="622"/>
                    <a:pt x="269" y="526"/>
                    <a:pt x="410" y="385"/>
                  </a:cubicBezTo>
                  <a:cubicBezTo>
                    <a:pt x="575" y="215"/>
                    <a:pt x="678" y="49"/>
                    <a:pt x="638" y="10"/>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55;p37"/>
            <p:cNvSpPr/>
            <p:nvPr/>
          </p:nvSpPr>
          <p:spPr>
            <a:xfrm>
              <a:off x="-850107" y="2053932"/>
              <a:ext cx="14748" cy="12662"/>
            </a:xfrm>
            <a:custGeom>
              <a:avLst/>
              <a:gdLst/>
              <a:ahLst/>
              <a:cxnLst/>
              <a:rect l="l" t="t" r="r" b="b"/>
              <a:pathLst>
                <a:path w="297" h="255" extrusionOk="0">
                  <a:moveTo>
                    <a:pt x="171" y="1"/>
                  </a:moveTo>
                  <a:cubicBezTo>
                    <a:pt x="57" y="1"/>
                    <a:pt x="0" y="137"/>
                    <a:pt x="80" y="217"/>
                  </a:cubicBezTo>
                  <a:cubicBezTo>
                    <a:pt x="106" y="243"/>
                    <a:pt x="137" y="254"/>
                    <a:pt x="168" y="254"/>
                  </a:cubicBezTo>
                  <a:cubicBezTo>
                    <a:pt x="234" y="254"/>
                    <a:pt x="296" y="203"/>
                    <a:pt x="296" y="126"/>
                  </a:cubicBezTo>
                  <a:cubicBezTo>
                    <a:pt x="296"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56;p37"/>
            <p:cNvSpPr/>
            <p:nvPr/>
          </p:nvSpPr>
          <p:spPr>
            <a:xfrm>
              <a:off x="-836800" y="210979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57;p37"/>
            <p:cNvSpPr/>
            <p:nvPr/>
          </p:nvSpPr>
          <p:spPr>
            <a:xfrm>
              <a:off x="-850107" y="2152894"/>
              <a:ext cx="14748" cy="12662"/>
            </a:xfrm>
            <a:custGeom>
              <a:avLst/>
              <a:gdLst/>
              <a:ahLst/>
              <a:cxnLst/>
              <a:rect l="l" t="t" r="r" b="b"/>
              <a:pathLst>
                <a:path w="297" h="255" extrusionOk="0">
                  <a:moveTo>
                    <a:pt x="171" y="1"/>
                  </a:moveTo>
                  <a:cubicBezTo>
                    <a:pt x="57" y="1"/>
                    <a:pt x="0" y="138"/>
                    <a:pt x="80" y="217"/>
                  </a:cubicBezTo>
                  <a:cubicBezTo>
                    <a:pt x="106" y="243"/>
                    <a:pt x="137" y="255"/>
                    <a:pt x="168" y="255"/>
                  </a:cubicBezTo>
                  <a:cubicBezTo>
                    <a:pt x="234" y="255"/>
                    <a:pt x="296" y="203"/>
                    <a:pt x="296" y="126"/>
                  </a:cubicBezTo>
                  <a:cubicBezTo>
                    <a:pt x="296"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58;p37"/>
            <p:cNvSpPr/>
            <p:nvPr/>
          </p:nvSpPr>
          <p:spPr>
            <a:xfrm>
              <a:off x="-836800" y="201788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359;p37"/>
            <p:cNvSpPr/>
            <p:nvPr/>
          </p:nvSpPr>
          <p:spPr>
            <a:xfrm>
              <a:off x="-885759" y="2109793"/>
              <a:ext cx="34014" cy="30587"/>
            </a:xfrm>
            <a:custGeom>
              <a:avLst/>
              <a:gdLst/>
              <a:ahLst/>
              <a:cxnLst/>
              <a:rect l="l" t="t" r="r" b="b"/>
              <a:pathLst>
                <a:path w="685" h="616" extrusionOk="0">
                  <a:moveTo>
                    <a:pt x="619" y="0"/>
                  </a:moveTo>
                  <a:cubicBezTo>
                    <a:pt x="555" y="0"/>
                    <a:pt x="410" y="96"/>
                    <a:pt x="274" y="237"/>
                  </a:cubicBezTo>
                  <a:cubicBezTo>
                    <a:pt x="103" y="402"/>
                    <a:pt x="1" y="567"/>
                    <a:pt x="41" y="607"/>
                  </a:cubicBezTo>
                  <a:cubicBezTo>
                    <a:pt x="46" y="613"/>
                    <a:pt x="55" y="616"/>
                    <a:pt x="66" y="616"/>
                  </a:cubicBezTo>
                  <a:cubicBezTo>
                    <a:pt x="130" y="616"/>
                    <a:pt x="275" y="520"/>
                    <a:pt x="417" y="379"/>
                  </a:cubicBezTo>
                  <a:cubicBezTo>
                    <a:pt x="582" y="214"/>
                    <a:pt x="684" y="49"/>
                    <a:pt x="644" y="9"/>
                  </a:cubicBezTo>
                  <a:cubicBezTo>
                    <a:pt x="638" y="3"/>
                    <a:pt x="630" y="0"/>
                    <a:pt x="61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360;p37"/>
            <p:cNvSpPr/>
            <p:nvPr/>
          </p:nvSpPr>
          <p:spPr>
            <a:xfrm>
              <a:off x="-885759" y="2017883"/>
              <a:ext cx="34014" cy="30587"/>
            </a:xfrm>
            <a:custGeom>
              <a:avLst/>
              <a:gdLst/>
              <a:ahLst/>
              <a:cxnLst/>
              <a:rect l="l" t="t" r="r" b="b"/>
              <a:pathLst>
                <a:path w="685" h="616" extrusionOk="0">
                  <a:moveTo>
                    <a:pt x="619" y="0"/>
                  </a:moveTo>
                  <a:cubicBezTo>
                    <a:pt x="555" y="0"/>
                    <a:pt x="409" y="96"/>
                    <a:pt x="268" y="237"/>
                  </a:cubicBezTo>
                  <a:cubicBezTo>
                    <a:pt x="103" y="402"/>
                    <a:pt x="1" y="567"/>
                    <a:pt x="41" y="607"/>
                  </a:cubicBezTo>
                  <a:cubicBezTo>
                    <a:pt x="46" y="613"/>
                    <a:pt x="55" y="616"/>
                    <a:pt x="66" y="616"/>
                  </a:cubicBezTo>
                  <a:cubicBezTo>
                    <a:pt x="129" y="616"/>
                    <a:pt x="270" y="520"/>
                    <a:pt x="411" y="379"/>
                  </a:cubicBezTo>
                  <a:cubicBezTo>
                    <a:pt x="582" y="214"/>
                    <a:pt x="684" y="49"/>
                    <a:pt x="644" y="9"/>
                  </a:cubicBezTo>
                  <a:cubicBezTo>
                    <a:pt x="638" y="3"/>
                    <a:pt x="630" y="0"/>
                    <a:pt x="61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361;p37"/>
            <p:cNvSpPr/>
            <p:nvPr/>
          </p:nvSpPr>
          <p:spPr>
            <a:xfrm>
              <a:off x="-885759" y="2064806"/>
              <a:ext cx="34014" cy="30885"/>
            </a:xfrm>
            <a:custGeom>
              <a:avLst/>
              <a:gdLst/>
              <a:ahLst/>
              <a:cxnLst/>
              <a:rect l="l" t="t" r="r" b="b"/>
              <a:pathLst>
                <a:path w="685" h="622" extrusionOk="0">
                  <a:moveTo>
                    <a:pt x="66" y="1"/>
                  </a:moveTo>
                  <a:cubicBezTo>
                    <a:pt x="55" y="1"/>
                    <a:pt x="46" y="4"/>
                    <a:pt x="41" y="9"/>
                  </a:cubicBezTo>
                  <a:cubicBezTo>
                    <a:pt x="1" y="49"/>
                    <a:pt x="103" y="220"/>
                    <a:pt x="268" y="385"/>
                  </a:cubicBezTo>
                  <a:cubicBezTo>
                    <a:pt x="414" y="526"/>
                    <a:pt x="556" y="622"/>
                    <a:pt x="619" y="622"/>
                  </a:cubicBezTo>
                  <a:cubicBezTo>
                    <a:pt x="630" y="622"/>
                    <a:pt x="638" y="619"/>
                    <a:pt x="644" y="613"/>
                  </a:cubicBezTo>
                  <a:cubicBezTo>
                    <a:pt x="684" y="573"/>
                    <a:pt x="582" y="408"/>
                    <a:pt x="417" y="237"/>
                  </a:cubicBezTo>
                  <a:cubicBezTo>
                    <a:pt x="271"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362;p37"/>
            <p:cNvSpPr/>
            <p:nvPr/>
          </p:nvSpPr>
          <p:spPr>
            <a:xfrm>
              <a:off x="-850107"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6" y="204"/>
                    <a:pt x="296" y="131"/>
                  </a:cubicBezTo>
                  <a:cubicBezTo>
                    <a:pt x="296"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363;p37"/>
            <p:cNvSpPr/>
            <p:nvPr/>
          </p:nvSpPr>
          <p:spPr>
            <a:xfrm>
              <a:off x="-790422" y="2017883"/>
              <a:ext cx="33666" cy="30587"/>
            </a:xfrm>
            <a:custGeom>
              <a:avLst/>
              <a:gdLst/>
              <a:ahLst/>
              <a:cxnLst/>
              <a:rect l="l" t="t" r="r" b="b"/>
              <a:pathLst>
                <a:path w="678" h="616" extrusionOk="0">
                  <a:moveTo>
                    <a:pt x="613" y="0"/>
                  </a:moveTo>
                  <a:cubicBezTo>
                    <a:pt x="550" y="0"/>
                    <a:pt x="409" y="96"/>
                    <a:pt x="268" y="237"/>
                  </a:cubicBezTo>
                  <a:cubicBezTo>
                    <a:pt x="103" y="402"/>
                    <a:pt x="0" y="567"/>
                    <a:pt x="40" y="607"/>
                  </a:cubicBezTo>
                  <a:cubicBezTo>
                    <a:pt x="46" y="613"/>
                    <a:pt x="54" y="616"/>
                    <a:pt x="65" y="616"/>
                  </a:cubicBezTo>
                  <a:cubicBezTo>
                    <a:pt x="128"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364;p37"/>
            <p:cNvSpPr/>
            <p:nvPr/>
          </p:nvSpPr>
          <p:spPr>
            <a:xfrm>
              <a:off x="-790422" y="1972896"/>
              <a:ext cx="33666" cy="30885"/>
            </a:xfrm>
            <a:custGeom>
              <a:avLst/>
              <a:gdLst/>
              <a:ahLst/>
              <a:cxnLst/>
              <a:rect l="l" t="t" r="r" b="b"/>
              <a:pathLst>
                <a:path w="678" h="622" extrusionOk="0">
                  <a:moveTo>
                    <a:pt x="65" y="1"/>
                  </a:moveTo>
                  <a:cubicBezTo>
                    <a:pt x="54" y="1"/>
                    <a:pt x="46" y="4"/>
                    <a:pt x="40" y="10"/>
                  </a:cubicBezTo>
                  <a:cubicBezTo>
                    <a:pt x="0" y="49"/>
                    <a:pt x="103" y="220"/>
                    <a:pt x="268" y="385"/>
                  </a:cubicBezTo>
                  <a:cubicBezTo>
                    <a:pt x="409" y="526"/>
                    <a:pt x="550" y="622"/>
                    <a:pt x="613" y="622"/>
                  </a:cubicBezTo>
                  <a:cubicBezTo>
                    <a:pt x="624" y="622"/>
                    <a:pt x="632" y="619"/>
                    <a:pt x="638" y="613"/>
                  </a:cubicBezTo>
                  <a:cubicBezTo>
                    <a:pt x="678" y="573"/>
                    <a:pt x="575"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365;p37"/>
            <p:cNvSpPr/>
            <p:nvPr/>
          </p:nvSpPr>
          <p:spPr>
            <a:xfrm>
              <a:off x="-885759" y="1972896"/>
              <a:ext cx="34014" cy="30885"/>
            </a:xfrm>
            <a:custGeom>
              <a:avLst/>
              <a:gdLst/>
              <a:ahLst/>
              <a:cxnLst/>
              <a:rect l="l" t="t" r="r" b="b"/>
              <a:pathLst>
                <a:path w="685" h="622" extrusionOk="0">
                  <a:moveTo>
                    <a:pt x="66" y="1"/>
                  </a:moveTo>
                  <a:cubicBezTo>
                    <a:pt x="55" y="1"/>
                    <a:pt x="46" y="4"/>
                    <a:pt x="41" y="10"/>
                  </a:cubicBezTo>
                  <a:cubicBezTo>
                    <a:pt x="1" y="49"/>
                    <a:pt x="103" y="220"/>
                    <a:pt x="268" y="385"/>
                  </a:cubicBezTo>
                  <a:cubicBezTo>
                    <a:pt x="414" y="526"/>
                    <a:pt x="556" y="622"/>
                    <a:pt x="619" y="622"/>
                  </a:cubicBezTo>
                  <a:cubicBezTo>
                    <a:pt x="630" y="622"/>
                    <a:pt x="638" y="619"/>
                    <a:pt x="644" y="613"/>
                  </a:cubicBezTo>
                  <a:cubicBezTo>
                    <a:pt x="684" y="573"/>
                    <a:pt x="582" y="408"/>
                    <a:pt x="417" y="237"/>
                  </a:cubicBezTo>
                  <a:cubicBezTo>
                    <a:pt x="271"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366;p37"/>
            <p:cNvSpPr/>
            <p:nvPr/>
          </p:nvSpPr>
          <p:spPr>
            <a:xfrm>
              <a:off x="-790174" y="1939975"/>
              <a:ext cx="24679" cy="16585"/>
            </a:xfrm>
            <a:custGeom>
              <a:avLst/>
              <a:gdLst/>
              <a:ahLst/>
              <a:cxnLst/>
              <a:rect l="l" t="t" r="r" b="b"/>
              <a:pathLst>
                <a:path w="497" h="334" extrusionOk="0">
                  <a:moveTo>
                    <a:pt x="217" y="0"/>
                  </a:moveTo>
                  <a:cubicBezTo>
                    <a:pt x="80" y="149"/>
                    <a:pt x="1" y="291"/>
                    <a:pt x="35" y="325"/>
                  </a:cubicBezTo>
                  <a:cubicBezTo>
                    <a:pt x="41" y="331"/>
                    <a:pt x="49" y="334"/>
                    <a:pt x="60" y="334"/>
                  </a:cubicBezTo>
                  <a:cubicBezTo>
                    <a:pt x="123" y="334"/>
                    <a:pt x="264" y="238"/>
                    <a:pt x="405"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367;p37"/>
            <p:cNvSpPr/>
            <p:nvPr/>
          </p:nvSpPr>
          <p:spPr>
            <a:xfrm>
              <a:off x="-790422" y="2109793"/>
              <a:ext cx="33666" cy="30587"/>
            </a:xfrm>
            <a:custGeom>
              <a:avLst/>
              <a:gdLst/>
              <a:ahLst/>
              <a:cxnLst/>
              <a:rect l="l" t="t" r="r" b="b"/>
              <a:pathLst>
                <a:path w="678" h="616" extrusionOk="0">
                  <a:moveTo>
                    <a:pt x="613" y="0"/>
                  </a:moveTo>
                  <a:cubicBezTo>
                    <a:pt x="550" y="0"/>
                    <a:pt x="409" y="96"/>
                    <a:pt x="268" y="237"/>
                  </a:cubicBezTo>
                  <a:cubicBezTo>
                    <a:pt x="103" y="402"/>
                    <a:pt x="0" y="567"/>
                    <a:pt x="40" y="607"/>
                  </a:cubicBezTo>
                  <a:cubicBezTo>
                    <a:pt x="46" y="613"/>
                    <a:pt x="54" y="616"/>
                    <a:pt x="65" y="616"/>
                  </a:cubicBezTo>
                  <a:cubicBezTo>
                    <a:pt x="128"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368;p37"/>
            <p:cNvSpPr/>
            <p:nvPr/>
          </p:nvSpPr>
          <p:spPr>
            <a:xfrm>
              <a:off x="-1018388" y="1939975"/>
              <a:ext cx="24927" cy="16585"/>
            </a:xfrm>
            <a:custGeom>
              <a:avLst/>
              <a:gdLst/>
              <a:ahLst/>
              <a:cxnLst/>
              <a:rect l="l" t="t" r="r" b="b"/>
              <a:pathLst>
                <a:path w="502" h="334" extrusionOk="0">
                  <a:moveTo>
                    <a:pt x="1" y="0"/>
                  </a:moveTo>
                  <a:cubicBezTo>
                    <a:pt x="23" y="35"/>
                    <a:pt x="58" y="63"/>
                    <a:pt x="86" y="97"/>
                  </a:cubicBezTo>
                  <a:cubicBezTo>
                    <a:pt x="227" y="238"/>
                    <a:pt x="372" y="334"/>
                    <a:pt x="437" y="334"/>
                  </a:cubicBezTo>
                  <a:cubicBezTo>
                    <a:pt x="448" y="334"/>
                    <a:pt x="456" y="331"/>
                    <a:pt x="462" y="325"/>
                  </a:cubicBezTo>
                  <a:cubicBezTo>
                    <a:pt x="502" y="285"/>
                    <a:pt x="416" y="149"/>
                    <a:pt x="2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369;p37"/>
            <p:cNvSpPr/>
            <p:nvPr/>
          </p:nvSpPr>
          <p:spPr>
            <a:xfrm>
              <a:off x="-828060" y="1939975"/>
              <a:ext cx="24927" cy="16585"/>
            </a:xfrm>
            <a:custGeom>
              <a:avLst/>
              <a:gdLst/>
              <a:ahLst/>
              <a:cxnLst/>
              <a:rect l="l" t="t" r="r" b="b"/>
              <a:pathLst>
                <a:path w="502" h="334" extrusionOk="0">
                  <a:moveTo>
                    <a:pt x="1" y="0"/>
                  </a:moveTo>
                  <a:cubicBezTo>
                    <a:pt x="29" y="35"/>
                    <a:pt x="58" y="63"/>
                    <a:pt x="92" y="97"/>
                  </a:cubicBezTo>
                  <a:cubicBezTo>
                    <a:pt x="233" y="238"/>
                    <a:pt x="374" y="334"/>
                    <a:pt x="437" y="334"/>
                  </a:cubicBezTo>
                  <a:cubicBezTo>
                    <a:pt x="448" y="334"/>
                    <a:pt x="456" y="331"/>
                    <a:pt x="462" y="325"/>
                  </a:cubicBezTo>
                  <a:cubicBezTo>
                    <a:pt x="502" y="285"/>
                    <a:pt x="416" y="149"/>
                    <a:pt x="2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370;p37"/>
            <p:cNvSpPr/>
            <p:nvPr/>
          </p:nvSpPr>
          <p:spPr>
            <a:xfrm>
              <a:off x="-804871" y="2096089"/>
              <a:ext cx="14748" cy="12612"/>
            </a:xfrm>
            <a:custGeom>
              <a:avLst/>
              <a:gdLst/>
              <a:ahLst/>
              <a:cxnLst/>
              <a:rect l="l" t="t" r="r" b="b"/>
              <a:pathLst>
                <a:path w="297" h="254" extrusionOk="0">
                  <a:moveTo>
                    <a:pt x="171" y="0"/>
                  </a:moveTo>
                  <a:cubicBezTo>
                    <a:pt x="58" y="0"/>
                    <a:pt x="1" y="137"/>
                    <a:pt x="80" y="217"/>
                  </a:cubicBezTo>
                  <a:cubicBezTo>
                    <a:pt x="108" y="242"/>
                    <a:pt x="140" y="254"/>
                    <a:pt x="171" y="254"/>
                  </a:cubicBezTo>
                  <a:cubicBezTo>
                    <a:pt x="236" y="254"/>
                    <a:pt x="297" y="203"/>
                    <a:pt x="297" y="126"/>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371;p37"/>
            <p:cNvSpPr/>
            <p:nvPr/>
          </p:nvSpPr>
          <p:spPr>
            <a:xfrm>
              <a:off x="-804871" y="2005022"/>
              <a:ext cx="14748" cy="12612"/>
            </a:xfrm>
            <a:custGeom>
              <a:avLst/>
              <a:gdLst/>
              <a:ahLst/>
              <a:cxnLst/>
              <a:rect l="l" t="t" r="r" b="b"/>
              <a:pathLst>
                <a:path w="297" h="254" extrusionOk="0">
                  <a:moveTo>
                    <a:pt x="171" y="0"/>
                  </a:moveTo>
                  <a:cubicBezTo>
                    <a:pt x="58" y="0"/>
                    <a:pt x="1" y="137"/>
                    <a:pt x="80" y="217"/>
                  </a:cubicBezTo>
                  <a:cubicBezTo>
                    <a:pt x="106" y="242"/>
                    <a:pt x="138" y="254"/>
                    <a:pt x="169" y="254"/>
                  </a:cubicBezTo>
                  <a:cubicBezTo>
                    <a:pt x="234" y="254"/>
                    <a:pt x="297" y="203"/>
                    <a:pt x="297" y="126"/>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372;p37"/>
            <p:cNvSpPr/>
            <p:nvPr/>
          </p:nvSpPr>
          <p:spPr>
            <a:xfrm>
              <a:off x="-836800" y="2064806"/>
              <a:ext cx="33666" cy="30885"/>
            </a:xfrm>
            <a:custGeom>
              <a:avLst/>
              <a:gdLst/>
              <a:ahLst/>
              <a:cxnLst/>
              <a:rect l="l" t="t" r="r" b="b"/>
              <a:pathLst>
                <a:path w="678" h="622" extrusionOk="0">
                  <a:moveTo>
                    <a:pt x="613" y="1"/>
                  </a:moveTo>
                  <a:cubicBezTo>
                    <a:pt x="550" y="1"/>
                    <a:pt x="409" y="96"/>
                    <a:pt x="268" y="237"/>
                  </a:cubicBezTo>
                  <a:cubicBezTo>
                    <a:pt x="103" y="402"/>
                    <a:pt x="0" y="573"/>
                    <a:pt x="40" y="613"/>
                  </a:cubicBezTo>
                  <a:cubicBezTo>
                    <a:pt x="46" y="619"/>
                    <a:pt x="54" y="622"/>
                    <a:pt x="65" y="622"/>
                  </a:cubicBezTo>
                  <a:cubicBezTo>
                    <a:pt x="128" y="622"/>
                    <a:pt x="269" y="526"/>
                    <a:pt x="410" y="385"/>
                  </a:cubicBezTo>
                  <a:cubicBezTo>
                    <a:pt x="575" y="220"/>
                    <a:pt x="678" y="49"/>
                    <a:pt x="638" y="9"/>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373;p37"/>
            <p:cNvSpPr/>
            <p:nvPr/>
          </p:nvSpPr>
          <p:spPr>
            <a:xfrm>
              <a:off x="-943160" y="2152894"/>
              <a:ext cx="12513" cy="12513"/>
            </a:xfrm>
            <a:custGeom>
              <a:avLst/>
              <a:gdLst/>
              <a:ahLst/>
              <a:cxnLst/>
              <a:rect l="l" t="t" r="r" b="b"/>
              <a:pathLst>
                <a:path w="252" h="252" extrusionOk="0">
                  <a:moveTo>
                    <a:pt x="126" y="1"/>
                  </a:moveTo>
                  <a:cubicBezTo>
                    <a:pt x="58" y="1"/>
                    <a:pt x="1" y="58"/>
                    <a:pt x="1" y="126"/>
                  </a:cubicBezTo>
                  <a:cubicBezTo>
                    <a:pt x="1" y="195"/>
                    <a:pt x="58" y="252"/>
                    <a:pt x="126" y="252"/>
                  </a:cubicBezTo>
                  <a:cubicBezTo>
                    <a:pt x="194" y="252"/>
                    <a:pt x="251" y="195"/>
                    <a:pt x="251" y="126"/>
                  </a:cubicBezTo>
                  <a:cubicBezTo>
                    <a:pt x="251" y="58"/>
                    <a:pt x="194" y="1"/>
                    <a:pt x="12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374;p37"/>
            <p:cNvSpPr/>
            <p:nvPr/>
          </p:nvSpPr>
          <p:spPr>
            <a:xfrm>
              <a:off x="-885461" y="1939975"/>
              <a:ext cx="24629" cy="16585"/>
            </a:xfrm>
            <a:custGeom>
              <a:avLst/>
              <a:gdLst/>
              <a:ahLst/>
              <a:cxnLst/>
              <a:rect l="l" t="t" r="r" b="b"/>
              <a:pathLst>
                <a:path w="496" h="334" extrusionOk="0">
                  <a:moveTo>
                    <a:pt x="217" y="0"/>
                  </a:moveTo>
                  <a:cubicBezTo>
                    <a:pt x="80" y="149"/>
                    <a:pt x="0" y="291"/>
                    <a:pt x="35" y="325"/>
                  </a:cubicBezTo>
                  <a:cubicBezTo>
                    <a:pt x="40" y="331"/>
                    <a:pt x="49" y="334"/>
                    <a:pt x="60" y="334"/>
                  </a:cubicBezTo>
                  <a:cubicBezTo>
                    <a:pt x="123" y="334"/>
                    <a:pt x="264" y="238"/>
                    <a:pt x="405" y="97"/>
                  </a:cubicBezTo>
                  <a:cubicBezTo>
                    <a:pt x="439" y="63"/>
                    <a:pt x="467"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375;p37"/>
            <p:cNvSpPr/>
            <p:nvPr/>
          </p:nvSpPr>
          <p:spPr>
            <a:xfrm>
              <a:off x="-981047" y="2109793"/>
              <a:ext cx="33716" cy="30587"/>
            </a:xfrm>
            <a:custGeom>
              <a:avLst/>
              <a:gdLst/>
              <a:ahLst/>
              <a:cxnLst/>
              <a:rect l="l" t="t" r="r" b="b"/>
              <a:pathLst>
                <a:path w="679" h="616" extrusionOk="0">
                  <a:moveTo>
                    <a:pt x="614" y="0"/>
                  </a:moveTo>
                  <a:cubicBezTo>
                    <a:pt x="552" y="0"/>
                    <a:pt x="414" y="96"/>
                    <a:pt x="268" y="237"/>
                  </a:cubicBezTo>
                  <a:cubicBezTo>
                    <a:pt x="103" y="402"/>
                    <a:pt x="0" y="567"/>
                    <a:pt x="40" y="607"/>
                  </a:cubicBezTo>
                  <a:cubicBezTo>
                    <a:pt x="46" y="613"/>
                    <a:pt x="55" y="616"/>
                    <a:pt x="65" y="616"/>
                  </a:cubicBezTo>
                  <a:cubicBezTo>
                    <a:pt x="128" y="616"/>
                    <a:pt x="269" y="520"/>
                    <a:pt x="411" y="379"/>
                  </a:cubicBezTo>
                  <a:cubicBezTo>
                    <a:pt x="576" y="214"/>
                    <a:pt x="678" y="49"/>
                    <a:pt x="638" y="9"/>
                  </a:cubicBezTo>
                  <a:cubicBezTo>
                    <a:pt x="633" y="3"/>
                    <a:pt x="624" y="0"/>
                    <a:pt x="61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376;p37"/>
            <p:cNvSpPr/>
            <p:nvPr/>
          </p:nvSpPr>
          <p:spPr>
            <a:xfrm>
              <a:off x="-945395"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6" y="204"/>
                    <a:pt x="296" y="131"/>
                  </a:cubicBezTo>
                  <a:cubicBezTo>
                    <a:pt x="296" y="57"/>
                    <a:pt x="239"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377;p37"/>
            <p:cNvSpPr/>
            <p:nvPr/>
          </p:nvSpPr>
          <p:spPr>
            <a:xfrm>
              <a:off x="-981047" y="2064806"/>
              <a:ext cx="33964" cy="30885"/>
            </a:xfrm>
            <a:custGeom>
              <a:avLst/>
              <a:gdLst/>
              <a:ahLst/>
              <a:cxnLst/>
              <a:rect l="l" t="t" r="r" b="b"/>
              <a:pathLst>
                <a:path w="684" h="622" extrusionOk="0">
                  <a:moveTo>
                    <a:pt x="66" y="1"/>
                  </a:moveTo>
                  <a:cubicBezTo>
                    <a:pt x="55" y="1"/>
                    <a:pt x="46" y="4"/>
                    <a:pt x="40" y="9"/>
                  </a:cubicBezTo>
                  <a:cubicBezTo>
                    <a:pt x="0" y="49"/>
                    <a:pt x="103" y="220"/>
                    <a:pt x="274" y="385"/>
                  </a:cubicBezTo>
                  <a:cubicBezTo>
                    <a:pt x="415" y="526"/>
                    <a:pt x="556" y="622"/>
                    <a:pt x="619" y="622"/>
                  </a:cubicBezTo>
                  <a:cubicBezTo>
                    <a:pt x="630" y="622"/>
                    <a:pt x="638" y="619"/>
                    <a:pt x="644" y="613"/>
                  </a:cubicBezTo>
                  <a:cubicBezTo>
                    <a:pt x="684" y="573"/>
                    <a:pt x="581" y="408"/>
                    <a:pt x="416" y="237"/>
                  </a:cubicBezTo>
                  <a:cubicBezTo>
                    <a:pt x="275" y="96"/>
                    <a:pt x="130"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378;p37"/>
            <p:cNvSpPr/>
            <p:nvPr/>
          </p:nvSpPr>
          <p:spPr>
            <a:xfrm>
              <a:off x="-992915" y="2005022"/>
              <a:ext cx="12463" cy="12463"/>
            </a:xfrm>
            <a:custGeom>
              <a:avLst/>
              <a:gdLst/>
              <a:ahLst/>
              <a:cxnLst/>
              <a:rect l="l" t="t" r="r" b="b"/>
              <a:pathLst>
                <a:path w="251" h="251" extrusionOk="0">
                  <a:moveTo>
                    <a:pt x="126" y="0"/>
                  </a:moveTo>
                  <a:cubicBezTo>
                    <a:pt x="57" y="0"/>
                    <a:pt x="0" y="57"/>
                    <a:pt x="0" y="126"/>
                  </a:cubicBezTo>
                  <a:cubicBezTo>
                    <a:pt x="0"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379;p37"/>
            <p:cNvSpPr/>
            <p:nvPr/>
          </p:nvSpPr>
          <p:spPr>
            <a:xfrm>
              <a:off x="-981047" y="1972896"/>
              <a:ext cx="33964" cy="30885"/>
            </a:xfrm>
            <a:custGeom>
              <a:avLst/>
              <a:gdLst/>
              <a:ahLst/>
              <a:cxnLst/>
              <a:rect l="l" t="t" r="r" b="b"/>
              <a:pathLst>
                <a:path w="684" h="622" extrusionOk="0">
                  <a:moveTo>
                    <a:pt x="66" y="1"/>
                  </a:moveTo>
                  <a:cubicBezTo>
                    <a:pt x="55" y="1"/>
                    <a:pt x="46" y="4"/>
                    <a:pt x="40" y="10"/>
                  </a:cubicBezTo>
                  <a:cubicBezTo>
                    <a:pt x="0" y="49"/>
                    <a:pt x="103" y="220"/>
                    <a:pt x="274" y="385"/>
                  </a:cubicBezTo>
                  <a:cubicBezTo>
                    <a:pt x="415" y="526"/>
                    <a:pt x="556" y="622"/>
                    <a:pt x="619" y="622"/>
                  </a:cubicBezTo>
                  <a:cubicBezTo>
                    <a:pt x="630" y="622"/>
                    <a:pt x="638" y="619"/>
                    <a:pt x="644" y="613"/>
                  </a:cubicBezTo>
                  <a:cubicBezTo>
                    <a:pt x="684" y="573"/>
                    <a:pt x="581" y="408"/>
                    <a:pt x="416" y="237"/>
                  </a:cubicBezTo>
                  <a:cubicBezTo>
                    <a:pt x="275" y="96"/>
                    <a:pt x="130"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380;p37"/>
            <p:cNvSpPr/>
            <p:nvPr/>
          </p:nvSpPr>
          <p:spPr>
            <a:xfrm>
              <a:off x="-992915" y="2096089"/>
              <a:ext cx="12463" cy="12463"/>
            </a:xfrm>
            <a:custGeom>
              <a:avLst/>
              <a:gdLst/>
              <a:ahLst/>
              <a:cxnLst/>
              <a:rect l="l" t="t" r="r" b="b"/>
              <a:pathLst>
                <a:path w="251" h="251" extrusionOk="0">
                  <a:moveTo>
                    <a:pt x="126" y="0"/>
                  </a:moveTo>
                  <a:cubicBezTo>
                    <a:pt x="57" y="0"/>
                    <a:pt x="0" y="57"/>
                    <a:pt x="0" y="126"/>
                  </a:cubicBezTo>
                  <a:cubicBezTo>
                    <a:pt x="0"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381;p37"/>
            <p:cNvSpPr/>
            <p:nvPr/>
          </p:nvSpPr>
          <p:spPr>
            <a:xfrm>
              <a:off x="-980749" y="1939975"/>
              <a:ext cx="24629" cy="16585"/>
            </a:xfrm>
            <a:custGeom>
              <a:avLst/>
              <a:gdLst/>
              <a:ahLst/>
              <a:cxnLst/>
              <a:rect l="l" t="t" r="r" b="b"/>
              <a:pathLst>
                <a:path w="496" h="334" extrusionOk="0">
                  <a:moveTo>
                    <a:pt x="222" y="0"/>
                  </a:moveTo>
                  <a:cubicBezTo>
                    <a:pt x="80" y="149"/>
                    <a:pt x="0" y="291"/>
                    <a:pt x="34" y="325"/>
                  </a:cubicBezTo>
                  <a:cubicBezTo>
                    <a:pt x="40" y="331"/>
                    <a:pt x="49" y="334"/>
                    <a:pt x="60" y="334"/>
                  </a:cubicBezTo>
                  <a:cubicBezTo>
                    <a:pt x="124" y="334"/>
                    <a:pt x="269" y="238"/>
                    <a:pt x="410" y="97"/>
                  </a:cubicBezTo>
                  <a:cubicBezTo>
                    <a:pt x="439" y="63"/>
                    <a:pt x="467"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382;p37"/>
            <p:cNvSpPr/>
            <p:nvPr/>
          </p:nvSpPr>
          <p:spPr>
            <a:xfrm>
              <a:off x="-980749" y="2017883"/>
              <a:ext cx="33666" cy="30587"/>
            </a:xfrm>
            <a:custGeom>
              <a:avLst/>
              <a:gdLst/>
              <a:ahLst/>
              <a:cxnLst/>
              <a:rect l="l" t="t" r="r" b="b"/>
              <a:pathLst>
                <a:path w="678" h="616" extrusionOk="0">
                  <a:moveTo>
                    <a:pt x="613" y="0"/>
                  </a:moveTo>
                  <a:cubicBezTo>
                    <a:pt x="550" y="0"/>
                    <a:pt x="409" y="96"/>
                    <a:pt x="268" y="237"/>
                  </a:cubicBezTo>
                  <a:cubicBezTo>
                    <a:pt x="97" y="402"/>
                    <a:pt x="0" y="567"/>
                    <a:pt x="34" y="607"/>
                  </a:cubicBezTo>
                  <a:cubicBezTo>
                    <a:pt x="40" y="613"/>
                    <a:pt x="49" y="616"/>
                    <a:pt x="60" y="616"/>
                  </a:cubicBezTo>
                  <a:cubicBezTo>
                    <a:pt x="124"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383;p37"/>
            <p:cNvSpPr/>
            <p:nvPr/>
          </p:nvSpPr>
          <p:spPr>
            <a:xfrm>
              <a:off x="-932137" y="2064806"/>
              <a:ext cx="33716" cy="30885"/>
            </a:xfrm>
            <a:custGeom>
              <a:avLst/>
              <a:gdLst/>
              <a:ahLst/>
              <a:cxnLst/>
              <a:rect l="l" t="t" r="r" b="b"/>
              <a:pathLst>
                <a:path w="679" h="622" extrusionOk="0">
                  <a:moveTo>
                    <a:pt x="614" y="1"/>
                  </a:moveTo>
                  <a:cubicBezTo>
                    <a:pt x="551" y="1"/>
                    <a:pt x="409" y="96"/>
                    <a:pt x="268" y="237"/>
                  </a:cubicBezTo>
                  <a:cubicBezTo>
                    <a:pt x="103" y="402"/>
                    <a:pt x="1" y="573"/>
                    <a:pt x="41" y="613"/>
                  </a:cubicBezTo>
                  <a:cubicBezTo>
                    <a:pt x="46" y="619"/>
                    <a:pt x="55" y="622"/>
                    <a:pt x="66" y="622"/>
                  </a:cubicBezTo>
                  <a:cubicBezTo>
                    <a:pt x="129" y="622"/>
                    <a:pt x="270" y="526"/>
                    <a:pt x="411" y="385"/>
                  </a:cubicBezTo>
                  <a:cubicBezTo>
                    <a:pt x="576" y="220"/>
                    <a:pt x="678" y="49"/>
                    <a:pt x="639" y="9"/>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384;p37"/>
            <p:cNvSpPr/>
            <p:nvPr/>
          </p:nvSpPr>
          <p:spPr>
            <a:xfrm>
              <a:off x="-923100" y="1939975"/>
              <a:ext cx="24679" cy="16585"/>
            </a:xfrm>
            <a:custGeom>
              <a:avLst/>
              <a:gdLst/>
              <a:ahLst/>
              <a:cxnLst/>
              <a:rect l="l" t="t" r="r" b="b"/>
              <a:pathLst>
                <a:path w="497" h="334" extrusionOk="0">
                  <a:moveTo>
                    <a:pt x="1" y="0"/>
                  </a:moveTo>
                  <a:cubicBezTo>
                    <a:pt x="29" y="35"/>
                    <a:pt x="52" y="63"/>
                    <a:pt x="86" y="97"/>
                  </a:cubicBezTo>
                  <a:cubicBezTo>
                    <a:pt x="227" y="238"/>
                    <a:pt x="369" y="334"/>
                    <a:pt x="432" y="334"/>
                  </a:cubicBezTo>
                  <a:cubicBezTo>
                    <a:pt x="442" y="334"/>
                    <a:pt x="451" y="331"/>
                    <a:pt x="457" y="325"/>
                  </a:cubicBezTo>
                  <a:cubicBezTo>
                    <a:pt x="496" y="285"/>
                    <a:pt x="411" y="149"/>
                    <a:pt x="2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385;p37"/>
            <p:cNvSpPr/>
            <p:nvPr/>
          </p:nvSpPr>
          <p:spPr>
            <a:xfrm>
              <a:off x="-899911" y="2096089"/>
              <a:ext cx="14797" cy="12612"/>
            </a:xfrm>
            <a:custGeom>
              <a:avLst/>
              <a:gdLst/>
              <a:ahLst/>
              <a:cxnLst/>
              <a:rect l="l" t="t" r="r" b="b"/>
              <a:pathLst>
                <a:path w="298" h="254" extrusionOk="0">
                  <a:moveTo>
                    <a:pt x="172" y="0"/>
                  </a:moveTo>
                  <a:cubicBezTo>
                    <a:pt x="58" y="0"/>
                    <a:pt x="1" y="137"/>
                    <a:pt x="81" y="217"/>
                  </a:cubicBezTo>
                  <a:cubicBezTo>
                    <a:pt x="106" y="242"/>
                    <a:pt x="138" y="254"/>
                    <a:pt x="169" y="254"/>
                  </a:cubicBezTo>
                  <a:cubicBezTo>
                    <a:pt x="234" y="254"/>
                    <a:pt x="297" y="203"/>
                    <a:pt x="297" y="126"/>
                  </a:cubicBezTo>
                  <a:cubicBezTo>
                    <a:pt x="297" y="57"/>
                    <a:pt x="240" y="0"/>
                    <a:pt x="17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386;p37"/>
            <p:cNvSpPr/>
            <p:nvPr/>
          </p:nvSpPr>
          <p:spPr>
            <a:xfrm>
              <a:off x="-899911" y="2005022"/>
              <a:ext cx="14797" cy="12612"/>
            </a:xfrm>
            <a:custGeom>
              <a:avLst/>
              <a:gdLst/>
              <a:ahLst/>
              <a:cxnLst/>
              <a:rect l="l" t="t" r="r" b="b"/>
              <a:pathLst>
                <a:path w="298" h="254" extrusionOk="0">
                  <a:moveTo>
                    <a:pt x="172" y="0"/>
                  </a:moveTo>
                  <a:cubicBezTo>
                    <a:pt x="58" y="0"/>
                    <a:pt x="1" y="137"/>
                    <a:pt x="81" y="217"/>
                  </a:cubicBezTo>
                  <a:cubicBezTo>
                    <a:pt x="106" y="242"/>
                    <a:pt x="138" y="254"/>
                    <a:pt x="169" y="254"/>
                  </a:cubicBezTo>
                  <a:cubicBezTo>
                    <a:pt x="234" y="254"/>
                    <a:pt x="297" y="203"/>
                    <a:pt x="297" y="126"/>
                  </a:cubicBezTo>
                  <a:cubicBezTo>
                    <a:pt x="297" y="57"/>
                    <a:pt x="240" y="0"/>
                    <a:pt x="17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387;p37"/>
            <p:cNvSpPr/>
            <p:nvPr/>
          </p:nvSpPr>
          <p:spPr>
            <a:xfrm>
              <a:off x="-932137" y="2017883"/>
              <a:ext cx="33716" cy="30587"/>
            </a:xfrm>
            <a:custGeom>
              <a:avLst/>
              <a:gdLst/>
              <a:ahLst/>
              <a:cxnLst/>
              <a:rect l="l" t="t" r="r" b="b"/>
              <a:pathLst>
                <a:path w="679" h="616" extrusionOk="0">
                  <a:moveTo>
                    <a:pt x="66" y="0"/>
                  </a:moveTo>
                  <a:cubicBezTo>
                    <a:pt x="55" y="0"/>
                    <a:pt x="46" y="3"/>
                    <a:pt x="41" y="9"/>
                  </a:cubicBezTo>
                  <a:cubicBezTo>
                    <a:pt x="1" y="49"/>
                    <a:pt x="103" y="214"/>
                    <a:pt x="268" y="379"/>
                  </a:cubicBezTo>
                  <a:cubicBezTo>
                    <a:pt x="409" y="520"/>
                    <a:pt x="551" y="616"/>
                    <a:pt x="614" y="616"/>
                  </a:cubicBezTo>
                  <a:cubicBezTo>
                    <a:pt x="624" y="616"/>
                    <a:pt x="633" y="613"/>
                    <a:pt x="639" y="607"/>
                  </a:cubicBezTo>
                  <a:cubicBezTo>
                    <a:pt x="678"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388;p37"/>
            <p:cNvSpPr/>
            <p:nvPr/>
          </p:nvSpPr>
          <p:spPr>
            <a:xfrm>
              <a:off x="-932137" y="1972896"/>
              <a:ext cx="33716" cy="30885"/>
            </a:xfrm>
            <a:custGeom>
              <a:avLst/>
              <a:gdLst/>
              <a:ahLst/>
              <a:cxnLst/>
              <a:rect l="l" t="t" r="r" b="b"/>
              <a:pathLst>
                <a:path w="679" h="622" extrusionOk="0">
                  <a:moveTo>
                    <a:pt x="614" y="1"/>
                  </a:moveTo>
                  <a:cubicBezTo>
                    <a:pt x="551" y="1"/>
                    <a:pt x="409" y="96"/>
                    <a:pt x="268" y="237"/>
                  </a:cubicBezTo>
                  <a:cubicBezTo>
                    <a:pt x="103" y="408"/>
                    <a:pt x="1" y="573"/>
                    <a:pt x="41" y="613"/>
                  </a:cubicBezTo>
                  <a:cubicBezTo>
                    <a:pt x="46" y="619"/>
                    <a:pt x="55" y="622"/>
                    <a:pt x="66" y="622"/>
                  </a:cubicBezTo>
                  <a:cubicBezTo>
                    <a:pt x="129" y="622"/>
                    <a:pt x="270" y="526"/>
                    <a:pt x="411" y="385"/>
                  </a:cubicBezTo>
                  <a:cubicBezTo>
                    <a:pt x="576" y="215"/>
                    <a:pt x="678" y="49"/>
                    <a:pt x="639" y="10"/>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389;p37"/>
            <p:cNvSpPr/>
            <p:nvPr/>
          </p:nvSpPr>
          <p:spPr>
            <a:xfrm>
              <a:off x="-932137" y="2109793"/>
              <a:ext cx="33716" cy="30587"/>
            </a:xfrm>
            <a:custGeom>
              <a:avLst/>
              <a:gdLst/>
              <a:ahLst/>
              <a:cxnLst/>
              <a:rect l="l" t="t" r="r" b="b"/>
              <a:pathLst>
                <a:path w="679" h="616" extrusionOk="0">
                  <a:moveTo>
                    <a:pt x="66" y="0"/>
                  </a:moveTo>
                  <a:cubicBezTo>
                    <a:pt x="55" y="0"/>
                    <a:pt x="46" y="3"/>
                    <a:pt x="41" y="9"/>
                  </a:cubicBezTo>
                  <a:cubicBezTo>
                    <a:pt x="1" y="49"/>
                    <a:pt x="103" y="214"/>
                    <a:pt x="268" y="379"/>
                  </a:cubicBezTo>
                  <a:cubicBezTo>
                    <a:pt x="409" y="520"/>
                    <a:pt x="551" y="616"/>
                    <a:pt x="614" y="616"/>
                  </a:cubicBezTo>
                  <a:cubicBezTo>
                    <a:pt x="624" y="616"/>
                    <a:pt x="633" y="613"/>
                    <a:pt x="639" y="607"/>
                  </a:cubicBezTo>
                  <a:cubicBezTo>
                    <a:pt x="678"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390;p37"/>
            <p:cNvSpPr/>
            <p:nvPr/>
          </p:nvSpPr>
          <p:spPr>
            <a:xfrm>
              <a:off x="-945395" y="2053932"/>
              <a:ext cx="14748" cy="12662"/>
            </a:xfrm>
            <a:custGeom>
              <a:avLst/>
              <a:gdLst/>
              <a:ahLst/>
              <a:cxnLst/>
              <a:rect l="l" t="t" r="r" b="b"/>
              <a:pathLst>
                <a:path w="297" h="255" extrusionOk="0">
                  <a:moveTo>
                    <a:pt x="171" y="1"/>
                  </a:moveTo>
                  <a:cubicBezTo>
                    <a:pt x="57" y="1"/>
                    <a:pt x="0" y="137"/>
                    <a:pt x="80" y="217"/>
                  </a:cubicBezTo>
                  <a:cubicBezTo>
                    <a:pt x="107" y="243"/>
                    <a:pt x="140" y="254"/>
                    <a:pt x="171" y="254"/>
                  </a:cubicBezTo>
                  <a:cubicBezTo>
                    <a:pt x="236" y="254"/>
                    <a:pt x="296" y="203"/>
                    <a:pt x="296" y="126"/>
                  </a:cubicBezTo>
                  <a:cubicBezTo>
                    <a:pt x="296" y="58"/>
                    <a:pt x="239"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3" name="Straight Connector 2"/>
          <p:cNvCxnSpPr/>
          <p:nvPr/>
        </p:nvCxnSpPr>
        <p:spPr>
          <a:xfrm>
            <a:off x="522807" y="255395"/>
            <a:ext cx="41980" cy="4357702"/>
          </a:xfrm>
          <a:prstGeom prst="line">
            <a:avLst/>
          </a:prstGeom>
        </p:spPr>
        <p:style>
          <a:lnRef idx="3">
            <a:schemeClr val="accent4"/>
          </a:lnRef>
          <a:fillRef idx="0">
            <a:schemeClr val="accent4"/>
          </a:fillRef>
          <a:effectRef idx="2">
            <a:schemeClr val="accent4"/>
          </a:effectRef>
          <a:fontRef idx="minor">
            <a:schemeClr val="tx1"/>
          </a:fontRef>
        </p:style>
      </p:cxnSp>
      <p:cxnSp>
        <p:nvCxnSpPr>
          <p:cNvPr id="177" name="Straight Connector 176"/>
          <p:cNvCxnSpPr/>
          <p:nvPr/>
        </p:nvCxnSpPr>
        <p:spPr>
          <a:xfrm flipV="1">
            <a:off x="480325" y="318908"/>
            <a:ext cx="3023163" cy="7148"/>
          </a:xfrm>
          <a:prstGeom prst="line">
            <a:avLst/>
          </a:prstGeom>
        </p:spPr>
        <p:style>
          <a:lnRef idx="3">
            <a:schemeClr val="accent4"/>
          </a:lnRef>
          <a:fillRef idx="0">
            <a:schemeClr val="accent4"/>
          </a:fillRef>
          <a:effectRef idx="2">
            <a:schemeClr val="accent4"/>
          </a:effectRef>
          <a:fontRef idx="minor">
            <a:schemeClr val="tx1"/>
          </a:fontRef>
        </p:style>
      </p:cxnSp>
      <p:cxnSp>
        <p:nvCxnSpPr>
          <p:cNvPr id="180" name="Straight Connector 179"/>
          <p:cNvCxnSpPr/>
          <p:nvPr/>
        </p:nvCxnSpPr>
        <p:spPr>
          <a:xfrm flipV="1">
            <a:off x="5800626" y="399335"/>
            <a:ext cx="3023163" cy="7148"/>
          </a:xfrm>
          <a:prstGeom prst="line">
            <a:avLst/>
          </a:prstGeom>
        </p:spPr>
        <p:style>
          <a:lnRef idx="3">
            <a:schemeClr val="accent4"/>
          </a:lnRef>
          <a:fillRef idx="0">
            <a:schemeClr val="accent4"/>
          </a:fillRef>
          <a:effectRef idx="2">
            <a:schemeClr val="accent4"/>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cxnSp>
        <p:nvCxnSpPr>
          <p:cNvPr id="5" name="Straight Connector 4"/>
          <p:cNvCxnSpPr/>
          <p:nvPr/>
        </p:nvCxnSpPr>
        <p:spPr>
          <a:xfrm flipV="1">
            <a:off x="5196164" y="341579"/>
            <a:ext cx="3023163" cy="7148"/>
          </a:xfrm>
          <a:prstGeom prst="line">
            <a:avLst/>
          </a:prstGeom>
        </p:spPr>
        <p:style>
          <a:lnRef idx="3">
            <a:schemeClr val="accent4"/>
          </a:lnRef>
          <a:fillRef idx="0">
            <a:schemeClr val="accent4"/>
          </a:fillRef>
          <a:effectRef idx="2">
            <a:schemeClr val="accent4"/>
          </a:effectRef>
          <a:fontRef idx="minor">
            <a:schemeClr val="tx1"/>
          </a:fontRef>
        </p:style>
      </p:cxnSp>
      <p:sp>
        <p:nvSpPr>
          <p:cNvPr id="170" name="Google Shape;170;p5"/>
          <p:cNvSpPr txBox="1">
            <a:spLocks noGrp="1"/>
          </p:cNvSpPr>
          <p:nvPr>
            <p:ph type="title"/>
          </p:nvPr>
        </p:nvSpPr>
        <p:spPr>
          <a:xfrm>
            <a:off x="160057" y="198036"/>
            <a:ext cx="8454465" cy="4840759"/>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1000"/>
              </a:spcBef>
              <a:spcAft>
                <a:spcPts val="1000"/>
              </a:spcAft>
              <a:buSzPct val="141414"/>
              <a:buNone/>
            </a:pPr>
            <a:r>
              <a:rPr lang="en-US" b="1" u="sng" dirty="0">
                <a:latin typeface="Times New Roman" panose="02020603050405020304" pitchFamily="18" charset="0"/>
                <a:cs typeface="Times New Roman" panose="02020603050405020304" pitchFamily="18" charset="0"/>
              </a:rPr>
              <a:t>2. DATA FLOW DIAGRAM(LEVEL 0)</a:t>
            </a:r>
            <a:r>
              <a:rPr lang="en-US" u="sng" dirty="0"/>
              <a:t/>
            </a:r>
            <a:br>
              <a:rPr lang="en-US" u="sng" dirty="0"/>
            </a:br>
            <a:r>
              <a:rPr lang="en-US" u="sng" dirty="0"/>
              <a:t/>
            </a:r>
            <a:br>
              <a:rPr lang="en-US" u="sng" dirty="0"/>
            </a:br>
            <a:endParaRPr u="sng" dirty="0"/>
          </a:p>
        </p:txBody>
      </p:sp>
      <p:pic>
        <p:nvPicPr>
          <p:cNvPr id="1026" name="Picture 2">
            <a:extLst>
              <a:ext uri="{FF2B5EF4-FFF2-40B4-BE49-F238E27FC236}">
                <a16:creationId xmlns="" xmlns:a16="http://schemas.microsoft.com/office/drawing/2014/main" id="{7F61A3CD-13F4-49AB-B9FF-B151AB637A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960" y="1120999"/>
            <a:ext cx="6177078" cy="3245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p:cNvCxnSpPr/>
          <p:nvPr/>
        </p:nvCxnSpPr>
        <p:spPr>
          <a:xfrm>
            <a:off x="8196642" y="341579"/>
            <a:ext cx="22685" cy="4466727"/>
          </a:xfrm>
          <a:prstGeom prst="line">
            <a:avLst/>
          </a:prstGeom>
        </p:spPr>
        <p:style>
          <a:lnRef idx="3">
            <a:schemeClr val="accent4"/>
          </a:lnRef>
          <a:fillRef idx="0">
            <a:schemeClr val="accent4"/>
          </a:fillRef>
          <a:effectRef idx="2">
            <a:schemeClr val="accent4"/>
          </a:effectRef>
          <a:fontRef idx="minor">
            <a:schemeClr val="tx1"/>
          </a:fontRef>
        </p:style>
      </p:cxnSp>
      <p:grpSp>
        <p:nvGrpSpPr>
          <p:cNvPr id="9" name="Google Shape;1413;p38"/>
          <p:cNvGrpSpPr/>
          <p:nvPr/>
        </p:nvGrpSpPr>
        <p:grpSpPr>
          <a:xfrm rot="1665840">
            <a:off x="7630526" y="320879"/>
            <a:ext cx="1287909" cy="344459"/>
            <a:chOff x="-1128125" y="1939975"/>
            <a:chExt cx="859776" cy="229952"/>
          </a:xfrm>
        </p:grpSpPr>
        <p:sp>
          <p:nvSpPr>
            <p:cNvPr id="10" name="Google Shape;1414;p38"/>
            <p:cNvSpPr/>
            <p:nvPr/>
          </p:nvSpPr>
          <p:spPr>
            <a:xfrm>
              <a:off x="-1128125" y="1939975"/>
              <a:ext cx="859776" cy="229952"/>
            </a:xfrm>
            <a:custGeom>
              <a:avLst/>
              <a:gdLst/>
              <a:ahLst/>
              <a:cxnLst/>
              <a:rect l="l" t="t" r="r" b="b"/>
              <a:pathLst>
                <a:path w="17315" h="4631" extrusionOk="0">
                  <a:moveTo>
                    <a:pt x="1" y="0"/>
                  </a:moveTo>
                  <a:lnTo>
                    <a:pt x="143" y="1413"/>
                  </a:lnTo>
                  <a:lnTo>
                    <a:pt x="1" y="2455"/>
                  </a:lnTo>
                  <a:lnTo>
                    <a:pt x="143" y="3828"/>
                  </a:lnTo>
                  <a:lnTo>
                    <a:pt x="143" y="4631"/>
                  </a:lnTo>
                  <a:lnTo>
                    <a:pt x="17314" y="4557"/>
                  </a:lnTo>
                  <a:lnTo>
                    <a:pt x="17314" y="3571"/>
                  </a:lnTo>
                  <a:lnTo>
                    <a:pt x="17098" y="2165"/>
                  </a:lnTo>
                  <a:lnTo>
                    <a:pt x="17314" y="940"/>
                  </a:lnTo>
                  <a:lnTo>
                    <a:pt x="17314"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415;p38"/>
            <p:cNvSpPr/>
            <p:nvPr/>
          </p:nvSpPr>
          <p:spPr>
            <a:xfrm>
              <a:off x="-600144" y="2109793"/>
              <a:ext cx="34014" cy="30587"/>
            </a:xfrm>
            <a:custGeom>
              <a:avLst/>
              <a:gdLst/>
              <a:ahLst/>
              <a:cxnLst/>
              <a:rect l="l" t="t" r="r" b="b"/>
              <a:pathLst>
                <a:path w="685" h="616" extrusionOk="0">
                  <a:moveTo>
                    <a:pt x="619" y="0"/>
                  </a:moveTo>
                  <a:cubicBezTo>
                    <a:pt x="555" y="0"/>
                    <a:pt x="410" y="96"/>
                    <a:pt x="269" y="237"/>
                  </a:cubicBezTo>
                  <a:cubicBezTo>
                    <a:pt x="103" y="402"/>
                    <a:pt x="1" y="567"/>
                    <a:pt x="41" y="607"/>
                  </a:cubicBezTo>
                  <a:cubicBezTo>
                    <a:pt x="47" y="613"/>
                    <a:pt x="55" y="616"/>
                    <a:pt x="66" y="616"/>
                  </a:cubicBezTo>
                  <a:cubicBezTo>
                    <a:pt x="129" y="616"/>
                    <a:pt x="270" y="520"/>
                    <a:pt x="411" y="379"/>
                  </a:cubicBezTo>
                  <a:cubicBezTo>
                    <a:pt x="576" y="214"/>
                    <a:pt x="684" y="49"/>
                    <a:pt x="644" y="9"/>
                  </a:cubicBezTo>
                  <a:cubicBezTo>
                    <a:pt x="639" y="3"/>
                    <a:pt x="630" y="0"/>
                    <a:pt x="61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416;p38"/>
            <p:cNvSpPr/>
            <p:nvPr/>
          </p:nvSpPr>
          <p:spPr>
            <a:xfrm>
              <a:off x="-600144" y="2017883"/>
              <a:ext cx="34014" cy="30587"/>
            </a:xfrm>
            <a:custGeom>
              <a:avLst/>
              <a:gdLst/>
              <a:ahLst/>
              <a:cxnLst/>
              <a:rect l="l" t="t" r="r" b="b"/>
              <a:pathLst>
                <a:path w="685" h="616" extrusionOk="0">
                  <a:moveTo>
                    <a:pt x="619" y="0"/>
                  </a:moveTo>
                  <a:cubicBezTo>
                    <a:pt x="555" y="0"/>
                    <a:pt x="410" y="96"/>
                    <a:pt x="269" y="237"/>
                  </a:cubicBezTo>
                  <a:cubicBezTo>
                    <a:pt x="103" y="402"/>
                    <a:pt x="1" y="567"/>
                    <a:pt x="41" y="607"/>
                  </a:cubicBezTo>
                  <a:cubicBezTo>
                    <a:pt x="47" y="613"/>
                    <a:pt x="55" y="616"/>
                    <a:pt x="66" y="616"/>
                  </a:cubicBezTo>
                  <a:cubicBezTo>
                    <a:pt x="129" y="616"/>
                    <a:pt x="270" y="520"/>
                    <a:pt x="411" y="379"/>
                  </a:cubicBezTo>
                  <a:cubicBezTo>
                    <a:pt x="576" y="214"/>
                    <a:pt x="684" y="49"/>
                    <a:pt x="644" y="9"/>
                  </a:cubicBezTo>
                  <a:cubicBezTo>
                    <a:pt x="639" y="3"/>
                    <a:pt x="630" y="0"/>
                    <a:pt x="61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417;p38"/>
            <p:cNvSpPr/>
            <p:nvPr/>
          </p:nvSpPr>
          <p:spPr>
            <a:xfrm>
              <a:off x="-646522" y="2017883"/>
              <a:ext cx="33716" cy="30587"/>
            </a:xfrm>
            <a:custGeom>
              <a:avLst/>
              <a:gdLst/>
              <a:ahLst/>
              <a:cxnLst/>
              <a:rect l="l" t="t" r="r" b="b"/>
              <a:pathLst>
                <a:path w="679" h="616" extrusionOk="0">
                  <a:moveTo>
                    <a:pt x="66" y="0"/>
                  </a:moveTo>
                  <a:cubicBezTo>
                    <a:pt x="55" y="0"/>
                    <a:pt x="47" y="3"/>
                    <a:pt x="41" y="9"/>
                  </a:cubicBezTo>
                  <a:cubicBezTo>
                    <a:pt x="1" y="49"/>
                    <a:pt x="103" y="214"/>
                    <a:pt x="269" y="379"/>
                  </a:cubicBezTo>
                  <a:cubicBezTo>
                    <a:pt x="410" y="520"/>
                    <a:pt x="551" y="616"/>
                    <a:pt x="614" y="616"/>
                  </a:cubicBezTo>
                  <a:cubicBezTo>
                    <a:pt x="624" y="616"/>
                    <a:pt x="633" y="613"/>
                    <a:pt x="639" y="607"/>
                  </a:cubicBezTo>
                  <a:cubicBezTo>
                    <a:pt x="679" y="567"/>
                    <a:pt x="582"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18;p38"/>
            <p:cNvSpPr/>
            <p:nvPr/>
          </p:nvSpPr>
          <p:spPr>
            <a:xfrm>
              <a:off x="-612310" y="2005022"/>
              <a:ext cx="12811" cy="12463"/>
            </a:xfrm>
            <a:custGeom>
              <a:avLst/>
              <a:gdLst/>
              <a:ahLst/>
              <a:cxnLst/>
              <a:rect l="l" t="t" r="r" b="b"/>
              <a:pathLst>
                <a:path w="258" h="251" extrusionOk="0">
                  <a:moveTo>
                    <a:pt x="126" y="0"/>
                  </a:moveTo>
                  <a:cubicBezTo>
                    <a:pt x="58" y="0"/>
                    <a:pt x="1" y="57"/>
                    <a:pt x="1" y="126"/>
                  </a:cubicBezTo>
                  <a:cubicBezTo>
                    <a:pt x="1" y="194"/>
                    <a:pt x="58" y="251"/>
                    <a:pt x="126" y="251"/>
                  </a:cubicBezTo>
                  <a:cubicBezTo>
                    <a:pt x="200" y="251"/>
                    <a:pt x="257" y="194"/>
                    <a:pt x="257" y="126"/>
                  </a:cubicBezTo>
                  <a:cubicBezTo>
                    <a:pt x="257" y="57"/>
                    <a:pt x="200"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419;p38"/>
            <p:cNvSpPr/>
            <p:nvPr/>
          </p:nvSpPr>
          <p:spPr>
            <a:xfrm>
              <a:off x="-599846" y="1939975"/>
              <a:ext cx="24679" cy="16585"/>
            </a:xfrm>
            <a:custGeom>
              <a:avLst/>
              <a:gdLst/>
              <a:ahLst/>
              <a:cxnLst/>
              <a:rect l="l" t="t" r="r" b="b"/>
              <a:pathLst>
                <a:path w="497" h="334" extrusionOk="0">
                  <a:moveTo>
                    <a:pt x="217" y="0"/>
                  </a:moveTo>
                  <a:cubicBezTo>
                    <a:pt x="80" y="149"/>
                    <a:pt x="1" y="291"/>
                    <a:pt x="35" y="325"/>
                  </a:cubicBezTo>
                  <a:cubicBezTo>
                    <a:pt x="41" y="331"/>
                    <a:pt x="49" y="334"/>
                    <a:pt x="60" y="334"/>
                  </a:cubicBezTo>
                  <a:cubicBezTo>
                    <a:pt x="123" y="334"/>
                    <a:pt x="264" y="238"/>
                    <a:pt x="405"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420;p38"/>
            <p:cNvSpPr/>
            <p:nvPr/>
          </p:nvSpPr>
          <p:spPr>
            <a:xfrm>
              <a:off x="-646522" y="2109793"/>
              <a:ext cx="33716" cy="30587"/>
            </a:xfrm>
            <a:custGeom>
              <a:avLst/>
              <a:gdLst/>
              <a:ahLst/>
              <a:cxnLst/>
              <a:rect l="l" t="t" r="r" b="b"/>
              <a:pathLst>
                <a:path w="679" h="616" extrusionOk="0">
                  <a:moveTo>
                    <a:pt x="66" y="0"/>
                  </a:moveTo>
                  <a:cubicBezTo>
                    <a:pt x="55" y="0"/>
                    <a:pt x="47" y="3"/>
                    <a:pt x="41" y="9"/>
                  </a:cubicBezTo>
                  <a:cubicBezTo>
                    <a:pt x="1" y="49"/>
                    <a:pt x="103" y="214"/>
                    <a:pt x="269" y="379"/>
                  </a:cubicBezTo>
                  <a:cubicBezTo>
                    <a:pt x="410" y="520"/>
                    <a:pt x="551" y="616"/>
                    <a:pt x="614" y="616"/>
                  </a:cubicBezTo>
                  <a:cubicBezTo>
                    <a:pt x="624" y="616"/>
                    <a:pt x="633" y="613"/>
                    <a:pt x="639" y="607"/>
                  </a:cubicBezTo>
                  <a:cubicBezTo>
                    <a:pt x="679"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421;p38"/>
            <p:cNvSpPr/>
            <p:nvPr/>
          </p:nvSpPr>
          <p:spPr>
            <a:xfrm>
              <a:off x="-646522" y="2064806"/>
              <a:ext cx="33716" cy="30885"/>
            </a:xfrm>
            <a:custGeom>
              <a:avLst/>
              <a:gdLst/>
              <a:ahLst/>
              <a:cxnLst/>
              <a:rect l="l" t="t" r="r" b="b"/>
              <a:pathLst>
                <a:path w="679" h="622" extrusionOk="0">
                  <a:moveTo>
                    <a:pt x="614" y="1"/>
                  </a:moveTo>
                  <a:cubicBezTo>
                    <a:pt x="551" y="1"/>
                    <a:pt x="410" y="96"/>
                    <a:pt x="269" y="237"/>
                  </a:cubicBezTo>
                  <a:cubicBezTo>
                    <a:pt x="103" y="402"/>
                    <a:pt x="1" y="573"/>
                    <a:pt x="41" y="613"/>
                  </a:cubicBezTo>
                  <a:cubicBezTo>
                    <a:pt x="47" y="619"/>
                    <a:pt x="55" y="622"/>
                    <a:pt x="66" y="622"/>
                  </a:cubicBezTo>
                  <a:cubicBezTo>
                    <a:pt x="129" y="622"/>
                    <a:pt x="270" y="526"/>
                    <a:pt x="411" y="385"/>
                  </a:cubicBezTo>
                  <a:cubicBezTo>
                    <a:pt x="576" y="220"/>
                    <a:pt x="679" y="49"/>
                    <a:pt x="639" y="9"/>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422;p38"/>
            <p:cNvSpPr/>
            <p:nvPr/>
          </p:nvSpPr>
          <p:spPr>
            <a:xfrm>
              <a:off x="-637435" y="1939975"/>
              <a:ext cx="24629" cy="16585"/>
            </a:xfrm>
            <a:custGeom>
              <a:avLst/>
              <a:gdLst/>
              <a:ahLst/>
              <a:cxnLst/>
              <a:rect l="l" t="t" r="r" b="b"/>
              <a:pathLst>
                <a:path w="496" h="334" extrusionOk="0">
                  <a:moveTo>
                    <a:pt x="0" y="0"/>
                  </a:moveTo>
                  <a:cubicBezTo>
                    <a:pt x="23" y="35"/>
                    <a:pt x="51" y="63"/>
                    <a:pt x="86" y="97"/>
                  </a:cubicBezTo>
                  <a:cubicBezTo>
                    <a:pt x="227" y="238"/>
                    <a:pt x="368" y="334"/>
                    <a:pt x="431" y="334"/>
                  </a:cubicBezTo>
                  <a:cubicBezTo>
                    <a:pt x="441" y="334"/>
                    <a:pt x="450" y="331"/>
                    <a:pt x="456" y="325"/>
                  </a:cubicBezTo>
                  <a:cubicBezTo>
                    <a:pt x="496" y="285"/>
                    <a:pt x="410" y="149"/>
                    <a:pt x="27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423;p38"/>
            <p:cNvSpPr/>
            <p:nvPr/>
          </p:nvSpPr>
          <p:spPr>
            <a:xfrm>
              <a:off x="-612310" y="2096089"/>
              <a:ext cx="12811" cy="12463"/>
            </a:xfrm>
            <a:custGeom>
              <a:avLst/>
              <a:gdLst/>
              <a:ahLst/>
              <a:cxnLst/>
              <a:rect l="l" t="t" r="r" b="b"/>
              <a:pathLst>
                <a:path w="258" h="251" extrusionOk="0">
                  <a:moveTo>
                    <a:pt x="126" y="0"/>
                  </a:moveTo>
                  <a:cubicBezTo>
                    <a:pt x="58" y="0"/>
                    <a:pt x="1" y="57"/>
                    <a:pt x="1" y="126"/>
                  </a:cubicBezTo>
                  <a:cubicBezTo>
                    <a:pt x="1" y="194"/>
                    <a:pt x="58" y="251"/>
                    <a:pt x="126" y="251"/>
                  </a:cubicBezTo>
                  <a:cubicBezTo>
                    <a:pt x="200" y="251"/>
                    <a:pt x="257" y="194"/>
                    <a:pt x="257" y="126"/>
                  </a:cubicBezTo>
                  <a:cubicBezTo>
                    <a:pt x="257" y="57"/>
                    <a:pt x="200"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1424;p38"/>
            <p:cNvSpPr/>
            <p:nvPr/>
          </p:nvSpPr>
          <p:spPr>
            <a:xfrm>
              <a:off x="-600144" y="1972896"/>
              <a:ext cx="33716" cy="30885"/>
            </a:xfrm>
            <a:custGeom>
              <a:avLst/>
              <a:gdLst/>
              <a:ahLst/>
              <a:cxnLst/>
              <a:rect l="l" t="t" r="r" b="b"/>
              <a:pathLst>
                <a:path w="679" h="622" extrusionOk="0">
                  <a:moveTo>
                    <a:pt x="66" y="1"/>
                  </a:moveTo>
                  <a:cubicBezTo>
                    <a:pt x="55" y="1"/>
                    <a:pt x="47" y="4"/>
                    <a:pt x="41" y="10"/>
                  </a:cubicBezTo>
                  <a:cubicBezTo>
                    <a:pt x="1" y="49"/>
                    <a:pt x="103" y="220"/>
                    <a:pt x="269" y="385"/>
                  </a:cubicBezTo>
                  <a:cubicBezTo>
                    <a:pt x="410" y="526"/>
                    <a:pt x="555" y="622"/>
                    <a:pt x="619" y="622"/>
                  </a:cubicBezTo>
                  <a:cubicBezTo>
                    <a:pt x="630" y="622"/>
                    <a:pt x="639" y="619"/>
                    <a:pt x="644" y="613"/>
                  </a:cubicBezTo>
                  <a:cubicBezTo>
                    <a:pt x="679" y="573"/>
                    <a:pt x="582" y="408"/>
                    <a:pt x="411" y="237"/>
                  </a:cubicBezTo>
                  <a:cubicBezTo>
                    <a:pt x="270"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1425;p38"/>
            <p:cNvSpPr/>
            <p:nvPr/>
          </p:nvSpPr>
          <p:spPr>
            <a:xfrm>
              <a:off x="-551184" y="1972896"/>
              <a:ext cx="33666" cy="30885"/>
            </a:xfrm>
            <a:custGeom>
              <a:avLst/>
              <a:gdLst/>
              <a:ahLst/>
              <a:cxnLst/>
              <a:rect l="l" t="t" r="r" b="b"/>
              <a:pathLst>
                <a:path w="678" h="622" extrusionOk="0">
                  <a:moveTo>
                    <a:pt x="613" y="1"/>
                  </a:moveTo>
                  <a:cubicBezTo>
                    <a:pt x="550" y="1"/>
                    <a:pt x="409" y="96"/>
                    <a:pt x="268" y="237"/>
                  </a:cubicBezTo>
                  <a:cubicBezTo>
                    <a:pt x="103" y="408"/>
                    <a:pt x="0" y="573"/>
                    <a:pt x="40" y="613"/>
                  </a:cubicBezTo>
                  <a:cubicBezTo>
                    <a:pt x="46" y="619"/>
                    <a:pt x="54" y="622"/>
                    <a:pt x="65" y="622"/>
                  </a:cubicBezTo>
                  <a:cubicBezTo>
                    <a:pt x="128" y="622"/>
                    <a:pt x="269" y="526"/>
                    <a:pt x="410" y="385"/>
                  </a:cubicBezTo>
                  <a:cubicBezTo>
                    <a:pt x="575" y="215"/>
                    <a:pt x="678" y="49"/>
                    <a:pt x="638" y="10"/>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1426;p38"/>
            <p:cNvSpPr/>
            <p:nvPr/>
          </p:nvSpPr>
          <p:spPr>
            <a:xfrm>
              <a:off x="-551184" y="2064806"/>
              <a:ext cx="33666" cy="30885"/>
            </a:xfrm>
            <a:custGeom>
              <a:avLst/>
              <a:gdLst/>
              <a:ahLst/>
              <a:cxnLst/>
              <a:rect l="l" t="t" r="r" b="b"/>
              <a:pathLst>
                <a:path w="678" h="622" extrusionOk="0">
                  <a:moveTo>
                    <a:pt x="613" y="1"/>
                  </a:moveTo>
                  <a:cubicBezTo>
                    <a:pt x="550" y="1"/>
                    <a:pt x="409" y="96"/>
                    <a:pt x="268" y="237"/>
                  </a:cubicBezTo>
                  <a:cubicBezTo>
                    <a:pt x="103" y="402"/>
                    <a:pt x="0" y="573"/>
                    <a:pt x="40" y="613"/>
                  </a:cubicBezTo>
                  <a:cubicBezTo>
                    <a:pt x="46" y="619"/>
                    <a:pt x="54" y="622"/>
                    <a:pt x="65" y="622"/>
                  </a:cubicBezTo>
                  <a:cubicBezTo>
                    <a:pt x="128" y="622"/>
                    <a:pt x="269" y="526"/>
                    <a:pt x="410" y="385"/>
                  </a:cubicBezTo>
                  <a:cubicBezTo>
                    <a:pt x="575" y="220"/>
                    <a:pt x="678" y="49"/>
                    <a:pt x="638" y="9"/>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1427;p38"/>
            <p:cNvSpPr/>
            <p:nvPr/>
          </p:nvSpPr>
          <p:spPr>
            <a:xfrm>
              <a:off x="-551184" y="2017883"/>
              <a:ext cx="33666" cy="30587"/>
            </a:xfrm>
            <a:custGeom>
              <a:avLst/>
              <a:gdLst/>
              <a:ahLst/>
              <a:cxnLst/>
              <a:rect l="l" t="t" r="r" b="b"/>
              <a:pathLst>
                <a:path w="678" h="616" extrusionOk="0">
                  <a:moveTo>
                    <a:pt x="63" y="0"/>
                  </a:moveTo>
                  <a:cubicBezTo>
                    <a:pt x="53" y="0"/>
                    <a:pt x="45"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4" y="0"/>
                    <a:pt x="6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1428;p38"/>
            <p:cNvSpPr/>
            <p:nvPr/>
          </p:nvSpPr>
          <p:spPr>
            <a:xfrm>
              <a:off x="-600144" y="2064806"/>
              <a:ext cx="33716" cy="30885"/>
            </a:xfrm>
            <a:custGeom>
              <a:avLst/>
              <a:gdLst/>
              <a:ahLst/>
              <a:cxnLst/>
              <a:rect l="l" t="t" r="r" b="b"/>
              <a:pathLst>
                <a:path w="679" h="622" extrusionOk="0">
                  <a:moveTo>
                    <a:pt x="66" y="1"/>
                  </a:moveTo>
                  <a:cubicBezTo>
                    <a:pt x="55" y="1"/>
                    <a:pt x="47" y="4"/>
                    <a:pt x="41" y="9"/>
                  </a:cubicBezTo>
                  <a:cubicBezTo>
                    <a:pt x="1" y="49"/>
                    <a:pt x="103" y="220"/>
                    <a:pt x="269" y="385"/>
                  </a:cubicBezTo>
                  <a:cubicBezTo>
                    <a:pt x="410" y="526"/>
                    <a:pt x="555" y="622"/>
                    <a:pt x="619" y="622"/>
                  </a:cubicBezTo>
                  <a:cubicBezTo>
                    <a:pt x="630" y="622"/>
                    <a:pt x="639" y="619"/>
                    <a:pt x="644" y="613"/>
                  </a:cubicBezTo>
                  <a:cubicBezTo>
                    <a:pt x="679" y="573"/>
                    <a:pt x="582" y="408"/>
                    <a:pt x="411" y="237"/>
                  </a:cubicBezTo>
                  <a:cubicBezTo>
                    <a:pt x="270"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1429;p38"/>
            <p:cNvSpPr/>
            <p:nvPr/>
          </p:nvSpPr>
          <p:spPr>
            <a:xfrm>
              <a:off x="-542445" y="1939975"/>
              <a:ext cx="24927" cy="16585"/>
            </a:xfrm>
            <a:custGeom>
              <a:avLst/>
              <a:gdLst/>
              <a:ahLst/>
              <a:cxnLst/>
              <a:rect l="l" t="t" r="r" b="b"/>
              <a:pathLst>
                <a:path w="502" h="334" extrusionOk="0">
                  <a:moveTo>
                    <a:pt x="1" y="0"/>
                  </a:moveTo>
                  <a:cubicBezTo>
                    <a:pt x="29" y="35"/>
                    <a:pt x="58" y="63"/>
                    <a:pt x="92" y="97"/>
                  </a:cubicBezTo>
                  <a:cubicBezTo>
                    <a:pt x="233" y="238"/>
                    <a:pt x="374" y="334"/>
                    <a:pt x="437" y="334"/>
                  </a:cubicBezTo>
                  <a:cubicBezTo>
                    <a:pt x="448" y="334"/>
                    <a:pt x="456" y="331"/>
                    <a:pt x="462" y="325"/>
                  </a:cubicBezTo>
                  <a:cubicBezTo>
                    <a:pt x="502" y="285"/>
                    <a:pt x="416" y="149"/>
                    <a:pt x="2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1430;p38"/>
            <p:cNvSpPr/>
            <p:nvPr/>
          </p:nvSpPr>
          <p:spPr>
            <a:xfrm>
              <a:off x="-564492"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7" y="204"/>
                    <a:pt x="297" y="131"/>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1431;p38"/>
            <p:cNvSpPr/>
            <p:nvPr/>
          </p:nvSpPr>
          <p:spPr>
            <a:xfrm>
              <a:off x="-564492" y="2053932"/>
              <a:ext cx="14748" cy="12662"/>
            </a:xfrm>
            <a:custGeom>
              <a:avLst/>
              <a:gdLst/>
              <a:ahLst/>
              <a:cxnLst/>
              <a:rect l="l" t="t" r="r" b="b"/>
              <a:pathLst>
                <a:path w="297" h="255" extrusionOk="0">
                  <a:moveTo>
                    <a:pt x="171" y="1"/>
                  </a:moveTo>
                  <a:cubicBezTo>
                    <a:pt x="57" y="1"/>
                    <a:pt x="0" y="137"/>
                    <a:pt x="80" y="217"/>
                  </a:cubicBezTo>
                  <a:cubicBezTo>
                    <a:pt x="106" y="243"/>
                    <a:pt x="137" y="254"/>
                    <a:pt x="168" y="254"/>
                  </a:cubicBezTo>
                  <a:cubicBezTo>
                    <a:pt x="234" y="254"/>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1432;p38"/>
            <p:cNvSpPr/>
            <p:nvPr/>
          </p:nvSpPr>
          <p:spPr>
            <a:xfrm>
              <a:off x="-562208" y="2152894"/>
              <a:ext cx="12463" cy="12513"/>
            </a:xfrm>
            <a:custGeom>
              <a:avLst/>
              <a:gdLst/>
              <a:ahLst/>
              <a:cxnLst/>
              <a:rect l="l" t="t" r="r" b="b"/>
              <a:pathLst>
                <a:path w="251" h="252" extrusionOk="0">
                  <a:moveTo>
                    <a:pt x="125" y="1"/>
                  </a:moveTo>
                  <a:cubicBezTo>
                    <a:pt x="57" y="1"/>
                    <a:pt x="0" y="58"/>
                    <a:pt x="0" y="126"/>
                  </a:cubicBezTo>
                  <a:cubicBezTo>
                    <a:pt x="0" y="195"/>
                    <a:pt x="57" y="252"/>
                    <a:pt x="125" y="252"/>
                  </a:cubicBezTo>
                  <a:cubicBezTo>
                    <a:pt x="194" y="252"/>
                    <a:pt x="251" y="195"/>
                    <a:pt x="251" y="126"/>
                  </a:cubicBezTo>
                  <a:cubicBezTo>
                    <a:pt x="251" y="58"/>
                    <a:pt x="194" y="1"/>
                    <a:pt x="12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1433;p38"/>
            <p:cNvSpPr/>
            <p:nvPr/>
          </p:nvSpPr>
          <p:spPr>
            <a:xfrm>
              <a:off x="-646522" y="1972896"/>
              <a:ext cx="33716" cy="30885"/>
            </a:xfrm>
            <a:custGeom>
              <a:avLst/>
              <a:gdLst/>
              <a:ahLst/>
              <a:cxnLst/>
              <a:rect l="l" t="t" r="r" b="b"/>
              <a:pathLst>
                <a:path w="679" h="622" extrusionOk="0">
                  <a:moveTo>
                    <a:pt x="614" y="1"/>
                  </a:moveTo>
                  <a:cubicBezTo>
                    <a:pt x="551" y="1"/>
                    <a:pt x="410" y="96"/>
                    <a:pt x="269" y="237"/>
                  </a:cubicBezTo>
                  <a:cubicBezTo>
                    <a:pt x="103" y="408"/>
                    <a:pt x="1" y="573"/>
                    <a:pt x="41" y="613"/>
                  </a:cubicBezTo>
                  <a:cubicBezTo>
                    <a:pt x="47" y="619"/>
                    <a:pt x="55" y="622"/>
                    <a:pt x="66" y="622"/>
                  </a:cubicBezTo>
                  <a:cubicBezTo>
                    <a:pt x="129" y="622"/>
                    <a:pt x="270" y="526"/>
                    <a:pt x="411" y="385"/>
                  </a:cubicBezTo>
                  <a:cubicBezTo>
                    <a:pt x="576" y="215"/>
                    <a:pt x="679" y="49"/>
                    <a:pt x="639" y="10"/>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1434;p38"/>
            <p:cNvSpPr/>
            <p:nvPr/>
          </p:nvSpPr>
          <p:spPr>
            <a:xfrm>
              <a:off x="-741810" y="2109793"/>
              <a:ext cx="34014" cy="30587"/>
            </a:xfrm>
            <a:custGeom>
              <a:avLst/>
              <a:gdLst/>
              <a:ahLst/>
              <a:cxnLst/>
              <a:rect l="l" t="t" r="r" b="b"/>
              <a:pathLst>
                <a:path w="685" h="616" extrusionOk="0">
                  <a:moveTo>
                    <a:pt x="66" y="0"/>
                  </a:moveTo>
                  <a:cubicBezTo>
                    <a:pt x="55" y="0"/>
                    <a:pt x="46" y="3"/>
                    <a:pt x="40" y="9"/>
                  </a:cubicBezTo>
                  <a:cubicBezTo>
                    <a:pt x="1" y="49"/>
                    <a:pt x="103" y="214"/>
                    <a:pt x="268" y="379"/>
                  </a:cubicBezTo>
                  <a:cubicBezTo>
                    <a:pt x="414" y="520"/>
                    <a:pt x="556" y="616"/>
                    <a:pt x="619" y="616"/>
                  </a:cubicBezTo>
                  <a:cubicBezTo>
                    <a:pt x="630" y="616"/>
                    <a:pt x="638" y="613"/>
                    <a:pt x="644" y="607"/>
                  </a:cubicBezTo>
                  <a:cubicBezTo>
                    <a:pt x="684" y="567"/>
                    <a:pt x="582" y="402"/>
                    <a:pt x="416"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1435;p38"/>
            <p:cNvSpPr/>
            <p:nvPr/>
          </p:nvSpPr>
          <p:spPr>
            <a:xfrm>
              <a:off x="-741810" y="2064806"/>
              <a:ext cx="34014" cy="30885"/>
            </a:xfrm>
            <a:custGeom>
              <a:avLst/>
              <a:gdLst/>
              <a:ahLst/>
              <a:cxnLst/>
              <a:rect l="l" t="t" r="r" b="b"/>
              <a:pathLst>
                <a:path w="685" h="622" extrusionOk="0">
                  <a:moveTo>
                    <a:pt x="619" y="1"/>
                  </a:moveTo>
                  <a:cubicBezTo>
                    <a:pt x="555" y="1"/>
                    <a:pt x="409" y="96"/>
                    <a:pt x="268" y="237"/>
                  </a:cubicBezTo>
                  <a:cubicBezTo>
                    <a:pt x="103" y="402"/>
                    <a:pt x="1" y="573"/>
                    <a:pt x="40" y="613"/>
                  </a:cubicBezTo>
                  <a:cubicBezTo>
                    <a:pt x="46" y="619"/>
                    <a:pt x="55" y="622"/>
                    <a:pt x="66" y="622"/>
                  </a:cubicBezTo>
                  <a:cubicBezTo>
                    <a:pt x="129" y="622"/>
                    <a:pt x="270" y="526"/>
                    <a:pt x="416" y="385"/>
                  </a:cubicBezTo>
                  <a:cubicBezTo>
                    <a:pt x="582" y="220"/>
                    <a:pt x="684" y="49"/>
                    <a:pt x="644" y="9"/>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1436;p38"/>
            <p:cNvSpPr/>
            <p:nvPr/>
          </p:nvSpPr>
          <p:spPr>
            <a:xfrm>
              <a:off x="-754819" y="1954971"/>
              <a:ext cx="14748" cy="12662"/>
            </a:xfrm>
            <a:custGeom>
              <a:avLst/>
              <a:gdLst/>
              <a:ahLst/>
              <a:cxnLst/>
              <a:rect l="l" t="t" r="r" b="b"/>
              <a:pathLst>
                <a:path w="297" h="255" extrusionOk="0">
                  <a:moveTo>
                    <a:pt x="171" y="0"/>
                  </a:moveTo>
                  <a:cubicBezTo>
                    <a:pt x="58" y="0"/>
                    <a:pt x="1" y="137"/>
                    <a:pt x="80" y="217"/>
                  </a:cubicBezTo>
                  <a:cubicBezTo>
                    <a:pt x="106" y="243"/>
                    <a:pt x="138" y="254"/>
                    <a:pt x="169" y="254"/>
                  </a:cubicBezTo>
                  <a:cubicBezTo>
                    <a:pt x="234" y="254"/>
                    <a:pt x="297" y="204"/>
                    <a:pt x="297" y="131"/>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437;p38"/>
            <p:cNvSpPr/>
            <p:nvPr/>
          </p:nvSpPr>
          <p:spPr>
            <a:xfrm>
              <a:off x="-707300" y="2096089"/>
              <a:ext cx="12463" cy="12463"/>
            </a:xfrm>
            <a:custGeom>
              <a:avLst/>
              <a:gdLst/>
              <a:ahLst/>
              <a:cxnLst/>
              <a:rect l="l" t="t" r="r" b="b"/>
              <a:pathLst>
                <a:path w="251" h="251" extrusionOk="0">
                  <a:moveTo>
                    <a:pt x="126" y="0"/>
                  </a:moveTo>
                  <a:cubicBezTo>
                    <a:pt x="57" y="0"/>
                    <a:pt x="0" y="57"/>
                    <a:pt x="0" y="126"/>
                  </a:cubicBezTo>
                  <a:cubicBezTo>
                    <a:pt x="0"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1438;p38"/>
            <p:cNvSpPr/>
            <p:nvPr/>
          </p:nvSpPr>
          <p:spPr>
            <a:xfrm>
              <a:off x="-732772" y="1939975"/>
              <a:ext cx="24976" cy="16585"/>
            </a:xfrm>
            <a:custGeom>
              <a:avLst/>
              <a:gdLst/>
              <a:ahLst/>
              <a:cxnLst/>
              <a:rect l="l" t="t" r="r" b="b"/>
              <a:pathLst>
                <a:path w="503" h="334" extrusionOk="0">
                  <a:moveTo>
                    <a:pt x="1" y="0"/>
                  </a:moveTo>
                  <a:cubicBezTo>
                    <a:pt x="29" y="35"/>
                    <a:pt x="58" y="63"/>
                    <a:pt x="86" y="97"/>
                  </a:cubicBezTo>
                  <a:cubicBezTo>
                    <a:pt x="227" y="238"/>
                    <a:pt x="373" y="334"/>
                    <a:pt x="437" y="334"/>
                  </a:cubicBezTo>
                  <a:cubicBezTo>
                    <a:pt x="448" y="334"/>
                    <a:pt x="456" y="331"/>
                    <a:pt x="462" y="325"/>
                  </a:cubicBezTo>
                  <a:cubicBezTo>
                    <a:pt x="502" y="285"/>
                    <a:pt x="417" y="149"/>
                    <a:pt x="2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1439;p38"/>
            <p:cNvSpPr/>
            <p:nvPr/>
          </p:nvSpPr>
          <p:spPr>
            <a:xfrm>
              <a:off x="-754819" y="2053932"/>
              <a:ext cx="14748" cy="12662"/>
            </a:xfrm>
            <a:custGeom>
              <a:avLst/>
              <a:gdLst/>
              <a:ahLst/>
              <a:cxnLst/>
              <a:rect l="l" t="t" r="r" b="b"/>
              <a:pathLst>
                <a:path w="297" h="255" extrusionOk="0">
                  <a:moveTo>
                    <a:pt x="171" y="1"/>
                  </a:moveTo>
                  <a:cubicBezTo>
                    <a:pt x="58" y="1"/>
                    <a:pt x="1" y="137"/>
                    <a:pt x="80" y="217"/>
                  </a:cubicBezTo>
                  <a:cubicBezTo>
                    <a:pt x="106" y="243"/>
                    <a:pt x="138" y="254"/>
                    <a:pt x="169" y="254"/>
                  </a:cubicBezTo>
                  <a:cubicBezTo>
                    <a:pt x="234" y="254"/>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1440;p38"/>
            <p:cNvSpPr/>
            <p:nvPr/>
          </p:nvSpPr>
          <p:spPr>
            <a:xfrm>
              <a:off x="-516972" y="2096089"/>
              <a:ext cx="12761" cy="12463"/>
            </a:xfrm>
            <a:custGeom>
              <a:avLst/>
              <a:gdLst/>
              <a:ahLst/>
              <a:cxnLst/>
              <a:rect l="l" t="t" r="r" b="b"/>
              <a:pathLst>
                <a:path w="257" h="251" extrusionOk="0">
                  <a:moveTo>
                    <a:pt x="126" y="0"/>
                  </a:moveTo>
                  <a:cubicBezTo>
                    <a:pt x="57" y="0"/>
                    <a:pt x="0" y="57"/>
                    <a:pt x="0" y="126"/>
                  </a:cubicBezTo>
                  <a:cubicBezTo>
                    <a:pt x="0" y="194"/>
                    <a:pt x="57" y="251"/>
                    <a:pt x="126" y="251"/>
                  </a:cubicBezTo>
                  <a:cubicBezTo>
                    <a:pt x="200" y="251"/>
                    <a:pt x="257" y="194"/>
                    <a:pt x="257" y="126"/>
                  </a:cubicBezTo>
                  <a:cubicBezTo>
                    <a:pt x="257" y="57"/>
                    <a:pt x="200"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1441;p38"/>
            <p:cNvSpPr/>
            <p:nvPr/>
          </p:nvSpPr>
          <p:spPr>
            <a:xfrm>
              <a:off x="-741810" y="1972896"/>
              <a:ext cx="34014" cy="30885"/>
            </a:xfrm>
            <a:custGeom>
              <a:avLst/>
              <a:gdLst/>
              <a:ahLst/>
              <a:cxnLst/>
              <a:rect l="l" t="t" r="r" b="b"/>
              <a:pathLst>
                <a:path w="685" h="622" extrusionOk="0">
                  <a:moveTo>
                    <a:pt x="619" y="1"/>
                  </a:moveTo>
                  <a:cubicBezTo>
                    <a:pt x="555" y="1"/>
                    <a:pt x="409" y="96"/>
                    <a:pt x="268" y="237"/>
                  </a:cubicBezTo>
                  <a:cubicBezTo>
                    <a:pt x="103" y="408"/>
                    <a:pt x="1" y="573"/>
                    <a:pt x="40" y="613"/>
                  </a:cubicBezTo>
                  <a:cubicBezTo>
                    <a:pt x="46" y="619"/>
                    <a:pt x="55" y="622"/>
                    <a:pt x="66" y="622"/>
                  </a:cubicBezTo>
                  <a:cubicBezTo>
                    <a:pt x="129" y="622"/>
                    <a:pt x="270" y="526"/>
                    <a:pt x="416" y="385"/>
                  </a:cubicBezTo>
                  <a:cubicBezTo>
                    <a:pt x="582" y="215"/>
                    <a:pt x="684" y="49"/>
                    <a:pt x="644" y="10"/>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1442;p38"/>
            <p:cNvSpPr/>
            <p:nvPr/>
          </p:nvSpPr>
          <p:spPr>
            <a:xfrm>
              <a:off x="-741810" y="2017883"/>
              <a:ext cx="34014" cy="30587"/>
            </a:xfrm>
            <a:custGeom>
              <a:avLst/>
              <a:gdLst/>
              <a:ahLst/>
              <a:cxnLst/>
              <a:rect l="l" t="t" r="r" b="b"/>
              <a:pathLst>
                <a:path w="685" h="616" extrusionOk="0">
                  <a:moveTo>
                    <a:pt x="66" y="0"/>
                  </a:moveTo>
                  <a:cubicBezTo>
                    <a:pt x="55" y="0"/>
                    <a:pt x="46" y="3"/>
                    <a:pt x="40" y="9"/>
                  </a:cubicBezTo>
                  <a:cubicBezTo>
                    <a:pt x="1" y="49"/>
                    <a:pt x="103" y="214"/>
                    <a:pt x="268" y="379"/>
                  </a:cubicBezTo>
                  <a:cubicBezTo>
                    <a:pt x="414" y="520"/>
                    <a:pt x="556" y="616"/>
                    <a:pt x="619" y="616"/>
                  </a:cubicBezTo>
                  <a:cubicBezTo>
                    <a:pt x="630" y="616"/>
                    <a:pt x="638" y="613"/>
                    <a:pt x="644" y="607"/>
                  </a:cubicBezTo>
                  <a:cubicBezTo>
                    <a:pt x="684" y="567"/>
                    <a:pt x="582" y="402"/>
                    <a:pt x="416"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1443;p38"/>
            <p:cNvSpPr/>
            <p:nvPr/>
          </p:nvSpPr>
          <p:spPr>
            <a:xfrm>
              <a:off x="-754819" y="2152894"/>
              <a:ext cx="14748" cy="12662"/>
            </a:xfrm>
            <a:custGeom>
              <a:avLst/>
              <a:gdLst/>
              <a:ahLst/>
              <a:cxnLst/>
              <a:rect l="l" t="t" r="r" b="b"/>
              <a:pathLst>
                <a:path w="297" h="255" extrusionOk="0">
                  <a:moveTo>
                    <a:pt x="171" y="1"/>
                  </a:moveTo>
                  <a:cubicBezTo>
                    <a:pt x="58" y="1"/>
                    <a:pt x="1" y="138"/>
                    <a:pt x="80" y="217"/>
                  </a:cubicBezTo>
                  <a:cubicBezTo>
                    <a:pt x="106" y="243"/>
                    <a:pt x="138" y="255"/>
                    <a:pt x="169" y="255"/>
                  </a:cubicBezTo>
                  <a:cubicBezTo>
                    <a:pt x="234" y="255"/>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1444;p38"/>
            <p:cNvSpPr/>
            <p:nvPr/>
          </p:nvSpPr>
          <p:spPr>
            <a:xfrm>
              <a:off x="-659780"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6" y="204"/>
                    <a:pt x="296" y="131"/>
                  </a:cubicBezTo>
                  <a:cubicBezTo>
                    <a:pt x="296" y="57"/>
                    <a:pt x="239"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1445;p38"/>
            <p:cNvSpPr/>
            <p:nvPr/>
          </p:nvSpPr>
          <p:spPr>
            <a:xfrm>
              <a:off x="-695134" y="2064806"/>
              <a:ext cx="33716" cy="30885"/>
            </a:xfrm>
            <a:custGeom>
              <a:avLst/>
              <a:gdLst/>
              <a:ahLst/>
              <a:cxnLst/>
              <a:rect l="l" t="t" r="r" b="b"/>
              <a:pathLst>
                <a:path w="679" h="622" extrusionOk="0">
                  <a:moveTo>
                    <a:pt x="63" y="1"/>
                  </a:moveTo>
                  <a:cubicBezTo>
                    <a:pt x="53" y="1"/>
                    <a:pt x="45" y="4"/>
                    <a:pt x="40" y="9"/>
                  </a:cubicBezTo>
                  <a:cubicBezTo>
                    <a:pt x="0" y="49"/>
                    <a:pt x="103" y="220"/>
                    <a:pt x="268" y="385"/>
                  </a:cubicBezTo>
                  <a:cubicBezTo>
                    <a:pt x="409" y="526"/>
                    <a:pt x="550" y="622"/>
                    <a:pt x="613" y="622"/>
                  </a:cubicBezTo>
                  <a:cubicBezTo>
                    <a:pt x="624" y="622"/>
                    <a:pt x="632" y="619"/>
                    <a:pt x="638" y="613"/>
                  </a:cubicBezTo>
                  <a:cubicBezTo>
                    <a:pt x="678" y="573"/>
                    <a:pt x="576" y="408"/>
                    <a:pt x="410" y="237"/>
                  </a:cubicBezTo>
                  <a:cubicBezTo>
                    <a:pt x="269" y="96"/>
                    <a:pt x="124" y="1"/>
                    <a:pt x="6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1446;p38"/>
            <p:cNvSpPr/>
            <p:nvPr/>
          </p:nvSpPr>
          <p:spPr>
            <a:xfrm>
              <a:off x="-659780" y="2152894"/>
              <a:ext cx="14748" cy="12662"/>
            </a:xfrm>
            <a:custGeom>
              <a:avLst/>
              <a:gdLst/>
              <a:ahLst/>
              <a:cxnLst/>
              <a:rect l="l" t="t" r="r" b="b"/>
              <a:pathLst>
                <a:path w="297" h="255" extrusionOk="0">
                  <a:moveTo>
                    <a:pt x="171" y="1"/>
                  </a:moveTo>
                  <a:cubicBezTo>
                    <a:pt x="57" y="1"/>
                    <a:pt x="0" y="138"/>
                    <a:pt x="80" y="217"/>
                  </a:cubicBezTo>
                  <a:cubicBezTo>
                    <a:pt x="106" y="243"/>
                    <a:pt x="137" y="255"/>
                    <a:pt x="168" y="255"/>
                  </a:cubicBezTo>
                  <a:cubicBezTo>
                    <a:pt x="234" y="255"/>
                    <a:pt x="296" y="203"/>
                    <a:pt x="296" y="126"/>
                  </a:cubicBezTo>
                  <a:cubicBezTo>
                    <a:pt x="296" y="58"/>
                    <a:pt x="239"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1447;p38"/>
            <p:cNvSpPr/>
            <p:nvPr/>
          </p:nvSpPr>
          <p:spPr>
            <a:xfrm>
              <a:off x="-659780" y="2053932"/>
              <a:ext cx="14748" cy="12662"/>
            </a:xfrm>
            <a:custGeom>
              <a:avLst/>
              <a:gdLst/>
              <a:ahLst/>
              <a:cxnLst/>
              <a:rect l="l" t="t" r="r" b="b"/>
              <a:pathLst>
                <a:path w="297" h="255" extrusionOk="0">
                  <a:moveTo>
                    <a:pt x="171" y="1"/>
                  </a:moveTo>
                  <a:cubicBezTo>
                    <a:pt x="57" y="1"/>
                    <a:pt x="0" y="137"/>
                    <a:pt x="80" y="217"/>
                  </a:cubicBezTo>
                  <a:cubicBezTo>
                    <a:pt x="107" y="243"/>
                    <a:pt x="140" y="254"/>
                    <a:pt x="171" y="254"/>
                  </a:cubicBezTo>
                  <a:cubicBezTo>
                    <a:pt x="236" y="254"/>
                    <a:pt x="296" y="203"/>
                    <a:pt x="296" y="126"/>
                  </a:cubicBezTo>
                  <a:cubicBezTo>
                    <a:pt x="296" y="58"/>
                    <a:pt x="239"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1448;p38"/>
            <p:cNvSpPr/>
            <p:nvPr/>
          </p:nvSpPr>
          <p:spPr>
            <a:xfrm>
              <a:off x="-695134" y="1972896"/>
              <a:ext cx="33716" cy="30885"/>
            </a:xfrm>
            <a:custGeom>
              <a:avLst/>
              <a:gdLst/>
              <a:ahLst/>
              <a:cxnLst/>
              <a:rect l="l" t="t" r="r" b="b"/>
              <a:pathLst>
                <a:path w="679" h="622" extrusionOk="0">
                  <a:moveTo>
                    <a:pt x="63" y="1"/>
                  </a:moveTo>
                  <a:cubicBezTo>
                    <a:pt x="53" y="1"/>
                    <a:pt x="45" y="4"/>
                    <a:pt x="40" y="10"/>
                  </a:cubicBezTo>
                  <a:cubicBezTo>
                    <a:pt x="0" y="49"/>
                    <a:pt x="103" y="220"/>
                    <a:pt x="268" y="385"/>
                  </a:cubicBezTo>
                  <a:cubicBezTo>
                    <a:pt x="409" y="526"/>
                    <a:pt x="550" y="622"/>
                    <a:pt x="613" y="622"/>
                  </a:cubicBezTo>
                  <a:cubicBezTo>
                    <a:pt x="624" y="622"/>
                    <a:pt x="632" y="619"/>
                    <a:pt x="638" y="613"/>
                  </a:cubicBezTo>
                  <a:cubicBezTo>
                    <a:pt x="678" y="573"/>
                    <a:pt x="576" y="408"/>
                    <a:pt x="410" y="237"/>
                  </a:cubicBezTo>
                  <a:cubicBezTo>
                    <a:pt x="269" y="96"/>
                    <a:pt x="124" y="1"/>
                    <a:pt x="6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1449;p38"/>
            <p:cNvSpPr/>
            <p:nvPr/>
          </p:nvSpPr>
          <p:spPr>
            <a:xfrm>
              <a:off x="-695134" y="2109793"/>
              <a:ext cx="33716" cy="30587"/>
            </a:xfrm>
            <a:custGeom>
              <a:avLst/>
              <a:gdLst/>
              <a:ahLst/>
              <a:cxnLst/>
              <a:rect l="l" t="t" r="r" b="b"/>
              <a:pathLst>
                <a:path w="679" h="616" extrusionOk="0">
                  <a:moveTo>
                    <a:pt x="613" y="0"/>
                  </a:moveTo>
                  <a:cubicBezTo>
                    <a:pt x="550" y="0"/>
                    <a:pt x="409" y="96"/>
                    <a:pt x="268" y="237"/>
                  </a:cubicBezTo>
                  <a:cubicBezTo>
                    <a:pt x="103" y="402"/>
                    <a:pt x="0" y="567"/>
                    <a:pt x="40" y="607"/>
                  </a:cubicBezTo>
                  <a:cubicBezTo>
                    <a:pt x="45" y="613"/>
                    <a:pt x="53" y="616"/>
                    <a:pt x="63" y="616"/>
                  </a:cubicBezTo>
                  <a:cubicBezTo>
                    <a:pt x="124" y="616"/>
                    <a:pt x="269" y="520"/>
                    <a:pt x="410" y="379"/>
                  </a:cubicBezTo>
                  <a:cubicBezTo>
                    <a:pt x="576"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1450;p38"/>
            <p:cNvSpPr/>
            <p:nvPr/>
          </p:nvSpPr>
          <p:spPr>
            <a:xfrm>
              <a:off x="-695134" y="1939975"/>
              <a:ext cx="24629" cy="16585"/>
            </a:xfrm>
            <a:custGeom>
              <a:avLst/>
              <a:gdLst/>
              <a:ahLst/>
              <a:cxnLst/>
              <a:rect l="l" t="t" r="r" b="b"/>
              <a:pathLst>
                <a:path w="496" h="334" extrusionOk="0">
                  <a:moveTo>
                    <a:pt x="222" y="0"/>
                  </a:moveTo>
                  <a:cubicBezTo>
                    <a:pt x="80" y="149"/>
                    <a:pt x="0" y="291"/>
                    <a:pt x="40" y="325"/>
                  </a:cubicBezTo>
                  <a:cubicBezTo>
                    <a:pt x="45" y="331"/>
                    <a:pt x="53" y="334"/>
                    <a:pt x="63" y="334"/>
                  </a:cubicBezTo>
                  <a:cubicBezTo>
                    <a:pt x="124" y="334"/>
                    <a:pt x="269" y="238"/>
                    <a:pt x="410" y="97"/>
                  </a:cubicBezTo>
                  <a:cubicBezTo>
                    <a:pt x="439" y="63"/>
                    <a:pt x="473"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1451;p38"/>
            <p:cNvSpPr/>
            <p:nvPr/>
          </p:nvSpPr>
          <p:spPr>
            <a:xfrm>
              <a:off x="-695134" y="2017883"/>
              <a:ext cx="33716" cy="30587"/>
            </a:xfrm>
            <a:custGeom>
              <a:avLst/>
              <a:gdLst/>
              <a:ahLst/>
              <a:cxnLst/>
              <a:rect l="l" t="t" r="r" b="b"/>
              <a:pathLst>
                <a:path w="679" h="616" extrusionOk="0">
                  <a:moveTo>
                    <a:pt x="613" y="0"/>
                  </a:moveTo>
                  <a:cubicBezTo>
                    <a:pt x="550" y="0"/>
                    <a:pt x="409" y="96"/>
                    <a:pt x="268" y="237"/>
                  </a:cubicBezTo>
                  <a:cubicBezTo>
                    <a:pt x="97" y="402"/>
                    <a:pt x="0" y="567"/>
                    <a:pt x="40" y="607"/>
                  </a:cubicBezTo>
                  <a:cubicBezTo>
                    <a:pt x="45" y="613"/>
                    <a:pt x="53" y="616"/>
                    <a:pt x="63" y="616"/>
                  </a:cubicBezTo>
                  <a:cubicBezTo>
                    <a:pt x="124" y="616"/>
                    <a:pt x="269" y="520"/>
                    <a:pt x="410" y="379"/>
                  </a:cubicBezTo>
                  <a:cubicBezTo>
                    <a:pt x="576"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1452;p38"/>
            <p:cNvSpPr/>
            <p:nvPr/>
          </p:nvSpPr>
          <p:spPr>
            <a:xfrm>
              <a:off x="-707300" y="2005022"/>
              <a:ext cx="12463" cy="12463"/>
            </a:xfrm>
            <a:custGeom>
              <a:avLst/>
              <a:gdLst/>
              <a:ahLst/>
              <a:cxnLst/>
              <a:rect l="l" t="t" r="r" b="b"/>
              <a:pathLst>
                <a:path w="251" h="251" extrusionOk="0">
                  <a:moveTo>
                    <a:pt x="126" y="0"/>
                  </a:moveTo>
                  <a:cubicBezTo>
                    <a:pt x="57" y="0"/>
                    <a:pt x="0" y="57"/>
                    <a:pt x="0" y="126"/>
                  </a:cubicBezTo>
                  <a:cubicBezTo>
                    <a:pt x="0"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1453;p38"/>
            <p:cNvSpPr/>
            <p:nvPr/>
          </p:nvSpPr>
          <p:spPr>
            <a:xfrm>
              <a:off x="-360857" y="210979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1454;p38"/>
            <p:cNvSpPr/>
            <p:nvPr/>
          </p:nvSpPr>
          <p:spPr>
            <a:xfrm>
              <a:off x="-360857" y="201788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1455;p38"/>
            <p:cNvSpPr/>
            <p:nvPr/>
          </p:nvSpPr>
          <p:spPr>
            <a:xfrm>
              <a:off x="-360857" y="1972896"/>
              <a:ext cx="33666" cy="30885"/>
            </a:xfrm>
            <a:custGeom>
              <a:avLst/>
              <a:gdLst/>
              <a:ahLst/>
              <a:cxnLst/>
              <a:rect l="l" t="t" r="r" b="b"/>
              <a:pathLst>
                <a:path w="678" h="622" extrusionOk="0">
                  <a:moveTo>
                    <a:pt x="613" y="1"/>
                  </a:moveTo>
                  <a:cubicBezTo>
                    <a:pt x="550" y="1"/>
                    <a:pt x="409" y="96"/>
                    <a:pt x="268" y="237"/>
                  </a:cubicBezTo>
                  <a:cubicBezTo>
                    <a:pt x="103" y="408"/>
                    <a:pt x="0" y="573"/>
                    <a:pt x="40" y="613"/>
                  </a:cubicBezTo>
                  <a:cubicBezTo>
                    <a:pt x="46" y="619"/>
                    <a:pt x="54" y="622"/>
                    <a:pt x="65" y="622"/>
                  </a:cubicBezTo>
                  <a:cubicBezTo>
                    <a:pt x="128" y="622"/>
                    <a:pt x="269" y="526"/>
                    <a:pt x="410" y="385"/>
                  </a:cubicBezTo>
                  <a:cubicBezTo>
                    <a:pt x="575" y="215"/>
                    <a:pt x="678" y="49"/>
                    <a:pt x="638" y="10"/>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1456;p38"/>
            <p:cNvSpPr/>
            <p:nvPr/>
          </p:nvSpPr>
          <p:spPr>
            <a:xfrm>
              <a:off x="-360857" y="2064806"/>
              <a:ext cx="33666" cy="30885"/>
            </a:xfrm>
            <a:custGeom>
              <a:avLst/>
              <a:gdLst/>
              <a:ahLst/>
              <a:cxnLst/>
              <a:rect l="l" t="t" r="r" b="b"/>
              <a:pathLst>
                <a:path w="678" h="622" extrusionOk="0">
                  <a:moveTo>
                    <a:pt x="613" y="1"/>
                  </a:moveTo>
                  <a:cubicBezTo>
                    <a:pt x="550" y="1"/>
                    <a:pt x="409" y="96"/>
                    <a:pt x="268" y="237"/>
                  </a:cubicBezTo>
                  <a:cubicBezTo>
                    <a:pt x="103" y="402"/>
                    <a:pt x="0" y="573"/>
                    <a:pt x="40" y="613"/>
                  </a:cubicBezTo>
                  <a:cubicBezTo>
                    <a:pt x="46" y="619"/>
                    <a:pt x="54" y="622"/>
                    <a:pt x="65" y="622"/>
                  </a:cubicBezTo>
                  <a:cubicBezTo>
                    <a:pt x="128" y="622"/>
                    <a:pt x="269" y="526"/>
                    <a:pt x="410" y="385"/>
                  </a:cubicBezTo>
                  <a:cubicBezTo>
                    <a:pt x="575" y="220"/>
                    <a:pt x="678" y="49"/>
                    <a:pt x="638" y="9"/>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1457;p38"/>
            <p:cNvSpPr/>
            <p:nvPr/>
          </p:nvSpPr>
          <p:spPr>
            <a:xfrm>
              <a:off x="-371930" y="2152894"/>
              <a:ext cx="12513" cy="12513"/>
            </a:xfrm>
            <a:custGeom>
              <a:avLst/>
              <a:gdLst/>
              <a:ahLst/>
              <a:cxnLst/>
              <a:rect l="l" t="t" r="r" b="b"/>
              <a:pathLst>
                <a:path w="252" h="252" extrusionOk="0">
                  <a:moveTo>
                    <a:pt x="126" y="1"/>
                  </a:moveTo>
                  <a:cubicBezTo>
                    <a:pt x="58" y="1"/>
                    <a:pt x="1" y="58"/>
                    <a:pt x="1" y="126"/>
                  </a:cubicBezTo>
                  <a:cubicBezTo>
                    <a:pt x="1" y="195"/>
                    <a:pt x="58" y="252"/>
                    <a:pt x="126" y="252"/>
                  </a:cubicBezTo>
                  <a:cubicBezTo>
                    <a:pt x="200" y="252"/>
                    <a:pt x="251" y="195"/>
                    <a:pt x="251" y="126"/>
                  </a:cubicBezTo>
                  <a:cubicBezTo>
                    <a:pt x="251" y="58"/>
                    <a:pt x="200" y="1"/>
                    <a:pt x="12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1458;p38"/>
            <p:cNvSpPr/>
            <p:nvPr/>
          </p:nvSpPr>
          <p:spPr>
            <a:xfrm>
              <a:off x="-409519" y="2064806"/>
              <a:ext cx="33716" cy="30885"/>
            </a:xfrm>
            <a:custGeom>
              <a:avLst/>
              <a:gdLst/>
              <a:ahLst/>
              <a:cxnLst/>
              <a:rect l="l" t="t" r="r" b="b"/>
              <a:pathLst>
                <a:path w="679" h="622" extrusionOk="0">
                  <a:moveTo>
                    <a:pt x="65" y="1"/>
                  </a:moveTo>
                  <a:cubicBezTo>
                    <a:pt x="55" y="1"/>
                    <a:pt x="46" y="4"/>
                    <a:pt x="40" y="9"/>
                  </a:cubicBezTo>
                  <a:cubicBezTo>
                    <a:pt x="0" y="49"/>
                    <a:pt x="103" y="220"/>
                    <a:pt x="268" y="385"/>
                  </a:cubicBezTo>
                  <a:cubicBezTo>
                    <a:pt x="409" y="526"/>
                    <a:pt x="550" y="622"/>
                    <a:pt x="613" y="622"/>
                  </a:cubicBezTo>
                  <a:cubicBezTo>
                    <a:pt x="624" y="622"/>
                    <a:pt x="632" y="619"/>
                    <a:pt x="638" y="613"/>
                  </a:cubicBezTo>
                  <a:cubicBezTo>
                    <a:pt x="678" y="573"/>
                    <a:pt x="576"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1459;p38"/>
            <p:cNvSpPr/>
            <p:nvPr/>
          </p:nvSpPr>
          <p:spPr>
            <a:xfrm>
              <a:off x="-374165" y="2053932"/>
              <a:ext cx="15045" cy="12662"/>
            </a:xfrm>
            <a:custGeom>
              <a:avLst/>
              <a:gdLst/>
              <a:ahLst/>
              <a:cxnLst/>
              <a:rect l="l" t="t" r="r" b="b"/>
              <a:pathLst>
                <a:path w="303" h="255" extrusionOk="0">
                  <a:moveTo>
                    <a:pt x="171" y="1"/>
                  </a:moveTo>
                  <a:cubicBezTo>
                    <a:pt x="57" y="1"/>
                    <a:pt x="0" y="137"/>
                    <a:pt x="86" y="217"/>
                  </a:cubicBezTo>
                  <a:cubicBezTo>
                    <a:pt x="111" y="243"/>
                    <a:pt x="143" y="254"/>
                    <a:pt x="174" y="254"/>
                  </a:cubicBezTo>
                  <a:cubicBezTo>
                    <a:pt x="239" y="254"/>
                    <a:pt x="302" y="203"/>
                    <a:pt x="302" y="126"/>
                  </a:cubicBezTo>
                  <a:cubicBezTo>
                    <a:pt x="296"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1460;p38"/>
            <p:cNvSpPr/>
            <p:nvPr/>
          </p:nvSpPr>
          <p:spPr>
            <a:xfrm>
              <a:off x="-373867" y="1954971"/>
              <a:ext cx="14748" cy="12662"/>
            </a:xfrm>
            <a:custGeom>
              <a:avLst/>
              <a:gdLst/>
              <a:ahLst/>
              <a:cxnLst/>
              <a:rect l="l" t="t" r="r" b="b"/>
              <a:pathLst>
                <a:path w="297" h="255" extrusionOk="0">
                  <a:moveTo>
                    <a:pt x="165" y="0"/>
                  </a:moveTo>
                  <a:cubicBezTo>
                    <a:pt x="51" y="0"/>
                    <a:pt x="0" y="137"/>
                    <a:pt x="80" y="217"/>
                  </a:cubicBezTo>
                  <a:cubicBezTo>
                    <a:pt x="106" y="243"/>
                    <a:pt x="138" y="254"/>
                    <a:pt x="169" y="254"/>
                  </a:cubicBezTo>
                  <a:cubicBezTo>
                    <a:pt x="234" y="254"/>
                    <a:pt x="296" y="204"/>
                    <a:pt x="296" y="131"/>
                  </a:cubicBezTo>
                  <a:cubicBezTo>
                    <a:pt x="296" y="57"/>
                    <a:pt x="239" y="0"/>
                    <a:pt x="1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1461;p38"/>
            <p:cNvSpPr/>
            <p:nvPr/>
          </p:nvSpPr>
          <p:spPr>
            <a:xfrm>
              <a:off x="-351820" y="1939975"/>
              <a:ext cx="24629" cy="16585"/>
            </a:xfrm>
            <a:custGeom>
              <a:avLst/>
              <a:gdLst/>
              <a:ahLst/>
              <a:cxnLst/>
              <a:rect l="l" t="t" r="r" b="b"/>
              <a:pathLst>
                <a:path w="496" h="334" extrusionOk="0">
                  <a:moveTo>
                    <a:pt x="0" y="0"/>
                  </a:moveTo>
                  <a:cubicBezTo>
                    <a:pt x="23" y="35"/>
                    <a:pt x="57" y="63"/>
                    <a:pt x="86" y="97"/>
                  </a:cubicBezTo>
                  <a:cubicBezTo>
                    <a:pt x="227" y="238"/>
                    <a:pt x="368" y="334"/>
                    <a:pt x="431" y="334"/>
                  </a:cubicBezTo>
                  <a:cubicBezTo>
                    <a:pt x="442" y="334"/>
                    <a:pt x="450" y="331"/>
                    <a:pt x="456" y="325"/>
                  </a:cubicBezTo>
                  <a:cubicBezTo>
                    <a:pt x="496" y="285"/>
                    <a:pt x="416" y="149"/>
                    <a:pt x="2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1462;p38"/>
            <p:cNvSpPr/>
            <p:nvPr/>
          </p:nvSpPr>
          <p:spPr>
            <a:xfrm>
              <a:off x="-409519" y="2109793"/>
              <a:ext cx="33716" cy="30587"/>
            </a:xfrm>
            <a:custGeom>
              <a:avLst/>
              <a:gdLst/>
              <a:ahLst/>
              <a:cxnLst/>
              <a:rect l="l" t="t" r="r" b="b"/>
              <a:pathLst>
                <a:path w="679" h="616" extrusionOk="0">
                  <a:moveTo>
                    <a:pt x="613" y="0"/>
                  </a:moveTo>
                  <a:cubicBezTo>
                    <a:pt x="550" y="0"/>
                    <a:pt x="409" y="96"/>
                    <a:pt x="268" y="237"/>
                  </a:cubicBezTo>
                  <a:cubicBezTo>
                    <a:pt x="103" y="402"/>
                    <a:pt x="0" y="567"/>
                    <a:pt x="40" y="607"/>
                  </a:cubicBezTo>
                  <a:cubicBezTo>
                    <a:pt x="46" y="613"/>
                    <a:pt x="55" y="616"/>
                    <a:pt x="65" y="616"/>
                  </a:cubicBezTo>
                  <a:cubicBezTo>
                    <a:pt x="128" y="616"/>
                    <a:pt x="269" y="520"/>
                    <a:pt x="410" y="379"/>
                  </a:cubicBezTo>
                  <a:cubicBezTo>
                    <a:pt x="576"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1463;p38"/>
            <p:cNvSpPr/>
            <p:nvPr/>
          </p:nvSpPr>
          <p:spPr>
            <a:xfrm>
              <a:off x="-314479" y="2064806"/>
              <a:ext cx="33964" cy="30885"/>
            </a:xfrm>
            <a:custGeom>
              <a:avLst/>
              <a:gdLst/>
              <a:ahLst/>
              <a:cxnLst/>
              <a:rect l="l" t="t" r="r" b="b"/>
              <a:pathLst>
                <a:path w="684" h="622" extrusionOk="0">
                  <a:moveTo>
                    <a:pt x="65" y="1"/>
                  </a:moveTo>
                  <a:cubicBezTo>
                    <a:pt x="54" y="1"/>
                    <a:pt x="46" y="4"/>
                    <a:pt x="40" y="9"/>
                  </a:cubicBezTo>
                  <a:cubicBezTo>
                    <a:pt x="0" y="49"/>
                    <a:pt x="103" y="220"/>
                    <a:pt x="268" y="385"/>
                  </a:cubicBezTo>
                  <a:cubicBezTo>
                    <a:pt x="409" y="526"/>
                    <a:pt x="554" y="622"/>
                    <a:pt x="618" y="622"/>
                  </a:cubicBezTo>
                  <a:cubicBezTo>
                    <a:pt x="629" y="622"/>
                    <a:pt x="638" y="619"/>
                    <a:pt x="644" y="613"/>
                  </a:cubicBezTo>
                  <a:cubicBezTo>
                    <a:pt x="683" y="573"/>
                    <a:pt x="581" y="408"/>
                    <a:pt x="416" y="237"/>
                  </a:cubicBezTo>
                  <a:cubicBezTo>
                    <a:pt x="270"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1464;p38"/>
            <p:cNvSpPr/>
            <p:nvPr/>
          </p:nvSpPr>
          <p:spPr>
            <a:xfrm>
              <a:off x="-328631" y="2096089"/>
              <a:ext cx="14748" cy="12612"/>
            </a:xfrm>
            <a:custGeom>
              <a:avLst/>
              <a:gdLst/>
              <a:ahLst/>
              <a:cxnLst/>
              <a:rect l="l" t="t" r="r" b="b"/>
              <a:pathLst>
                <a:path w="297" h="254" extrusionOk="0">
                  <a:moveTo>
                    <a:pt x="171" y="0"/>
                  </a:moveTo>
                  <a:cubicBezTo>
                    <a:pt x="57" y="0"/>
                    <a:pt x="0" y="137"/>
                    <a:pt x="80" y="217"/>
                  </a:cubicBezTo>
                  <a:cubicBezTo>
                    <a:pt x="106" y="242"/>
                    <a:pt x="137" y="254"/>
                    <a:pt x="168" y="254"/>
                  </a:cubicBezTo>
                  <a:cubicBezTo>
                    <a:pt x="234" y="254"/>
                    <a:pt x="296" y="203"/>
                    <a:pt x="296" y="126"/>
                  </a:cubicBezTo>
                  <a:cubicBezTo>
                    <a:pt x="296" y="57"/>
                    <a:pt x="239"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1465;p38"/>
            <p:cNvSpPr/>
            <p:nvPr/>
          </p:nvSpPr>
          <p:spPr>
            <a:xfrm>
              <a:off x="-314479" y="2109793"/>
              <a:ext cx="33964" cy="30587"/>
            </a:xfrm>
            <a:custGeom>
              <a:avLst/>
              <a:gdLst/>
              <a:ahLst/>
              <a:cxnLst/>
              <a:rect l="l" t="t" r="r" b="b"/>
              <a:pathLst>
                <a:path w="684" h="616" extrusionOk="0">
                  <a:moveTo>
                    <a:pt x="618" y="0"/>
                  </a:moveTo>
                  <a:cubicBezTo>
                    <a:pt x="554" y="0"/>
                    <a:pt x="409" y="96"/>
                    <a:pt x="268" y="237"/>
                  </a:cubicBezTo>
                  <a:cubicBezTo>
                    <a:pt x="103" y="402"/>
                    <a:pt x="0" y="567"/>
                    <a:pt x="40" y="607"/>
                  </a:cubicBezTo>
                  <a:cubicBezTo>
                    <a:pt x="46" y="613"/>
                    <a:pt x="54" y="616"/>
                    <a:pt x="65" y="616"/>
                  </a:cubicBezTo>
                  <a:cubicBezTo>
                    <a:pt x="128" y="616"/>
                    <a:pt x="270" y="520"/>
                    <a:pt x="416" y="379"/>
                  </a:cubicBezTo>
                  <a:cubicBezTo>
                    <a:pt x="581" y="214"/>
                    <a:pt x="683" y="49"/>
                    <a:pt x="644" y="9"/>
                  </a:cubicBezTo>
                  <a:cubicBezTo>
                    <a:pt x="638" y="3"/>
                    <a:pt x="629" y="0"/>
                    <a:pt x="6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1466;p38"/>
            <p:cNvSpPr/>
            <p:nvPr/>
          </p:nvSpPr>
          <p:spPr>
            <a:xfrm>
              <a:off x="-278877" y="1954971"/>
              <a:ext cx="10527" cy="12761"/>
            </a:xfrm>
            <a:custGeom>
              <a:avLst/>
              <a:gdLst/>
              <a:ahLst/>
              <a:cxnLst/>
              <a:rect l="l" t="t" r="r" b="b"/>
              <a:pathLst>
                <a:path w="212" h="257" extrusionOk="0">
                  <a:moveTo>
                    <a:pt x="171" y="0"/>
                  </a:moveTo>
                  <a:cubicBezTo>
                    <a:pt x="1" y="0"/>
                    <a:pt x="1" y="257"/>
                    <a:pt x="171" y="257"/>
                  </a:cubicBezTo>
                  <a:cubicBezTo>
                    <a:pt x="183" y="257"/>
                    <a:pt x="200" y="251"/>
                    <a:pt x="211" y="245"/>
                  </a:cubicBezTo>
                  <a:lnTo>
                    <a:pt x="211" y="6"/>
                  </a:lnTo>
                  <a:cubicBezTo>
                    <a:pt x="200" y="6"/>
                    <a:pt x="183"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1467;p38"/>
            <p:cNvSpPr/>
            <p:nvPr/>
          </p:nvSpPr>
          <p:spPr>
            <a:xfrm>
              <a:off x="-314479" y="2017883"/>
              <a:ext cx="33964" cy="30587"/>
            </a:xfrm>
            <a:custGeom>
              <a:avLst/>
              <a:gdLst/>
              <a:ahLst/>
              <a:cxnLst/>
              <a:rect l="l" t="t" r="r" b="b"/>
              <a:pathLst>
                <a:path w="684" h="616" extrusionOk="0">
                  <a:moveTo>
                    <a:pt x="618" y="0"/>
                  </a:moveTo>
                  <a:cubicBezTo>
                    <a:pt x="554" y="0"/>
                    <a:pt x="409" y="96"/>
                    <a:pt x="268" y="237"/>
                  </a:cubicBezTo>
                  <a:cubicBezTo>
                    <a:pt x="103" y="402"/>
                    <a:pt x="0" y="567"/>
                    <a:pt x="40" y="607"/>
                  </a:cubicBezTo>
                  <a:cubicBezTo>
                    <a:pt x="46" y="613"/>
                    <a:pt x="54" y="616"/>
                    <a:pt x="65" y="616"/>
                  </a:cubicBezTo>
                  <a:cubicBezTo>
                    <a:pt x="128" y="616"/>
                    <a:pt x="270" y="520"/>
                    <a:pt x="416" y="379"/>
                  </a:cubicBezTo>
                  <a:cubicBezTo>
                    <a:pt x="581" y="214"/>
                    <a:pt x="683" y="49"/>
                    <a:pt x="644" y="9"/>
                  </a:cubicBezTo>
                  <a:cubicBezTo>
                    <a:pt x="638" y="3"/>
                    <a:pt x="629" y="0"/>
                    <a:pt x="6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1468;p38"/>
            <p:cNvSpPr/>
            <p:nvPr/>
          </p:nvSpPr>
          <p:spPr>
            <a:xfrm>
              <a:off x="-328631" y="2005022"/>
              <a:ext cx="14748" cy="12612"/>
            </a:xfrm>
            <a:custGeom>
              <a:avLst/>
              <a:gdLst/>
              <a:ahLst/>
              <a:cxnLst/>
              <a:rect l="l" t="t" r="r" b="b"/>
              <a:pathLst>
                <a:path w="297" h="254" extrusionOk="0">
                  <a:moveTo>
                    <a:pt x="171" y="0"/>
                  </a:moveTo>
                  <a:cubicBezTo>
                    <a:pt x="57" y="0"/>
                    <a:pt x="0" y="131"/>
                    <a:pt x="80" y="217"/>
                  </a:cubicBezTo>
                  <a:cubicBezTo>
                    <a:pt x="106" y="242"/>
                    <a:pt x="137" y="254"/>
                    <a:pt x="168" y="254"/>
                  </a:cubicBezTo>
                  <a:cubicBezTo>
                    <a:pt x="234" y="254"/>
                    <a:pt x="296" y="203"/>
                    <a:pt x="296" y="126"/>
                  </a:cubicBezTo>
                  <a:cubicBezTo>
                    <a:pt x="296" y="57"/>
                    <a:pt x="239"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1469;p38"/>
            <p:cNvSpPr/>
            <p:nvPr/>
          </p:nvSpPr>
          <p:spPr>
            <a:xfrm>
              <a:off x="-314231" y="1939975"/>
              <a:ext cx="24679" cy="16585"/>
            </a:xfrm>
            <a:custGeom>
              <a:avLst/>
              <a:gdLst/>
              <a:ahLst/>
              <a:cxnLst/>
              <a:rect l="l" t="t" r="r" b="b"/>
              <a:pathLst>
                <a:path w="497" h="334" extrusionOk="0">
                  <a:moveTo>
                    <a:pt x="217" y="0"/>
                  </a:moveTo>
                  <a:cubicBezTo>
                    <a:pt x="80" y="149"/>
                    <a:pt x="1" y="291"/>
                    <a:pt x="35" y="325"/>
                  </a:cubicBezTo>
                  <a:cubicBezTo>
                    <a:pt x="41" y="331"/>
                    <a:pt x="49" y="334"/>
                    <a:pt x="60" y="334"/>
                  </a:cubicBezTo>
                  <a:cubicBezTo>
                    <a:pt x="123" y="334"/>
                    <a:pt x="265" y="238"/>
                    <a:pt x="411"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1470;p38"/>
            <p:cNvSpPr/>
            <p:nvPr/>
          </p:nvSpPr>
          <p:spPr>
            <a:xfrm>
              <a:off x="-314479" y="1972896"/>
              <a:ext cx="33964" cy="30885"/>
            </a:xfrm>
            <a:custGeom>
              <a:avLst/>
              <a:gdLst/>
              <a:ahLst/>
              <a:cxnLst/>
              <a:rect l="l" t="t" r="r" b="b"/>
              <a:pathLst>
                <a:path w="684" h="622" extrusionOk="0">
                  <a:moveTo>
                    <a:pt x="65" y="1"/>
                  </a:moveTo>
                  <a:cubicBezTo>
                    <a:pt x="54" y="1"/>
                    <a:pt x="46" y="4"/>
                    <a:pt x="40" y="10"/>
                  </a:cubicBezTo>
                  <a:cubicBezTo>
                    <a:pt x="0" y="49"/>
                    <a:pt x="103" y="220"/>
                    <a:pt x="268" y="385"/>
                  </a:cubicBezTo>
                  <a:cubicBezTo>
                    <a:pt x="409" y="526"/>
                    <a:pt x="554" y="622"/>
                    <a:pt x="618" y="622"/>
                  </a:cubicBezTo>
                  <a:cubicBezTo>
                    <a:pt x="629" y="622"/>
                    <a:pt x="638" y="619"/>
                    <a:pt x="644" y="613"/>
                  </a:cubicBezTo>
                  <a:cubicBezTo>
                    <a:pt x="683" y="573"/>
                    <a:pt x="581" y="408"/>
                    <a:pt x="416" y="237"/>
                  </a:cubicBezTo>
                  <a:cubicBezTo>
                    <a:pt x="270"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1471;p38"/>
            <p:cNvSpPr/>
            <p:nvPr/>
          </p:nvSpPr>
          <p:spPr>
            <a:xfrm>
              <a:off x="-504558" y="1939975"/>
              <a:ext cx="24679" cy="16585"/>
            </a:xfrm>
            <a:custGeom>
              <a:avLst/>
              <a:gdLst/>
              <a:ahLst/>
              <a:cxnLst/>
              <a:rect l="l" t="t" r="r" b="b"/>
              <a:pathLst>
                <a:path w="497" h="334" extrusionOk="0">
                  <a:moveTo>
                    <a:pt x="217" y="0"/>
                  </a:moveTo>
                  <a:cubicBezTo>
                    <a:pt x="81" y="149"/>
                    <a:pt x="1" y="291"/>
                    <a:pt x="35" y="325"/>
                  </a:cubicBezTo>
                  <a:cubicBezTo>
                    <a:pt x="41" y="331"/>
                    <a:pt x="49" y="334"/>
                    <a:pt x="60" y="334"/>
                  </a:cubicBezTo>
                  <a:cubicBezTo>
                    <a:pt x="123" y="334"/>
                    <a:pt x="264" y="238"/>
                    <a:pt x="405"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1472;p38"/>
            <p:cNvSpPr/>
            <p:nvPr/>
          </p:nvSpPr>
          <p:spPr>
            <a:xfrm>
              <a:off x="-456195" y="1972896"/>
              <a:ext cx="34014" cy="30885"/>
            </a:xfrm>
            <a:custGeom>
              <a:avLst/>
              <a:gdLst/>
              <a:ahLst/>
              <a:cxnLst/>
              <a:rect l="l" t="t" r="r" b="b"/>
              <a:pathLst>
                <a:path w="685" h="622" extrusionOk="0">
                  <a:moveTo>
                    <a:pt x="619" y="1"/>
                  </a:moveTo>
                  <a:cubicBezTo>
                    <a:pt x="556" y="1"/>
                    <a:pt x="414" y="96"/>
                    <a:pt x="268" y="237"/>
                  </a:cubicBezTo>
                  <a:cubicBezTo>
                    <a:pt x="103" y="408"/>
                    <a:pt x="1" y="573"/>
                    <a:pt x="41" y="613"/>
                  </a:cubicBezTo>
                  <a:cubicBezTo>
                    <a:pt x="46" y="619"/>
                    <a:pt x="55" y="622"/>
                    <a:pt x="66" y="622"/>
                  </a:cubicBezTo>
                  <a:cubicBezTo>
                    <a:pt x="130" y="622"/>
                    <a:pt x="275" y="526"/>
                    <a:pt x="416" y="385"/>
                  </a:cubicBezTo>
                  <a:cubicBezTo>
                    <a:pt x="582" y="215"/>
                    <a:pt x="684" y="49"/>
                    <a:pt x="644" y="10"/>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1473;p38"/>
            <p:cNvSpPr/>
            <p:nvPr/>
          </p:nvSpPr>
          <p:spPr>
            <a:xfrm>
              <a:off x="-469204" y="2152894"/>
              <a:ext cx="14748" cy="12662"/>
            </a:xfrm>
            <a:custGeom>
              <a:avLst/>
              <a:gdLst/>
              <a:ahLst/>
              <a:cxnLst/>
              <a:rect l="l" t="t" r="r" b="b"/>
              <a:pathLst>
                <a:path w="297" h="255" extrusionOk="0">
                  <a:moveTo>
                    <a:pt x="172" y="1"/>
                  </a:moveTo>
                  <a:cubicBezTo>
                    <a:pt x="58" y="1"/>
                    <a:pt x="1" y="138"/>
                    <a:pt x="80" y="217"/>
                  </a:cubicBezTo>
                  <a:cubicBezTo>
                    <a:pt x="106" y="243"/>
                    <a:pt x="138" y="255"/>
                    <a:pt x="169" y="255"/>
                  </a:cubicBezTo>
                  <a:cubicBezTo>
                    <a:pt x="234" y="255"/>
                    <a:pt x="297" y="203"/>
                    <a:pt x="297" y="126"/>
                  </a:cubicBezTo>
                  <a:cubicBezTo>
                    <a:pt x="297" y="58"/>
                    <a:pt x="240" y="1"/>
                    <a:pt x="17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1474;p38"/>
            <p:cNvSpPr/>
            <p:nvPr/>
          </p:nvSpPr>
          <p:spPr>
            <a:xfrm>
              <a:off x="-469204" y="1954971"/>
              <a:ext cx="14748" cy="12662"/>
            </a:xfrm>
            <a:custGeom>
              <a:avLst/>
              <a:gdLst/>
              <a:ahLst/>
              <a:cxnLst/>
              <a:rect l="l" t="t" r="r" b="b"/>
              <a:pathLst>
                <a:path w="297" h="255" extrusionOk="0">
                  <a:moveTo>
                    <a:pt x="172" y="0"/>
                  </a:moveTo>
                  <a:cubicBezTo>
                    <a:pt x="58" y="0"/>
                    <a:pt x="1" y="137"/>
                    <a:pt x="80" y="217"/>
                  </a:cubicBezTo>
                  <a:cubicBezTo>
                    <a:pt x="106" y="243"/>
                    <a:pt x="138" y="254"/>
                    <a:pt x="170" y="254"/>
                  </a:cubicBezTo>
                  <a:cubicBezTo>
                    <a:pt x="235" y="254"/>
                    <a:pt x="297" y="204"/>
                    <a:pt x="297" y="131"/>
                  </a:cubicBezTo>
                  <a:cubicBezTo>
                    <a:pt x="297" y="57"/>
                    <a:pt x="240" y="0"/>
                    <a:pt x="17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1475;p38"/>
            <p:cNvSpPr/>
            <p:nvPr/>
          </p:nvSpPr>
          <p:spPr>
            <a:xfrm>
              <a:off x="-409519" y="2017883"/>
              <a:ext cx="33716" cy="30587"/>
            </a:xfrm>
            <a:custGeom>
              <a:avLst/>
              <a:gdLst/>
              <a:ahLst/>
              <a:cxnLst/>
              <a:rect l="l" t="t" r="r" b="b"/>
              <a:pathLst>
                <a:path w="679" h="616" extrusionOk="0">
                  <a:moveTo>
                    <a:pt x="613" y="0"/>
                  </a:moveTo>
                  <a:cubicBezTo>
                    <a:pt x="550" y="0"/>
                    <a:pt x="409" y="96"/>
                    <a:pt x="268" y="237"/>
                  </a:cubicBezTo>
                  <a:cubicBezTo>
                    <a:pt x="103" y="402"/>
                    <a:pt x="0" y="567"/>
                    <a:pt x="35" y="607"/>
                  </a:cubicBezTo>
                  <a:cubicBezTo>
                    <a:pt x="40" y="613"/>
                    <a:pt x="49" y="616"/>
                    <a:pt x="60" y="616"/>
                  </a:cubicBezTo>
                  <a:cubicBezTo>
                    <a:pt x="124" y="616"/>
                    <a:pt x="269" y="520"/>
                    <a:pt x="410" y="379"/>
                  </a:cubicBezTo>
                  <a:cubicBezTo>
                    <a:pt x="576"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1476;p38"/>
            <p:cNvSpPr/>
            <p:nvPr/>
          </p:nvSpPr>
          <p:spPr>
            <a:xfrm>
              <a:off x="-504807" y="2064806"/>
              <a:ext cx="33666" cy="30885"/>
            </a:xfrm>
            <a:custGeom>
              <a:avLst/>
              <a:gdLst/>
              <a:ahLst/>
              <a:cxnLst/>
              <a:rect l="l" t="t" r="r" b="b"/>
              <a:pathLst>
                <a:path w="678" h="622" extrusionOk="0">
                  <a:moveTo>
                    <a:pt x="65" y="1"/>
                  </a:moveTo>
                  <a:cubicBezTo>
                    <a:pt x="54" y="1"/>
                    <a:pt x="46" y="4"/>
                    <a:pt x="40" y="9"/>
                  </a:cubicBezTo>
                  <a:cubicBezTo>
                    <a:pt x="0" y="49"/>
                    <a:pt x="103" y="220"/>
                    <a:pt x="268" y="385"/>
                  </a:cubicBezTo>
                  <a:cubicBezTo>
                    <a:pt x="409" y="526"/>
                    <a:pt x="550" y="622"/>
                    <a:pt x="613" y="622"/>
                  </a:cubicBezTo>
                  <a:cubicBezTo>
                    <a:pt x="624" y="622"/>
                    <a:pt x="632" y="619"/>
                    <a:pt x="638" y="613"/>
                  </a:cubicBezTo>
                  <a:cubicBezTo>
                    <a:pt x="678" y="573"/>
                    <a:pt x="575"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1477;p38"/>
            <p:cNvSpPr/>
            <p:nvPr/>
          </p:nvSpPr>
          <p:spPr>
            <a:xfrm>
              <a:off x="-516972" y="2005022"/>
              <a:ext cx="12761" cy="12463"/>
            </a:xfrm>
            <a:custGeom>
              <a:avLst/>
              <a:gdLst/>
              <a:ahLst/>
              <a:cxnLst/>
              <a:rect l="l" t="t" r="r" b="b"/>
              <a:pathLst>
                <a:path w="257" h="251" extrusionOk="0">
                  <a:moveTo>
                    <a:pt x="126" y="0"/>
                  </a:moveTo>
                  <a:cubicBezTo>
                    <a:pt x="57" y="0"/>
                    <a:pt x="0" y="57"/>
                    <a:pt x="0" y="126"/>
                  </a:cubicBezTo>
                  <a:cubicBezTo>
                    <a:pt x="0" y="194"/>
                    <a:pt x="57" y="251"/>
                    <a:pt x="126" y="251"/>
                  </a:cubicBezTo>
                  <a:cubicBezTo>
                    <a:pt x="200" y="251"/>
                    <a:pt x="257" y="194"/>
                    <a:pt x="257" y="126"/>
                  </a:cubicBezTo>
                  <a:cubicBezTo>
                    <a:pt x="257" y="57"/>
                    <a:pt x="200"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1478;p38"/>
            <p:cNvSpPr/>
            <p:nvPr/>
          </p:nvSpPr>
          <p:spPr>
            <a:xfrm>
              <a:off x="-504807" y="1972896"/>
              <a:ext cx="33666" cy="30885"/>
            </a:xfrm>
            <a:custGeom>
              <a:avLst/>
              <a:gdLst/>
              <a:ahLst/>
              <a:cxnLst/>
              <a:rect l="l" t="t" r="r" b="b"/>
              <a:pathLst>
                <a:path w="678" h="622" extrusionOk="0">
                  <a:moveTo>
                    <a:pt x="65" y="1"/>
                  </a:moveTo>
                  <a:cubicBezTo>
                    <a:pt x="54" y="1"/>
                    <a:pt x="46" y="4"/>
                    <a:pt x="40" y="10"/>
                  </a:cubicBezTo>
                  <a:cubicBezTo>
                    <a:pt x="0" y="49"/>
                    <a:pt x="103" y="220"/>
                    <a:pt x="268" y="385"/>
                  </a:cubicBezTo>
                  <a:cubicBezTo>
                    <a:pt x="409" y="526"/>
                    <a:pt x="550" y="622"/>
                    <a:pt x="613" y="622"/>
                  </a:cubicBezTo>
                  <a:cubicBezTo>
                    <a:pt x="624" y="622"/>
                    <a:pt x="632" y="619"/>
                    <a:pt x="638" y="613"/>
                  </a:cubicBezTo>
                  <a:cubicBezTo>
                    <a:pt x="678" y="573"/>
                    <a:pt x="575"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1479;p38"/>
            <p:cNvSpPr/>
            <p:nvPr/>
          </p:nvSpPr>
          <p:spPr>
            <a:xfrm>
              <a:off x="-504807" y="2017883"/>
              <a:ext cx="33666" cy="30587"/>
            </a:xfrm>
            <a:custGeom>
              <a:avLst/>
              <a:gdLst/>
              <a:ahLst/>
              <a:cxnLst/>
              <a:rect l="l" t="t" r="r" b="b"/>
              <a:pathLst>
                <a:path w="678" h="616" extrusionOk="0">
                  <a:moveTo>
                    <a:pt x="613" y="0"/>
                  </a:moveTo>
                  <a:cubicBezTo>
                    <a:pt x="550" y="0"/>
                    <a:pt x="409" y="96"/>
                    <a:pt x="268" y="237"/>
                  </a:cubicBezTo>
                  <a:cubicBezTo>
                    <a:pt x="103" y="402"/>
                    <a:pt x="0" y="567"/>
                    <a:pt x="40" y="607"/>
                  </a:cubicBezTo>
                  <a:cubicBezTo>
                    <a:pt x="46" y="613"/>
                    <a:pt x="54" y="616"/>
                    <a:pt x="65" y="616"/>
                  </a:cubicBezTo>
                  <a:cubicBezTo>
                    <a:pt x="128"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1480;p38"/>
            <p:cNvSpPr/>
            <p:nvPr/>
          </p:nvSpPr>
          <p:spPr>
            <a:xfrm>
              <a:off x="-504807" y="2109793"/>
              <a:ext cx="33666" cy="30587"/>
            </a:xfrm>
            <a:custGeom>
              <a:avLst/>
              <a:gdLst/>
              <a:ahLst/>
              <a:cxnLst/>
              <a:rect l="l" t="t" r="r" b="b"/>
              <a:pathLst>
                <a:path w="678" h="616" extrusionOk="0">
                  <a:moveTo>
                    <a:pt x="613" y="0"/>
                  </a:moveTo>
                  <a:cubicBezTo>
                    <a:pt x="550" y="0"/>
                    <a:pt x="409" y="96"/>
                    <a:pt x="268" y="237"/>
                  </a:cubicBezTo>
                  <a:cubicBezTo>
                    <a:pt x="103" y="402"/>
                    <a:pt x="0" y="567"/>
                    <a:pt x="40" y="607"/>
                  </a:cubicBezTo>
                  <a:cubicBezTo>
                    <a:pt x="46" y="613"/>
                    <a:pt x="54" y="616"/>
                    <a:pt x="65" y="616"/>
                  </a:cubicBezTo>
                  <a:cubicBezTo>
                    <a:pt x="128"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1481;p38"/>
            <p:cNvSpPr/>
            <p:nvPr/>
          </p:nvSpPr>
          <p:spPr>
            <a:xfrm>
              <a:off x="-469204" y="2053932"/>
              <a:ext cx="14748" cy="12662"/>
            </a:xfrm>
            <a:custGeom>
              <a:avLst/>
              <a:gdLst/>
              <a:ahLst/>
              <a:cxnLst/>
              <a:rect l="l" t="t" r="r" b="b"/>
              <a:pathLst>
                <a:path w="297" h="255" extrusionOk="0">
                  <a:moveTo>
                    <a:pt x="172" y="1"/>
                  </a:moveTo>
                  <a:cubicBezTo>
                    <a:pt x="58" y="1"/>
                    <a:pt x="1" y="137"/>
                    <a:pt x="80" y="217"/>
                  </a:cubicBezTo>
                  <a:cubicBezTo>
                    <a:pt x="106" y="243"/>
                    <a:pt x="138" y="254"/>
                    <a:pt x="169" y="254"/>
                  </a:cubicBezTo>
                  <a:cubicBezTo>
                    <a:pt x="234" y="254"/>
                    <a:pt x="297" y="203"/>
                    <a:pt x="297" y="126"/>
                  </a:cubicBezTo>
                  <a:cubicBezTo>
                    <a:pt x="297" y="58"/>
                    <a:pt x="240" y="1"/>
                    <a:pt x="17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1482;p38"/>
            <p:cNvSpPr/>
            <p:nvPr/>
          </p:nvSpPr>
          <p:spPr>
            <a:xfrm>
              <a:off x="-421684" y="2096089"/>
              <a:ext cx="12513" cy="12463"/>
            </a:xfrm>
            <a:custGeom>
              <a:avLst/>
              <a:gdLst/>
              <a:ahLst/>
              <a:cxnLst/>
              <a:rect l="l" t="t" r="r" b="b"/>
              <a:pathLst>
                <a:path w="252" h="251" extrusionOk="0">
                  <a:moveTo>
                    <a:pt x="126" y="0"/>
                  </a:moveTo>
                  <a:cubicBezTo>
                    <a:pt x="57" y="0"/>
                    <a:pt x="1" y="57"/>
                    <a:pt x="1" y="126"/>
                  </a:cubicBezTo>
                  <a:cubicBezTo>
                    <a:pt x="1"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1483;p38"/>
            <p:cNvSpPr/>
            <p:nvPr/>
          </p:nvSpPr>
          <p:spPr>
            <a:xfrm>
              <a:off x="-409519" y="1939975"/>
              <a:ext cx="24629" cy="16585"/>
            </a:xfrm>
            <a:custGeom>
              <a:avLst/>
              <a:gdLst/>
              <a:ahLst/>
              <a:cxnLst/>
              <a:rect l="l" t="t" r="r" b="b"/>
              <a:pathLst>
                <a:path w="496" h="334" extrusionOk="0">
                  <a:moveTo>
                    <a:pt x="223" y="0"/>
                  </a:moveTo>
                  <a:cubicBezTo>
                    <a:pt x="80" y="149"/>
                    <a:pt x="0" y="291"/>
                    <a:pt x="40" y="325"/>
                  </a:cubicBezTo>
                  <a:cubicBezTo>
                    <a:pt x="46" y="331"/>
                    <a:pt x="55" y="334"/>
                    <a:pt x="65" y="334"/>
                  </a:cubicBezTo>
                  <a:cubicBezTo>
                    <a:pt x="128" y="334"/>
                    <a:pt x="269" y="238"/>
                    <a:pt x="410" y="97"/>
                  </a:cubicBezTo>
                  <a:cubicBezTo>
                    <a:pt x="445" y="63"/>
                    <a:pt x="473"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1484;p38"/>
            <p:cNvSpPr/>
            <p:nvPr/>
          </p:nvSpPr>
          <p:spPr>
            <a:xfrm>
              <a:off x="-421684" y="2005022"/>
              <a:ext cx="12513" cy="12463"/>
            </a:xfrm>
            <a:custGeom>
              <a:avLst/>
              <a:gdLst/>
              <a:ahLst/>
              <a:cxnLst/>
              <a:rect l="l" t="t" r="r" b="b"/>
              <a:pathLst>
                <a:path w="252" h="251" extrusionOk="0">
                  <a:moveTo>
                    <a:pt x="126" y="0"/>
                  </a:moveTo>
                  <a:cubicBezTo>
                    <a:pt x="57" y="0"/>
                    <a:pt x="1" y="57"/>
                    <a:pt x="1" y="126"/>
                  </a:cubicBezTo>
                  <a:cubicBezTo>
                    <a:pt x="1"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1485;p38"/>
            <p:cNvSpPr/>
            <p:nvPr/>
          </p:nvSpPr>
          <p:spPr>
            <a:xfrm>
              <a:off x="-409519" y="1972896"/>
              <a:ext cx="33716" cy="30885"/>
            </a:xfrm>
            <a:custGeom>
              <a:avLst/>
              <a:gdLst/>
              <a:ahLst/>
              <a:cxnLst/>
              <a:rect l="l" t="t" r="r" b="b"/>
              <a:pathLst>
                <a:path w="679" h="622" extrusionOk="0">
                  <a:moveTo>
                    <a:pt x="65" y="1"/>
                  </a:moveTo>
                  <a:cubicBezTo>
                    <a:pt x="55" y="1"/>
                    <a:pt x="46" y="4"/>
                    <a:pt x="40" y="10"/>
                  </a:cubicBezTo>
                  <a:cubicBezTo>
                    <a:pt x="0" y="49"/>
                    <a:pt x="103" y="220"/>
                    <a:pt x="268" y="385"/>
                  </a:cubicBezTo>
                  <a:cubicBezTo>
                    <a:pt x="409" y="526"/>
                    <a:pt x="550" y="622"/>
                    <a:pt x="613" y="622"/>
                  </a:cubicBezTo>
                  <a:cubicBezTo>
                    <a:pt x="624" y="622"/>
                    <a:pt x="632" y="619"/>
                    <a:pt x="638" y="613"/>
                  </a:cubicBezTo>
                  <a:cubicBezTo>
                    <a:pt x="678" y="573"/>
                    <a:pt x="576"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1486;p38"/>
            <p:cNvSpPr/>
            <p:nvPr/>
          </p:nvSpPr>
          <p:spPr>
            <a:xfrm>
              <a:off x="-447157" y="1939975"/>
              <a:ext cx="24976" cy="16585"/>
            </a:xfrm>
            <a:custGeom>
              <a:avLst/>
              <a:gdLst/>
              <a:ahLst/>
              <a:cxnLst/>
              <a:rect l="l" t="t" r="r" b="b"/>
              <a:pathLst>
                <a:path w="503" h="334" extrusionOk="0">
                  <a:moveTo>
                    <a:pt x="1" y="0"/>
                  </a:moveTo>
                  <a:cubicBezTo>
                    <a:pt x="29" y="35"/>
                    <a:pt x="58" y="63"/>
                    <a:pt x="86" y="97"/>
                  </a:cubicBezTo>
                  <a:cubicBezTo>
                    <a:pt x="232" y="238"/>
                    <a:pt x="374" y="334"/>
                    <a:pt x="437" y="334"/>
                  </a:cubicBezTo>
                  <a:cubicBezTo>
                    <a:pt x="448" y="334"/>
                    <a:pt x="456" y="331"/>
                    <a:pt x="462" y="325"/>
                  </a:cubicBezTo>
                  <a:cubicBezTo>
                    <a:pt x="502" y="285"/>
                    <a:pt x="417" y="149"/>
                    <a:pt x="2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1487;p38"/>
            <p:cNvSpPr/>
            <p:nvPr/>
          </p:nvSpPr>
          <p:spPr>
            <a:xfrm>
              <a:off x="-456195" y="2109793"/>
              <a:ext cx="34014" cy="30587"/>
            </a:xfrm>
            <a:custGeom>
              <a:avLst/>
              <a:gdLst/>
              <a:ahLst/>
              <a:cxnLst/>
              <a:rect l="l" t="t" r="r" b="b"/>
              <a:pathLst>
                <a:path w="685" h="616" extrusionOk="0">
                  <a:moveTo>
                    <a:pt x="66" y="0"/>
                  </a:moveTo>
                  <a:cubicBezTo>
                    <a:pt x="55" y="0"/>
                    <a:pt x="46" y="3"/>
                    <a:pt x="41" y="9"/>
                  </a:cubicBezTo>
                  <a:cubicBezTo>
                    <a:pt x="1" y="49"/>
                    <a:pt x="103" y="214"/>
                    <a:pt x="268" y="379"/>
                  </a:cubicBezTo>
                  <a:cubicBezTo>
                    <a:pt x="414" y="520"/>
                    <a:pt x="556" y="616"/>
                    <a:pt x="619" y="616"/>
                  </a:cubicBezTo>
                  <a:cubicBezTo>
                    <a:pt x="630" y="616"/>
                    <a:pt x="638" y="613"/>
                    <a:pt x="644" y="607"/>
                  </a:cubicBezTo>
                  <a:cubicBezTo>
                    <a:pt x="684" y="567"/>
                    <a:pt x="582" y="402"/>
                    <a:pt x="416" y="237"/>
                  </a:cubicBezTo>
                  <a:cubicBezTo>
                    <a:pt x="271"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1488;p38"/>
            <p:cNvSpPr/>
            <p:nvPr/>
          </p:nvSpPr>
          <p:spPr>
            <a:xfrm>
              <a:off x="-456195" y="2017883"/>
              <a:ext cx="34014" cy="30587"/>
            </a:xfrm>
            <a:custGeom>
              <a:avLst/>
              <a:gdLst/>
              <a:ahLst/>
              <a:cxnLst/>
              <a:rect l="l" t="t" r="r" b="b"/>
              <a:pathLst>
                <a:path w="685" h="616" extrusionOk="0">
                  <a:moveTo>
                    <a:pt x="66" y="0"/>
                  </a:moveTo>
                  <a:cubicBezTo>
                    <a:pt x="55" y="0"/>
                    <a:pt x="46" y="3"/>
                    <a:pt x="41" y="9"/>
                  </a:cubicBezTo>
                  <a:cubicBezTo>
                    <a:pt x="1" y="49"/>
                    <a:pt x="103" y="214"/>
                    <a:pt x="268" y="379"/>
                  </a:cubicBezTo>
                  <a:cubicBezTo>
                    <a:pt x="414" y="520"/>
                    <a:pt x="556" y="616"/>
                    <a:pt x="619" y="616"/>
                  </a:cubicBezTo>
                  <a:cubicBezTo>
                    <a:pt x="630" y="616"/>
                    <a:pt x="638" y="613"/>
                    <a:pt x="644" y="607"/>
                  </a:cubicBezTo>
                  <a:cubicBezTo>
                    <a:pt x="684" y="567"/>
                    <a:pt x="582" y="402"/>
                    <a:pt x="416" y="237"/>
                  </a:cubicBezTo>
                  <a:cubicBezTo>
                    <a:pt x="275" y="96"/>
                    <a:pt x="130"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1489;p38"/>
            <p:cNvSpPr/>
            <p:nvPr/>
          </p:nvSpPr>
          <p:spPr>
            <a:xfrm>
              <a:off x="-456195" y="2064806"/>
              <a:ext cx="34014" cy="30885"/>
            </a:xfrm>
            <a:custGeom>
              <a:avLst/>
              <a:gdLst/>
              <a:ahLst/>
              <a:cxnLst/>
              <a:rect l="l" t="t" r="r" b="b"/>
              <a:pathLst>
                <a:path w="685" h="622" extrusionOk="0">
                  <a:moveTo>
                    <a:pt x="619" y="1"/>
                  </a:moveTo>
                  <a:cubicBezTo>
                    <a:pt x="556" y="1"/>
                    <a:pt x="414" y="96"/>
                    <a:pt x="268" y="237"/>
                  </a:cubicBezTo>
                  <a:cubicBezTo>
                    <a:pt x="103" y="402"/>
                    <a:pt x="1" y="573"/>
                    <a:pt x="41" y="613"/>
                  </a:cubicBezTo>
                  <a:cubicBezTo>
                    <a:pt x="46" y="619"/>
                    <a:pt x="55" y="622"/>
                    <a:pt x="66" y="622"/>
                  </a:cubicBezTo>
                  <a:cubicBezTo>
                    <a:pt x="130" y="622"/>
                    <a:pt x="275" y="526"/>
                    <a:pt x="416" y="385"/>
                  </a:cubicBezTo>
                  <a:cubicBezTo>
                    <a:pt x="582" y="220"/>
                    <a:pt x="684" y="49"/>
                    <a:pt x="644" y="9"/>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1490;p38"/>
            <p:cNvSpPr/>
            <p:nvPr/>
          </p:nvSpPr>
          <p:spPr>
            <a:xfrm>
              <a:off x="-551184" y="210979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1491;p38"/>
            <p:cNvSpPr/>
            <p:nvPr/>
          </p:nvSpPr>
          <p:spPr>
            <a:xfrm>
              <a:off x="-1090487" y="2005022"/>
              <a:ext cx="14748" cy="12612"/>
            </a:xfrm>
            <a:custGeom>
              <a:avLst/>
              <a:gdLst/>
              <a:ahLst/>
              <a:cxnLst/>
              <a:rect l="l" t="t" r="r" b="b"/>
              <a:pathLst>
                <a:path w="297" h="254" extrusionOk="0">
                  <a:moveTo>
                    <a:pt x="171" y="0"/>
                  </a:moveTo>
                  <a:cubicBezTo>
                    <a:pt x="57" y="0"/>
                    <a:pt x="0" y="137"/>
                    <a:pt x="80" y="217"/>
                  </a:cubicBezTo>
                  <a:cubicBezTo>
                    <a:pt x="106" y="242"/>
                    <a:pt x="137" y="254"/>
                    <a:pt x="168" y="254"/>
                  </a:cubicBezTo>
                  <a:cubicBezTo>
                    <a:pt x="234" y="254"/>
                    <a:pt x="297" y="203"/>
                    <a:pt x="297" y="126"/>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1492;p38"/>
            <p:cNvSpPr/>
            <p:nvPr/>
          </p:nvSpPr>
          <p:spPr>
            <a:xfrm>
              <a:off x="-1090487" y="2096089"/>
              <a:ext cx="14748" cy="12612"/>
            </a:xfrm>
            <a:custGeom>
              <a:avLst/>
              <a:gdLst/>
              <a:ahLst/>
              <a:cxnLst/>
              <a:rect l="l" t="t" r="r" b="b"/>
              <a:pathLst>
                <a:path w="297" h="254" extrusionOk="0">
                  <a:moveTo>
                    <a:pt x="171" y="0"/>
                  </a:moveTo>
                  <a:cubicBezTo>
                    <a:pt x="57" y="0"/>
                    <a:pt x="0" y="137"/>
                    <a:pt x="80" y="217"/>
                  </a:cubicBezTo>
                  <a:cubicBezTo>
                    <a:pt x="108" y="242"/>
                    <a:pt x="140" y="254"/>
                    <a:pt x="171" y="254"/>
                  </a:cubicBezTo>
                  <a:cubicBezTo>
                    <a:pt x="236" y="254"/>
                    <a:pt x="297" y="203"/>
                    <a:pt x="297" y="126"/>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1493;p38"/>
            <p:cNvSpPr/>
            <p:nvPr/>
          </p:nvSpPr>
          <p:spPr>
            <a:xfrm>
              <a:off x="-1075789" y="1939975"/>
              <a:ext cx="24679" cy="16585"/>
            </a:xfrm>
            <a:custGeom>
              <a:avLst/>
              <a:gdLst/>
              <a:ahLst/>
              <a:cxnLst/>
              <a:rect l="l" t="t" r="r" b="b"/>
              <a:pathLst>
                <a:path w="497" h="334" extrusionOk="0">
                  <a:moveTo>
                    <a:pt x="217" y="0"/>
                  </a:moveTo>
                  <a:cubicBezTo>
                    <a:pt x="80" y="149"/>
                    <a:pt x="1" y="291"/>
                    <a:pt x="35" y="325"/>
                  </a:cubicBezTo>
                  <a:cubicBezTo>
                    <a:pt x="41" y="331"/>
                    <a:pt x="49" y="334"/>
                    <a:pt x="60" y="334"/>
                  </a:cubicBezTo>
                  <a:cubicBezTo>
                    <a:pt x="123" y="334"/>
                    <a:pt x="264" y="238"/>
                    <a:pt x="405"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1494;p38"/>
            <p:cNvSpPr/>
            <p:nvPr/>
          </p:nvSpPr>
          <p:spPr>
            <a:xfrm>
              <a:off x="-1113377" y="1939975"/>
              <a:ext cx="24629" cy="16585"/>
            </a:xfrm>
            <a:custGeom>
              <a:avLst/>
              <a:gdLst/>
              <a:ahLst/>
              <a:cxnLst/>
              <a:rect l="l" t="t" r="r" b="b"/>
              <a:pathLst>
                <a:path w="496" h="334" extrusionOk="0">
                  <a:moveTo>
                    <a:pt x="0" y="0"/>
                  </a:moveTo>
                  <a:cubicBezTo>
                    <a:pt x="23" y="35"/>
                    <a:pt x="51" y="63"/>
                    <a:pt x="86" y="97"/>
                  </a:cubicBezTo>
                  <a:cubicBezTo>
                    <a:pt x="227" y="238"/>
                    <a:pt x="368" y="334"/>
                    <a:pt x="431" y="334"/>
                  </a:cubicBezTo>
                  <a:cubicBezTo>
                    <a:pt x="441" y="334"/>
                    <a:pt x="450" y="331"/>
                    <a:pt x="456" y="325"/>
                  </a:cubicBezTo>
                  <a:cubicBezTo>
                    <a:pt x="496" y="285"/>
                    <a:pt x="410" y="149"/>
                    <a:pt x="2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1495;p38"/>
            <p:cNvSpPr/>
            <p:nvPr/>
          </p:nvSpPr>
          <p:spPr>
            <a:xfrm>
              <a:off x="-1076087" y="1972896"/>
              <a:ext cx="33716" cy="30885"/>
            </a:xfrm>
            <a:custGeom>
              <a:avLst/>
              <a:gdLst/>
              <a:ahLst/>
              <a:cxnLst/>
              <a:rect l="l" t="t" r="r" b="b"/>
              <a:pathLst>
                <a:path w="679" h="622" extrusionOk="0">
                  <a:moveTo>
                    <a:pt x="66" y="1"/>
                  </a:moveTo>
                  <a:cubicBezTo>
                    <a:pt x="55" y="1"/>
                    <a:pt x="47" y="4"/>
                    <a:pt x="41" y="10"/>
                  </a:cubicBezTo>
                  <a:cubicBezTo>
                    <a:pt x="1" y="49"/>
                    <a:pt x="103" y="220"/>
                    <a:pt x="269" y="385"/>
                  </a:cubicBezTo>
                  <a:cubicBezTo>
                    <a:pt x="410" y="526"/>
                    <a:pt x="551" y="622"/>
                    <a:pt x="614" y="622"/>
                  </a:cubicBezTo>
                  <a:cubicBezTo>
                    <a:pt x="624" y="622"/>
                    <a:pt x="633" y="619"/>
                    <a:pt x="639" y="613"/>
                  </a:cubicBezTo>
                  <a:cubicBezTo>
                    <a:pt x="679" y="573"/>
                    <a:pt x="576" y="408"/>
                    <a:pt x="411" y="237"/>
                  </a:cubicBezTo>
                  <a:cubicBezTo>
                    <a:pt x="270"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1496;p38"/>
            <p:cNvSpPr/>
            <p:nvPr/>
          </p:nvSpPr>
          <p:spPr>
            <a:xfrm>
              <a:off x="-1122464" y="2017883"/>
              <a:ext cx="33716" cy="30587"/>
            </a:xfrm>
            <a:custGeom>
              <a:avLst/>
              <a:gdLst/>
              <a:ahLst/>
              <a:cxnLst/>
              <a:rect l="l" t="t" r="r" b="b"/>
              <a:pathLst>
                <a:path w="679" h="616" extrusionOk="0">
                  <a:moveTo>
                    <a:pt x="66" y="0"/>
                  </a:moveTo>
                  <a:cubicBezTo>
                    <a:pt x="55" y="0"/>
                    <a:pt x="47" y="3"/>
                    <a:pt x="41" y="9"/>
                  </a:cubicBezTo>
                  <a:cubicBezTo>
                    <a:pt x="1" y="49"/>
                    <a:pt x="103" y="214"/>
                    <a:pt x="269" y="379"/>
                  </a:cubicBezTo>
                  <a:cubicBezTo>
                    <a:pt x="410" y="520"/>
                    <a:pt x="551" y="616"/>
                    <a:pt x="614" y="616"/>
                  </a:cubicBezTo>
                  <a:cubicBezTo>
                    <a:pt x="624" y="616"/>
                    <a:pt x="633" y="613"/>
                    <a:pt x="639" y="607"/>
                  </a:cubicBezTo>
                  <a:cubicBezTo>
                    <a:pt x="679"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1497;p38"/>
            <p:cNvSpPr/>
            <p:nvPr/>
          </p:nvSpPr>
          <p:spPr>
            <a:xfrm>
              <a:off x="-1122464" y="1972896"/>
              <a:ext cx="33716" cy="30885"/>
            </a:xfrm>
            <a:custGeom>
              <a:avLst/>
              <a:gdLst/>
              <a:ahLst/>
              <a:cxnLst/>
              <a:rect l="l" t="t" r="r" b="b"/>
              <a:pathLst>
                <a:path w="679" h="622" extrusionOk="0">
                  <a:moveTo>
                    <a:pt x="614" y="1"/>
                  </a:moveTo>
                  <a:cubicBezTo>
                    <a:pt x="551" y="1"/>
                    <a:pt x="410" y="96"/>
                    <a:pt x="269" y="237"/>
                  </a:cubicBezTo>
                  <a:cubicBezTo>
                    <a:pt x="103" y="408"/>
                    <a:pt x="1" y="573"/>
                    <a:pt x="41" y="613"/>
                  </a:cubicBezTo>
                  <a:cubicBezTo>
                    <a:pt x="47" y="619"/>
                    <a:pt x="55" y="622"/>
                    <a:pt x="66" y="622"/>
                  </a:cubicBezTo>
                  <a:cubicBezTo>
                    <a:pt x="129" y="622"/>
                    <a:pt x="270" y="526"/>
                    <a:pt x="411" y="385"/>
                  </a:cubicBezTo>
                  <a:cubicBezTo>
                    <a:pt x="576" y="215"/>
                    <a:pt x="679" y="49"/>
                    <a:pt x="639" y="10"/>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1498;p38"/>
            <p:cNvSpPr/>
            <p:nvPr/>
          </p:nvSpPr>
          <p:spPr>
            <a:xfrm>
              <a:off x="-1122464" y="2064806"/>
              <a:ext cx="33716" cy="30885"/>
            </a:xfrm>
            <a:custGeom>
              <a:avLst/>
              <a:gdLst/>
              <a:ahLst/>
              <a:cxnLst/>
              <a:rect l="l" t="t" r="r" b="b"/>
              <a:pathLst>
                <a:path w="679" h="622" extrusionOk="0">
                  <a:moveTo>
                    <a:pt x="614" y="1"/>
                  </a:moveTo>
                  <a:cubicBezTo>
                    <a:pt x="551" y="1"/>
                    <a:pt x="410" y="96"/>
                    <a:pt x="269" y="237"/>
                  </a:cubicBezTo>
                  <a:cubicBezTo>
                    <a:pt x="103" y="402"/>
                    <a:pt x="1" y="573"/>
                    <a:pt x="41" y="613"/>
                  </a:cubicBezTo>
                  <a:cubicBezTo>
                    <a:pt x="47" y="619"/>
                    <a:pt x="55" y="622"/>
                    <a:pt x="66" y="622"/>
                  </a:cubicBezTo>
                  <a:cubicBezTo>
                    <a:pt x="129" y="622"/>
                    <a:pt x="270" y="526"/>
                    <a:pt x="411" y="385"/>
                  </a:cubicBezTo>
                  <a:cubicBezTo>
                    <a:pt x="576" y="220"/>
                    <a:pt x="679" y="49"/>
                    <a:pt x="639" y="9"/>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1499;p38"/>
            <p:cNvSpPr/>
            <p:nvPr/>
          </p:nvSpPr>
          <p:spPr>
            <a:xfrm>
              <a:off x="-1027425" y="2064806"/>
              <a:ext cx="33964" cy="30885"/>
            </a:xfrm>
            <a:custGeom>
              <a:avLst/>
              <a:gdLst/>
              <a:ahLst/>
              <a:cxnLst/>
              <a:rect l="l" t="t" r="r" b="b"/>
              <a:pathLst>
                <a:path w="684" h="622" extrusionOk="0">
                  <a:moveTo>
                    <a:pt x="619" y="1"/>
                  </a:moveTo>
                  <a:cubicBezTo>
                    <a:pt x="554" y="1"/>
                    <a:pt x="409" y="96"/>
                    <a:pt x="268" y="237"/>
                  </a:cubicBezTo>
                  <a:cubicBezTo>
                    <a:pt x="103" y="402"/>
                    <a:pt x="0" y="573"/>
                    <a:pt x="40" y="613"/>
                  </a:cubicBezTo>
                  <a:cubicBezTo>
                    <a:pt x="46" y="619"/>
                    <a:pt x="55" y="622"/>
                    <a:pt x="65" y="622"/>
                  </a:cubicBezTo>
                  <a:cubicBezTo>
                    <a:pt x="129" y="622"/>
                    <a:pt x="270" y="526"/>
                    <a:pt x="416" y="385"/>
                  </a:cubicBezTo>
                  <a:cubicBezTo>
                    <a:pt x="581" y="220"/>
                    <a:pt x="684" y="49"/>
                    <a:pt x="644" y="9"/>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1500;p38"/>
            <p:cNvSpPr/>
            <p:nvPr/>
          </p:nvSpPr>
          <p:spPr>
            <a:xfrm>
              <a:off x="-1027425" y="2017883"/>
              <a:ext cx="33964" cy="30587"/>
            </a:xfrm>
            <a:custGeom>
              <a:avLst/>
              <a:gdLst/>
              <a:ahLst/>
              <a:cxnLst/>
              <a:rect l="l" t="t" r="r" b="b"/>
              <a:pathLst>
                <a:path w="684" h="616" extrusionOk="0">
                  <a:moveTo>
                    <a:pt x="65" y="0"/>
                  </a:moveTo>
                  <a:cubicBezTo>
                    <a:pt x="55" y="0"/>
                    <a:pt x="46" y="3"/>
                    <a:pt x="40" y="9"/>
                  </a:cubicBezTo>
                  <a:cubicBezTo>
                    <a:pt x="0" y="49"/>
                    <a:pt x="103" y="214"/>
                    <a:pt x="268" y="379"/>
                  </a:cubicBezTo>
                  <a:cubicBezTo>
                    <a:pt x="409" y="520"/>
                    <a:pt x="554" y="616"/>
                    <a:pt x="619" y="616"/>
                  </a:cubicBezTo>
                  <a:cubicBezTo>
                    <a:pt x="630" y="616"/>
                    <a:pt x="638" y="613"/>
                    <a:pt x="644" y="607"/>
                  </a:cubicBezTo>
                  <a:cubicBezTo>
                    <a:pt x="684" y="567"/>
                    <a:pt x="581" y="402"/>
                    <a:pt x="416" y="237"/>
                  </a:cubicBezTo>
                  <a:cubicBezTo>
                    <a:pt x="270" y="96"/>
                    <a:pt x="129"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1501;p38"/>
            <p:cNvSpPr/>
            <p:nvPr/>
          </p:nvSpPr>
          <p:spPr>
            <a:xfrm>
              <a:off x="-1027425" y="1972896"/>
              <a:ext cx="33964" cy="30885"/>
            </a:xfrm>
            <a:custGeom>
              <a:avLst/>
              <a:gdLst/>
              <a:ahLst/>
              <a:cxnLst/>
              <a:rect l="l" t="t" r="r" b="b"/>
              <a:pathLst>
                <a:path w="684" h="622" extrusionOk="0">
                  <a:moveTo>
                    <a:pt x="619" y="1"/>
                  </a:moveTo>
                  <a:cubicBezTo>
                    <a:pt x="554" y="1"/>
                    <a:pt x="409" y="96"/>
                    <a:pt x="268" y="237"/>
                  </a:cubicBezTo>
                  <a:cubicBezTo>
                    <a:pt x="103" y="408"/>
                    <a:pt x="0" y="573"/>
                    <a:pt x="40" y="613"/>
                  </a:cubicBezTo>
                  <a:cubicBezTo>
                    <a:pt x="46" y="619"/>
                    <a:pt x="55" y="622"/>
                    <a:pt x="65" y="622"/>
                  </a:cubicBezTo>
                  <a:cubicBezTo>
                    <a:pt x="129" y="622"/>
                    <a:pt x="270" y="526"/>
                    <a:pt x="416" y="385"/>
                  </a:cubicBezTo>
                  <a:cubicBezTo>
                    <a:pt x="581" y="215"/>
                    <a:pt x="684" y="49"/>
                    <a:pt x="644" y="10"/>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1502;p38"/>
            <p:cNvSpPr/>
            <p:nvPr/>
          </p:nvSpPr>
          <p:spPr>
            <a:xfrm>
              <a:off x="-1110547" y="2156717"/>
              <a:ext cx="21252" cy="13208"/>
            </a:xfrm>
            <a:custGeom>
              <a:avLst/>
              <a:gdLst/>
              <a:ahLst/>
              <a:cxnLst/>
              <a:rect l="l" t="t" r="r" b="b"/>
              <a:pathLst>
                <a:path w="428" h="266" extrusionOk="0">
                  <a:moveTo>
                    <a:pt x="374" y="1"/>
                  </a:moveTo>
                  <a:cubicBezTo>
                    <a:pt x="311" y="1"/>
                    <a:pt x="170" y="97"/>
                    <a:pt x="29" y="243"/>
                  </a:cubicBezTo>
                  <a:cubicBezTo>
                    <a:pt x="17" y="249"/>
                    <a:pt x="11" y="260"/>
                    <a:pt x="0" y="266"/>
                  </a:cubicBezTo>
                  <a:lnTo>
                    <a:pt x="279" y="266"/>
                  </a:lnTo>
                  <a:cubicBezTo>
                    <a:pt x="376" y="146"/>
                    <a:pt x="427" y="44"/>
                    <a:pt x="399" y="9"/>
                  </a:cubicBezTo>
                  <a:cubicBezTo>
                    <a:pt x="393" y="4"/>
                    <a:pt x="384"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1503;p38"/>
            <p:cNvSpPr/>
            <p:nvPr/>
          </p:nvSpPr>
          <p:spPr>
            <a:xfrm>
              <a:off x="-1027425" y="2109793"/>
              <a:ext cx="33964" cy="30587"/>
            </a:xfrm>
            <a:custGeom>
              <a:avLst/>
              <a:gdLst/>
              <a:ahLst/>
              <a:cxnLst/>
              <a:rect l="l" t="t" r="r" b="b"/>
              <a:pathLst>
                <a:path w="684" h="616" extrusionOk="0">
                  <a:moveTo>
                    <a:pt x="65" y="0"/>
                  </a:moveTo>
                  <a:cubicBezTo>
                    <a:pt x="55" y="0"/>
                    <a:pt x="46" y="3"/>
                    <a:pt x="40" y="9"/>
                  </a:cubicBezTo>
                  <a:cubicBezTo>
                    <a:pt x="0" y="49"/>
                    <a:pt x="103" y="214"/>
                    <a:pt x="268" y="379"/>
                  </a:cubicBezTo>
                  <a:cubicBezTo>
                    <a:pt x="409" y="520"/>
                    <a:pt x="554" y="616"/>
                    <a:pt x="619" y="616"/>
                  </a:cubicBezTo>
                  <a:cubicBezTo>
                    <a:pt x="630" y="616"/>
                    <a:pt x="638" y="613"/>
                    <a:pt x="644" y="607"/>
                  </a:cubicBezTo>
                  <a:cubicBezTo>
                    <a:pt x="684" y="567"/>
                    <a:pt x="581" y="402"/>
                    <a:pt x="416" y="237"/>
                  </a:cubicBezTo>
                  <a:cubicBezTo>
                    <a:pt x="270" y="96"/>
                    <a:pt x="129"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504;p38"/>
            <p:cNvSpPr/>
            <p:nvPr/>
          </p:nvSpPr>
          <p:spPr>
            <a:xfrm>
              <a:off x="-1040434" y="2053932"/>
              <a:ext cx="14748" cy="12662"/>
            </a:xfrm>
            <a:custGeom>
              <a:avLst/>
              <a:gdLst/>
              <a:ahLst/>
              <a:cxnLst/>
              <a:rect l="l" t="t" r="r" b="b"/>
              <a:pathLst>
                <a:path w="297" h="255" extrusionOk="0">
                  <a:moveTo>
                    <a:pt x="171" y="1"/>
                  </a:moveTo>
                  <a:cubicBezTo>
                    <a:pt x="57" y="1"/>
                    <a:pt x="0" y="137"/>
                    <a:pt x="80" y="217"/>
                  </a:cubicBezTo>
                  <a:cubicBezTo>
                    <a:pt x="106" y="243"/>
                    <a:pt x="137" y="254"/>
                    <a:pt x="168" y="254"/>
                  </a:cubicBezTo>
                  <a:cubicBezTo>
                    <a:pt x="234" y="254"/>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505;p38"/>
            <p:cNvSpPr/>
            <p:nvPr/>
          </p:nvSpPr>
          <p:spPr>
            <a:xfrm>
              <a:off x="-1040434" y="2152894"/>
              <a:ext cx="14748" cy="12662"/>
            </a:xfrm>
            <a:custGeom>
              <a:avLst/>
              <a:gdLst/>
              <a:ahLst/>
              <a:cxnLst/>
              <a:rect l="l" t="t" r="r" b="b"/>
              <a:pathLst>
                <a:path w="297" h="255" extrusionOk="0">
                  <a:moveTo>
                    <a:pt x="171" y="1"/>
                  </a:moveTo>
                  <a:cubicBezTo>
                    <a:pt x="57" y="1"/>
                    <a:pt x="0" y="138"/>
                    <a:pt x="80" y="217"/>
                  </a:cubicBezTo>
                  <a:cubicBezTo>
                    <a:pt x="106" y="243"/>
                    <a:pt x="137" y="255"/>
                    <a:pt x="168" y="255"/>
                  </a:cubicBezTo>
                  <a:cubicBezTo>
                    <a:pt x="234" y="255"/>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506;p38"/>
            <p:cNvSpPr/>
            <p:nvPr/>
          </p:nvSpPr>
          <p:spPr>
            <a:xfrm>
              <a:off x="-1076087" y="2064806"/>
              <a:ext cx="33716" cy="30885"/>
            </a:xfrm>
            <a:custGeom>
              <a:avLst/>
              <a:gdLst/>
              <a:ahLst/>
              <a:cxnLst/>
              <a:rect l="l" t="t" r="r" b="b"/>
              <a:pathLst>
                <a:path w="679" h="622" extrusionOk="0">
                  <a:moveTo>
                    <a:pt x="66" y="1"/>
                  </a:moveTo>
                  <a:cubicBezTo>
                    <a:pt x="55" y="1"/>
                    <a:pt x="47" y="4"/>
                    <a:pt x="41" y="9"/>
                  </a:cubicBezTo>
                  <a:cubicBezTo>
                    <a:pt x="1" y="49"/>
                    <a:pt x="103" y="220"/>
                    <a:pt x="269" y="385"/>
                  </a:cubicBezTo>
                  <a:cubicBezTo>
                    <a:pt x="410" y="526"/>
                    <a:pt x="551" y="622"/>
                    <a:pt x="614" y="622"/>
                  </a:cubicBezTo>
                  <a:cubicBezTo>
                    <a:pt x="624" y="622"/>
                    <a:pt x="633" y="619"/>
                    <a:pt x="639" y="613"/>
                  </a:cubicBezTo>
                  <a:cubicBezTo>
                    <a:pt x="679" y="573"/>
                    <a:pt x="576" y="408"/>
                    <a:pt x="411" y="237"/>
                  </a:cubicBezTo>
                  <a:cubicBezTo>
                    <a:pt x="270"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507;p38"/>
            <p:cNvSpPr/>
            <p:nvPr/>
          </p:nvSpPr>
          <p:spPr>
            <a:xfrm>
              <a:off x="-1076087" y="2109793"/>
              <a:ext cx="33716" cy="30587"/>
            </a:xfrm>
            <a:custGeom>
              <a:avLst/>
              <a:gdLst/>
              <a:ahLst/>
              <a:cxnLst/>
              <a:rect l="l" t="t" r="r" b="b"/>
              <a:pathLst>
                <a:path w="679" h="616" extrusionOk="0">
                  <a:moveTo>
                    <a:pt x="614" y="0"/>
                  </a:moveTo>
                  <a:cubicBezTo>
                    <a:pt x="551" y="0"/>
                    <a:pt x="410" y="96"/>
                    <a:pt x="269" y="237"/>
                  </a:cubicBezTo>
                  <a:cubicBezTo>
                    <a:pt x="103" y="402"/>
                    <a:pt x="1" y="567"/>
                    <a:pt x="41" y="607"/>
                  </a:cubicBezTo>
                  <a:cubicBezTo>
                    <a:pt x="47" y="613"/>
                    <a:pt x="55" y="616"/>
                    <a:pt x="66" y="616"/>
                  </a:cubicBezTo>
                  <a:cubicBezTo>
                    <a:pt x="129" y="616"/>
                    <a:pt x="270" y="520"/>
                    <a:pt x="411" y="379"/>
                  </a:cubicBezTo>
                  <a:cubicBezTo>
                    <a:pt x="576" y="214"/>
                    <a:pt x="679" y="49"/>
                    <a:pt x="639" y="9"/>
                  </a:cubicBezTo>
                  <a:cubicBezTo>
                    <a:pt x="633" y="3"/>
                    <a:pt x="624" y="0"/>
                    <a:pt x="61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508;p38"/>
            <p:cNvSpPr/>
            <p:nvPr/>
          </p:nvSpPr>
          <p:spPr>
            <a:xfrm>
              <a:off x="-1040434"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7" y="204"/>
                    <a:pt x="297" y="131"/>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509;p38"/>
            <p:cNvSpPr/>
            <p:nvPr/>
          </p:nvSpPr>
          <p:spPr>
            <a:xfrm>
              <a:off x="-790422" y="2064806"/>
              <a:ext cx="33666" cy="30885"/>
            </a:xfrm>
            <a:custGeom>
              <a:avLst/>
              <a:gdLst/>
              <a:ahLst/>
              <a:cxnLst/>
              <a:rect l="l" t="t" r="r" b="b"/>
              <a:pathLst>
                <a:path w="678" h="622" extrusionOk="0">
                  <a:moveTo>
                    <a:pt x="65" y="1"/>
                  </a:moveTo>
                  <a:cubicBezTo>
                    <a:pt x="54" y="1"/>
                    <a:pt x="46" y="4"/>
                    <a:pt x="40" y="9"/>
                  </a:cubicBezTo>
                  <a:cubicBezTo>
                    <a:pt x="0" y="49"/>
                    <a:pt x="103" y="220"/>
                    <a:pt x="268" y="385"/>
                  </a:cubicBezTo>
                  <a:cubicBezTo>
                    <a:pt x="409" y="526"/>
                    <a:pt x="550" y="622"/>
                    <a:pt x="613" y="622"/>
                  </a:cubicBezTo>
                  <a:cubicBezTo>
                    <a:pt x="624" y="622"/>
                    <a:pt x="632" y="619"/>
                    <a:pt x="638" y="613"/>
                  </a:cubicBezTo>
                  <a:cubicBezTo>
                    <a:pt x="678" y="573"/>
                    <a:pt x="575"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510;p38"/>
            <p:cNvSpPr/>
            <p:nvPr/>
          </p:nvSpPr>
          <p:spPr>
            <a:xfrm>
              <a:off x="-1122464" y="2109793"/>
              <a:ext cx="33716" cy="30587"/>
            </a:xfrm>
            <a:custGeom>
              <a:avLst/>
              <a:gdLst/>
              <a:ahLst/>
              <a:cxnLst/>
              <a:rect l="l" t="t" r="r" b="b"/>
              <a:pathLst>
                <a:path w="679" h="616" extrusionOk="0">
                  <a:moveTo>
                    <a:pt x="66" y="0"/>
                  </a:moveTo>
                  <a:cubicBezTo>
                    <a:pt x="55" y="0"/>
                    <a:pt x="47" y="3"/>
                    <a:pt x="41" y="9"/>
                  </a:cubicBezTo>
                  <a:cubicBezTo>
                    <a:pt x="1" y="49"/>
                    <a:pt x="103" y="214"/>
                    <a:pt x="269" y="379"/>
                  </a:cubicBezTo>
                  <a:cubicBezTo>
                    <a:pt x="410" y="520"/>
                    <a:pt x="551" y="616"/>
                    <a:pt x="614" y="616"/>
                  </a:cubicBezTo>
                  <a:cubicBezTo>
                    <a:pt x="624" y="616"/>
                    <a:pt x="633" y="613"/>
                    <a:pt x="639" y="607"/>
                  </a:cubicBezTo>
                  <a:cubicBezTo>
                    <a:pt x="679"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511;p38"/>
            <p:cNvSpPr/>
            <p:nvPr/>
          </p:nvSpPr>
          <p:spPr>
            <a:xfrm>
              <a:off x="-536785" y="2156816"/>
              <a:ext cx="18720" cy="10577"/>
            </a:xfrm>
            <a:custGeom>
              <a:avLst/>
              <a:gdLst/>
              <a:ahLst/>
              <a:cxnLst/>
              <a:rect l="l" t="t" r="r" b="b"/>
              <a:pathLst>
                <a:path w="377" h="213" extrusionOk="0">
                  <a:moveTo>
                    <a:pt x="325" y="0"/>
                  </a:moveTo>
                  <a:cubicBezTo>
                    <a:pt x="266" y="0"/>
                    <a:pt x="137" y="85"/>
                    <a:pt x="1" y="212"/>
                  </a:cubicBezTo>
                  <a:lnTo>
                    <a:pt x="268" y="212"/>
                  </a:lnTo>
                  <a:cubicBezTo>
                    <a:pt x="337" y="116"/>
                    <a:pt x="376" y="36"/>
                    <a:pt x="348" y="7"/>
                  </a:cubicBezTo>
                  <a:cubicBezTo>
                    <a:pt x="342" y="3"/>
                    <a:pt x="335" y="0"/>
                    <a:pt x="32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512;p38"/>
            <p:cNvSpPr/>
            <p:nvPr/>
          </p:nvSpPr>
          <p:spPr>
            <a:xfrm>
              <a:off x="-504261" y="2156816"/>
              <a:ext cx="18422" cy="10577"/>
            </a:xfrm>
            <a:custGeom>
              <a:avLst/>
              <a:gdLst/>
              <a:ahLst/>
              <a:cxnLst/>
              <a:rect l="l" t="t" r="r" b="b"/>
              <a:pathLst>
                <a:path w="371" h="213" extrusionOk="0">
                  <a:moveTo>
                    <a:pt x="50" y="0"/>
                  </a:moveTo>
                  <a:cubicBezTo>
                    <a:pt x="41" y="0"/>
                    <a:pt x="34" y="3"/>
                    <a:pt x="29" y="7"/>
                  </a:cubicBezTo>
                  <a:cubicBezTo>
                    <a:pt x="1" y="36"/>
                    <a:pt x="35" y="116"/>
                    <a:pt x="109" y="212"/>
                  </a:cubicBezTo>
                  <a:lnTo>
                    <a:pt x="371" y="212"/>
                  </a:lnTo>
                  <a:cubicBezTo>
                    <a:pt x="239" y="85"/>
                    <a:pt x="107" y="0"/>
                    <a:pt x="5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513;p38"/>
            <p:cNvSpPr/>
            <p:nvPr/>
          </p:nvSpPr>
          <p:spPr>
            <a:xfrm>
              <a:off x="-1076087" y="2156717"/>
              <a:ext cx="21550" cy="13208"/>
            </a:xfrm>
            <a:custGeom>
              <a:avLst/>
              <a:gdLst/>
              <a:ahLst/>
              <a:cxnLst/>
              <a:rect l="l" t="t" r="r" b="b"/>
              <a:pathLst>
                <a:path w="434" h="266" extrusionOk="0">
                  <a:moveTo>
                    <a:pt x="66" y="1"/>
                  </a:moveTo>
                  <a:cubicBezTo>
                    <a:pt x="55" y="1"/>
                    <a:pt x="47" y="4"/>
                    <a:pt x="41" y="9"/>
                  </a:cubicBezTo>
                  <a:cubicBezTo>
                    <a:pt x="1" y="49"/>
                    <a:pt x="58" y="146"/>
                    <a:pt x="160" y="266"/>
                  </a:cubicBezTo>
                  <a:lnTo>
                    <a:pt x="434" y="266"/>
                  </a:lnTo>
                  <a:lnTo>
                    <a:pt x="411" y="243"/>
                  </a:lnTo>
                  <a:cubicBezTo>
                    <a:pt x="270" y="97"/>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514;p38"/>
            <p:cNvSpPr/>
            <p:nvPr/>
          </p:nvSpPr>
          <p:spPr>
            <a:xfrm>
              <a:off x="-599300" y="2156816"/>
              <a:ext cx="18720" cy="11123"/>
            </a:xfrm>
            <a:custGeom>
              <a:avLst/>
              <a:gdLst/>
              <a:ahLst/>
              <a:cxnLst/>
              <a:rect l="l" t="t" r="r" b="b"/>
              <a:pathLst>
                <a:path w="377" h="224" extrusionOk="0">
                  <a:moveTo>
                    <a:pt x="47" y="0"/>
                  </a:moveTo>
                  <a:cubicBezTo>
                    <a:pt x="37" y="0"/>
                    <a:pt x="29" y="3"/>
                    <a:pt x="24" y="7"/>
                  </a:cubicBezTo>
                  <a:cubicBezTo>
                    <a:pt x="1" y="36"/>
                    <a:pt x="35" y="121"/>
                    <a:pt x="109" y="224"/>
                  </a:cubicBezTo>
                  <a:lnTo>
                    <a:pt x="377" y="224"/>
                  </a:lnTo>
                  <a:cubicBezTo>
                    <a:pt x="240" y="87"/>
                    <a:pt x="107" y="0"/>
                    <a:pt x="4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515;p38"/>
            <p:cNvSpPr/>
            <p:nvPr/>
          </p:nvSpPr>
          <p:spPr>
            <a:xfrm>
              <a:off x="-441199" y="2156767"/>
              <a:ext cx="18174" cy="10328"/>
            </a:xfrm>
            <a:custGeom>
              <a:avLst/>
              <a:gdLst/>
              <a:ahLst/>
              <a:cxnLst/>
              <a:rect l="l" t="t" r="r" b="b"/>
              <a:pathLst>
                <a:path w="366" h="208" extrusionOk="0">
                  <a:moveTo>
                    <a:pt x="318" y="1"/>
                  </a:moveTo>
                  <a:cubicBezTo>
                    <a:pt x="258" y="1"/>
                    <a:pt x="132" y="82"/>
                    <a:pt x="1" y="208"/>
                  </a:cubicBezTo>
                  <a:lnTo>
                    <a:pt x="263" y="208"/>
                  </a:lnTo>
                  <a:cubicBezTo>
                    <a:pt x="337" y="111"/>
                    <a:pt x="365" y="37"/>
                    <a:pt x="342" y="8"/>
                  </a:cubicBezTo>
                  <a:cubicBezTo>
                    <a:pt x="336" y="3"/>
                    <a:pt x="328" y="1"/>
                    <a:pt x="31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516;p38"/>
            <p:cNvSpPr/>
            <p:nvPr/>
          </p:nvSpPr>
          <p:spPr>
            <a:xfrm>
              <a:off x="-408973" y="2156767"/>
              <a:ext cx="17876" cy="10030"/>
            </a:xfrm>
            <a:custGeom>
              <a:avLst/>
              <a:gdLst/>
              <a:ahLst/>
              <a:cxnLst/>
              <a:rect l="l" t="t" r="r" b="b"/>
              <a:pathLst>
                <a:path w="360" h="202" extrusionOk="0">
                  <a:moveTo>
                    <a:pt x="54" y="1"/>
                  </a:moveTo>
                  <a:cubicBezTo>
                    <a:pt x="43" y="1"/>
                    <a:pt x="35" y="3"/>
                    <a:pt x="29" y="8"/>
                  </a:cubicBezTo>
                  <a:cubicBezTo>
                    <a:pt x="1" y="37"/>
                    <a:pt x="35" y="111"/>
                    <a:pt x="98" y="202"/>
                  </a:cubicBezTo>
                  <a:lnTo>
                    <a:pt x="360" y="202"/>
                  </a:lnTo>
                  <a:cubicBezTo>
                    <a:pt x="234" y="81"/>
                    <a:pt x="112" y="1"/>
                    <a:pt x="5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517;p38"/>
            <p:cNvSpPr/>
            <p:nvPr/>
          </p:nvSpPr>
          <p:spPr>
            <a:xfrm>
              <a:off x="-278877" y="2152894"/>
              <a:ext cx="10527" cy="12513"/>
            </a:xfrm>
            <a:custGeom>
              <a:avLst/>
              <a:gdLst/>
              <a:ahLst/>
              <a:cxnLst/>
              <a:rect l="l" t="t" r="r" b="b"/>
              <a:pathLst>
                <a:path w="212" h="252" extrusionOk="0">
                  <a:moveTo>
                    <a:pt x="171" y="1"/>
                  </a:moveTo>
                  <a:cubicBezTo>
                    <a:pt x="1" y="1"/>
                    <a:pt x="1" y="252"/>
                    <a:pt x="171" y="252"/>
                  </a:cubicBezTo>
                  <a:cubicBezTo>
                    <a:pt x="183" y="252"/>
                    <a:pt x="200" y="252"/>
                    <a:pt x="211" y="246"/>
                  </a:cubicBezTo>
                  <a:lnTo>
                    <a:pt x="211" y="7"/>
                  </a:lnTo>
                  <a:cubicBezTo>
                    <a:pt x="200" y="1"/>
                    <a:pt x="183"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518;p38"/>
            <p:cNvSpPr/>
            <p:nvPr/>
          </p:nvSpPr>
          <p:spPr>
            <a:xfrm>
              <a:off x="-313635" y="2156767"/>
              <a:ext cx="17578" cy="9782"/>
            </a:xfrm>
            <a:custGeom>
              <a:avLst/>
              <a:gdLst/>
              <a:ahLst/>
              <a:cxnLst/>
              <a:rect l="l" t="t" r="r" b="b"/>
              <a:pathLst>
                <a:path w="354" h="197" extrusionOk="0">
                  <a:moveTo>
                    <a:pt x="48" y="0"/>
                  </a:moveTo>
                  <a:cubicBezTo>
                    <a:pt x="38" y="0"/>
                    <a:pt x="29" y="3"/>
                    <a:pt x="23" y="8"/>
                  </a:cubicBezTo>
                  <a:cubicBezTo>
                    <a:pt x="0" y="37"/>
                    <a:pt x="29" y="105"/>
                    <a:pt x="97" y="196"/>
                  </a:cubicBezTo>
                  <a:lnTo>
                    <a:pt x="353" y="196"/>
                  </a:lnTo>
                  <a:cubicBezTo>
                    <a:pt x="223" y="76"/>
                    <a:pt x="106" y="0"/>
                    <a:pt x="4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519;p38"/>
            <p:cNvSpPr/>
            <p:nvPr/>
          </p:nvSpPr>
          <p:spPr>
            <a:xfrm>
              <a:off x="-345315" y="2156767"/>
              <a:ext cx="17578" cy="9782"/>
            </a:xfrm>
            <a:custGeom>
              <a:avLst/>
              <a:gdLst/>
              <a:ahLst/>
              <a:cxnLst/>
              <a:rect l="l" t="t" r="r" b="b"/>
              <a:pathLst>
                <a:path w="354" h="197" extrusionOk="0">
                  <a:moveTo>
                    <a:pt x="303" y="1"/>
                  </a:moveTo>
                  <a:cubicBezTo>
                    <a:pt x="248" y="1"/>
                    <a:pt x="126" y="80"/>
                    <a:pt x="0" y="196"/>
                  </a:cubicBezTo>
                  <a:lnTo>
                    <a:pt x="257" y="196"/>
                  </a:lnTo>
                  <a:cubicBezTo>
                    <a:pt x="319" y="111"/>
                    <a:pt x="353" y="37"/>
                    <a:pt x="325" y="8"/>
                  </a:cubicBezTo>
                  <a:cubicBezTo>
                    <a:pt x="320" y="3"/>
                    <a:pt x="312" y="1"/>
                    <a:pt x="30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520;p38"/>
            <p:cNvSpPr/>
            <p:nvPr/>
          </p:nvSpPr>
          <p:spPr>
            <a:xfrm>
              <a:off x="-632370" y="2156816"/>
              <a:ext cx="19018" cy="11123"/>
            </a:xfrm>
            <a:custGeom>
              <a:avLst/>
              <a:gdLst/>
              <a:ahLst/>
              <a:cxnLst/>
              <a:rect l="l" t="t" r="r" b="b"/>
              <a:pathLst>
                <a:path w="383" h="224" extrusionOk="0">
                  <a:moveTo>
                    <a:pt x="332" y="0"/>
                  </a:moveTo>
                  <a:cubicBezTo>
                    <a:pt x="275" y="0"/>
                    <a:pt x="138" y="87"/>
                    <a:pt x="1" y="224"/>
                  </a:cubicBezTo>
                  <a:lnTo>
                    <a:pt x="268" y="224"/>
                  </a:lnTo>
                  <a:cubicBezTo>
                    <a:pt x="342" y="121"/>
                    <a:pt x="382" y="36"/>
                    <a:pt x="354" y="7"/>
                  </a:cubicBezTo>
                  <a:cubicBezTo>
                    <a:pt x="349" y="3"/>
                    <a:pt x="342" y="0"/>
                    <a:pt x="33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521;p38"/>
            <p:cNvSpPr/>
            <p:nvPr/>
          </p:nvSpPr>
          <p:spPr>
            <a:xfrm>
              <a:off x="-694588" y="2156816"/>
              <a:ext cx="19266" cy="11421"/>
            </a:xfrm>
            <a:custGeom>
              <a:avLst/>
              <a:gdLst/>
              <a:ahLst/>
              <a:cxnLst/>
              <a:rect l="l" t="t" r="r" b="b"/>
              <a:pathLst>
                <a:path w="388" h="230" extrusionOk="0">
                  <a:moveTo>
                    <a:pt x="50" y="1"/>
                  </a:moveTo>
                  <a:cubicBezTo>
                    <a:pt x="41" y="1"/>
                    <a:pt x="34" y="3"/>
                    <a:pt x="29" y="7"/>
                  </a:cubicBezTo>
                  <a:cubicBezTo>
                    <a:pt x="1" y="36"/>
                    <a:pt x="41" y="121"/>
                    <a:pt x="120" y="229"/>
                  </a:cubicBezTo>
                  <a:lnTo>
                    <a:pt x="388" y="229"/>
                  </a:lnTo>
                  <a:cubicBezTo>
                    <a:pt x="245" y="92"/>
                    <a:pt x="107" y="1"/>
                    <a:pt x="5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522;p38"/>
            <p:cNvSpPr/>
            <p:nvPr/>
          </p:nvSpPr>
          <p:spPr>
            <a:xfrm>
              <a:off x="-980501" y="2156717"/>
              <a:ext cx="20706" cy="12662"/>
            </a:xfrm>
            <a:custGeom>
              <a:avLst/>
              <a:gdLst/>
              <a:ahLst/>
              <a:cxnLst/>
              <a:rect l="l" t="t" r="r" b="b"/>
              <a:pathLst>
                <a:path w="417" h="255" extrusionOk="0">
                  <a:moveTo>
                    <a:pt x="55" y="1"/>
                  </a:moveTo>
                  <a:cubicBezTo>
                    <a:pt x="44" y="1"/>
                    <a:pt x="35" y="4"/>
                    <a:pt x="29" y="9"/>
                  </a:cubicBezTo>
                  <a:cubicBezTo>
                    <a:pt x="1" y="44"/>
                    <a:pt x="52" y="140"/>
                    <a:pt x="143" y="254"/>
                  </a:cubicBezTo>
                  <a:lnTo>
                    <a:pt x="417" y="254"/>
                  </a:lnTo>
                  <a:lnTo>
                    <a:pt x="405" y="243"/>
                  </a:lnTo>
                  <a:cubicBezTo>
                    <a:pt x="264" y="97"/>
                    <a:pt x="119" y="1"/>
                    <a:pt x="5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523;p38"/>
            <p:cNvSpPr/>
            <p:nvPr/>
          </p:nvSpPr>
          <p:spPr>
            <a:xfrm>
              <a:off x="-919376" y="2156717"/>
              <a:ext cx="20408" cy="12364"/>
            </a:xfrm>
            <a:custGeom>
              <a:avLst/>
              <a:gdLst/>
              <a:ahLst/>
              <a:cxnLst/>
              <a:rect l="l" t="t" r="r" b="b"/>
              <a:pathLst>
                <a:path w="411" h="249" extrusionOk="0">
                  <a:moveTo>
                    <a:pt x="357" y="1"/>
                  </a:moveTo>
                  <a:cubicBezTo>
                    <a:pt x="294" y="1"/>
                    <a:pt x="153" y="97"/>
                    <a:pt x="11" y="243"/>
                  </a:cubicBezTo>
                  <a:cubicBezTo>
                    <a:pt x="6" y="243"/>
                    <a:pt x="6" y="249"/>
                    <a:pt x="0" y="249"/>
                  </a:cubicBezTo>
                  <a:lnTo>
                    <a:pt x="273" y="249"/>
                  </a:lnTo>
                  <a:cubicBezTo>
                    <a:pt x="365" y="135"/>
                    <a:pt x="410" y="38"/>
                    <a:pt x="382" y="9"/>
                  </a:cubicBezTo>
                  <a:cubicBezTo>
                    <a:pt x="376" y="4"/>
                    <a:pt x="367" y="1"/>
                    <a:pt x="35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524;p38"/>
            <p:cNvSpPr/>
            <p:nvPr/>
          </p:nvSpPr>
          <p:spPr>
            <a:xfrm>
              <a:off x="-1014961" y="2156717"/>
              <a:ext cx="20954" cy="12910"/>
            </a:xfrm>
            <a:custGeom>
              <a:avLst/>
              <a:gdLst/>
              <a:ahLst/>
              <a:cxnLst/>
              <a:rect l="l" t="t" r="r" b="b"/>
              <a:pathLst>
                <a:path w="422" h="260" extrusionOk="0">
                  <a:moveTo>
                    <a:pt x="368" y="1"/>
                  </a:moveTo>
                  <a:cubicBezTo>
                    <a:pt x="304" y="1"/>
                    <a:pt x="158" y="97"/>
                    <a:pt x="17" y="243"/>
                  </a:cubicBezTo>
                  <a:lnTo>
                    <a:pt x="0" y="260"/>
                  </a:lnTo>
                  <a:lnTo>
                    <a:pt x="279" y="260"/>
                  </a:lnTo>
                  <a:cubicBezTo>
                    <a:pt x="370" y="140"/>
                    <a:pt x="422" y="38"/>
                    <a:pt x="393" y="9"/>
                  </a:cubicBezTo>
                  <a:cubicBezTo>
                    <a:pt x="387" y="4"/>
                    <a:pt x="379" y="1"/>
                    <a:pt x="36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525;p38"/>
            <p:cNvSpPr/>
            <p:nvPr/>
          </p:nvSpPr>
          <p:spPr>
            <a:xfrm>
              <a:off x="-885163" y="2156717"/>
              <a:ext cx="20110" cy="12364"/>
            </a:xfrm>
            <a:custGeom>
              <a:avLst/>
              <a:gdLst/>
              <a:ahLst/>
              <a:cxnLst/>
              <a:rect l="l" t="t" r="r" b="b"/>
              <a:pathLst>
                <a:path w="405" h="249" extrusionOk="0">
                  <a:moveTo>
                    <a:pt x="54" y="1"/>
                  </a:moveTo>
                  <a:cubicBezTo>
                    <a:pt x="43" y="1"/>
                    <a:pt x="34" y="4"/>
                    <a:pt x="29" y="9"/>
                  </a:cubicBezTo>
                  <a:cubicBezTo>
                    <a:pt x="0" y="38"/>
                    <a:pt x="46" y="135"/>
                    <a:pt x="137" y="249"/>
                  </a:cubicBezTo>
                  <a:lnTo>
                    <a:pt x="405" y="249"/>
                  </a:lnTo>
                  <a:lnTo>
                    <a:pt x="405" y="243"/>
                  </a:lnTo>
                  <a:cubicBezTo>
                    <a:pt x="259" y="97"/>
                    <a:pt x="117" y="1"/>
                    <a:pt x="5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526;p38"/>
            <p:cNvSpPr/>
            <p:nvPr/>
          </p:nvSpPr>
          <p:spPr>
            <a:xfrm>
              <a:off x="-823542" y="2156717"/>
              <a:ext cx="19862" cy="12066"/>
            </a:xfrm>
            <a:custGeom>
              <a:avLst/>
              <a:gdLst/>
              <a:ahLst/>
              <a:cxnLst/>
              <a:rect l="l" t="t" r="r" b="b"/>
              <a:pathLst>
                <a:path w="400" h="243" extrusionOk="0">
                  <a:moveTo>
                    <a:pt x="346" y="1"/>
                  </a:moveTo>
                  <a:cubicBezTo>
                    <a:pt x="283" y="1"/>
                    <a:pt x="142" y="97"/>
                    <a:pt x="1" y="243"/>
                  </a:cubicBezTo>
                  <a:lnTo>
                    <a:pt x="274" y="243"/>
                  </a:lnTo>
                  <a:cubicBezTo>
                    <a:pt x="354" y="129"/>
                    <a:pt x="399" y="38"/>
                    <a:pt x="371" y="9"/>
                  </a:cubicBezTo>
                  <a:cubicBezTo>
                    <a:pt x="365" y="4"/>
                    <a:pt x="357" y="1"/>
                    <a:pt x="34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527;p38"/>
            <p:cNvSpPr/>
            <p:nvPr/>
          </p:nvSpPr>
          <p:spPr>
            <a:xfrm>
              <a:off x="-727956" y="2156816"/>
              <a:ext cx="19266" cy="11421"/>
            </a:xfrm>
            <a:custGeom>
              <a:avLst/>
              <a:gdLst/>
              <a:ahLst/>
              <a:cxnLst/>
              <a:rect l="l" t="t" r="r" b="b"/>
              <a:pathLst>
                <a:path w="388" h="230" extrusionOk="0">
                  <a:moveTo>
                    <a:pt x="342" y="1"/>
                  </a:moveTo>
                  <a:cubicBezTo>
                    <a:pt x="281" y="1"/>
                    <a:pt x="139" y="92"/>
                    <a:pt x="1" y="229"/>
                  </a:cubicBezTo>
                  <a:lnTo>
                    <a:pt x="268" y="229"/>
                  </a:lnTo>
                  <a:cubicBezTo>
                    <a:pt x="348" y="127"/>
                    <a:pt x="388" y="36"/>
                    <a:pt x="365" y="7"/>
                  </a:cubicBezTo>
                  <a:cubicBezTo>
                    <a:pt x="360" y="3"/>
                    <a:pt x="352" y="1"/>
                    <a:pt x="34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528;p38"/>
            <p:cNvSpPr/>
            <p:nvPr/>
          </p:nvSpPr>
          <p:spPr>
            <a:xfrm>
              <a:off x="-789876" y="2156816"/>
              <a:ext cx="19862" cy="11719"/>
            </a:xfrm>
            <a:custGeom>
              <a:avLst/>
              <a:gdLst/>
              <a:ahLst/>
              <a:cxnLst/>
              <a:rect l="l" t="t" r="r" b="b"/>
              <a:pathLst>
                <a:path w="400" h="236" extrusionOk="0">
                  <a:moveTo>
                    <a:pt x="52" y="1"/>
                  </a:moveTo>
                  <a:cubicBezTo>
                    <a:pt x="42" y="1"/>
                    <a:pt x="34" y="3"/>
                    <a:pt x="29" y="7"/>
                  </a:cubicBezTo>
                  <a:cubicBezTo>
                    <a:pt x="0" y="36"/>
                    <a:pt x="40" y="127"/>
                    <a:pt x="126" y="235"/>
                  </a:cubicBezTo>
                  <a:lnTo>
                    <a:pt x="399" y="235"/>
                  </a:lnTo>
                  <a:cubicBezTo>
                    <a:pt x="256" y="92"/>
                    <a:pt x="113" y="1"/>
                    <a:pt x="5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529;p38"/>
            <p:cNvSpPr/>
            <p:nvPr/>
          </p:nvSpPr>
          <p:spPr>
            <a:xfrm>
              <a:off x="-1076087" y="2017883"/>
              <a:ext cx="33716" cy="30587"/>
            </a:xfrm>
            <a:custGeom>
              <a:avLst/>
              <a:gdLst/>
              <a:ahLst/>
              <a:cxnLst/>
              <a:rect l="l" t="t" r="r" b="b"/>
              <a:pathLst>
                <a:path w="679" h="616" extrusionOk="0">
                  <a:moveTo>
                    <a:pt x="614" y="0"/>
                  </a:moveTo>
                  <a:cubicBezTo>
                    <a:pt x="551" y="0"/>
                    <a:pt x="410" y="96"/>
                    <a:pt x="269" y="237"/>
                  </a:cubicBezTo>
                  <a:cubicBezTo>
                    <a:pt x="103" y="402"/>
                    <a:pt x="1" y="567"/>
                    <a:pt x="41" y="607"/>
                  </a:cubicBezTo>
                  <a:cubicBezTo>
                    <a:pt x="47" y="613"/>
                    <a:pt x="55" y="616"/>
                    <a:pt x="66" y="616"/>
                  </a:cubicBezTo>
                  <a:cubicBezTo>
                    <a:pt x="129" y="616"/>
                    <a:pt x="270" y="520"/>
                    <a:pt x="411" y="379"/>
                  </a:cubicBezTo>
                  <a:cubicBezTo>
                    <a:pt x="576" y="214"/>
                    <a:pt x="679" y="49"/>
                    <a:pt x="639" y="9"/>
                  </a:cubicBezTo>
                  <a:cubicBezTo>
                    <a:pt x="633" y="3"/>
                    <a:pt x="624" y="0"/>
                    <a:pt x="61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530;p38"/>
            <p:cNvSpPr/>
            <p:nvPr/>
          </p:nvSpPr>
          <p:spPr>
            <a:xfrm>
              <a:off x="-836800" y="1972896"/>
              <a:ext cx="33666" cy="30885"/>
            </a:xfrm>
            <a:custGeom>
              <a:avLst/>
              <a:gdLst/>
              <a:ahLst/>
              <a:cxnLst/>
              <a:rect l="l" t="t" r="r" b="b"/>
              <a:pathLst>
                <a:path w="678" h="622" extrusionOk="0">
                  <a:moveTo>
                    <a:pt x="613" y="1"/>
                  </a:moveTo>
                  <a:cubicBezTo>
                    <a:pt x="550" y="1"/>
                    <a:pt x="409" y="96"/>
                    <a:pt x="268" y="237"/>
                  </a:cubicBezTo>
                  <a:cubicBezTo>
                    <a:pt x="103" y="408"/>
                    <a:pt x="0" y="573"/>
                    <a:pt x="40" y="613"/>
                  </a:cubicBezTo>
                  <a:cubicBezTo>
                    <a:pt x="46" y="619"/>
                    <a:pt x="54" y="622"/>
                    <a:pt x="65" y="622"/>
                  </a:cubicBezTo>
                  <a:cubicBezTo>
                    <a:pt x="128" y="622"/>
                    <a:pt x="269" y="526"/>
                    <a:pt x="410" y="385"/>
                  </a:cubicBezTo>
                  <a:cubicBezTo>
                    <a:pt x="575" y="215"/>
                    <a:pt x="678" y="49"/>
                    <a:pt x="638" y="10"/>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531;p38"/>
            <p:cNvSpPr/>
            <p:nvPr/>
          </p:nvSpPr>
          <p:spPr>
            <a:xfrm>
              <a:off x="-850107" y="2053932"/>
              <a:ext cx="14748" cy="12662"/>
            </a:xfrm>
            <a:custGeom>
              <a:avLst/>
              <a:gdLst/>
              <a:ahLst/>
              <a:cxnLst/>
              <a:rect l="l" t="t" r="r" b="b"/>
              <a:pathLst>
                <a:path w="297" h="255" extrusionOk="0">
                  <a:moveTo>
                    <a:pt x="171" y="1"/>
                  </a:moveTo>
                  <a:cubicBezTo>
                    <a:pt x="57" y="1"/>
                    <a:pt x="0" y="137"/>
                    <a:pt x="80" y="217"/>
                  </a:cubicBezTo>
                  <a:cubicBezTo>
                    <a:pt x="106" y="243"/>
                    <a:pt x="137" y="254"/>
                    <a:pt x="168" y="254"/>
                  </a:cubicBezTo>
                  <a:cubicBezTo>
                    <a:pt x="234" y="254"/>
                    <a:pt x="296" y="203"/>
                    <a:pt x="296" y="126"/>
                  </a:cubicBezTo>
                  <a:cubicBezTo>
                    <a:pt x="296"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532;p38"/>
            <p:cNvSpPr/>
            <p:nvPr/>
          </p:nvSpPr>
          <p:spPr>
            <a:xfrm>
              <a:off x="-836800" y="210979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533;p38"/>
            <p:cNvSpPr/>
            <p:nvPr/>
          </p:nvSpPr>
          <p:spPr>
            <a:xfrm>
              <a:off x="-850107" y="2152894"/>
              <a:ext cx="14748" cy="12662"/>
            </a:xfrm>
            <a:custGeom>
              <a:avLst/>
              <a:gdLst/>
              <a:ahLst/>
              <a:cxnLst/>
              <a:rect l="l" t="t" r="r" b="b"/>
              <a:pathLst>
                <a:path w="297" h="255" extrusionOk="0">
                  <a:moveTo>
                    <a:pt x="171" y="1"/>
                  </a:moveTo>
                  <a:cubicBezTo>
                    <a:pt x="57" y="1"/>
                    <a:pt x="0" y="138"/>
                    <a:pt x="80" y="217"/>
                  </a:cubicBezTo>
                  <a:cubicBezTo>
                    <a:pt x="106" y="243"/>
                    <a:pt x="137" y="255"/>
                    <a:pt x="168" y="255"/>
                  </a:cubicBezTo>
                  <a:cubicBezTo>
                    <a:pt x="234" y="255"/>
                    <a:pt x="296" y="203"/>
                    <a:pt x="296" y="126"/>
                  </a:cubicBezTo>
                  <a:cubicBezTo>
                    <a:pt x="296"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534;p38"/>
            <p:cNvSpPr/>
            <p:nvPr/>
          </p:nvSpPr>
          <p:spPr>
            <a:xfrm>
              <a:off x="-836800" y="201788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535;p38"/>
            <p:cNvSpPr/>
            <p:nvPr/>
          </p:nvSpPr>
          <p:spPr>
            <a:xfrm>
              <a:off x="-885759" y="2109793"/>
              <a:ext cx="34014" cy="30587"/>
            </a:xfrm>
            <a:custGeom>
              <a:avLst/>
              <a:gdLst/>
              <a:ahLst/>
              <a:cxnLst/>
              <a:rect l="l" t="t" r="r" b="b"/>
              <a:pathLst>
                <a:path w="685" h="616" extrusionOk="0">
                  <a:moveTo>
                    <a:pt x="619" y="0"/>
                  </a:moveTo>
                  <a:cubicBezTo>
                    <a:pt x="555" y="0"/>
                    <a:pt x="410" y="96"/>
                    <a:pt x="274" y="237"/>
                  </a:cubicBezTo>
                  <a:cubicBezTo>
                    <a:pt x="103" y="402"/>
                    <a:pt x="1" y="567"/>
                    <a:pt x="41" y="607"/>
                  </a:cubicBezTo>
                  <a:cubicBezTo>
                    <a:pt x="46" y="613"/>
                    <a:pt x="55" y="616"/>
                    <a:pt x="66" y="616"/>
                  </a:cubicBezTo>
                  <a:cubicBezTo>
                    <a:pt x="130" y="616"/>
                    <a:pt x="275" y="520"/>
                    <a:pt x="417" y="379"/>
                  </a:cubicBezTo>
                  <a:cubicBezTo>
                    <a:pt x="582" y="214"/>
                    <a:pt x="684" y="49"/>
                    <a:pt x="644" y="9"/>
                  </a:cubicBezTo>
                  <a:cubicBezTo>
                    <a:pt x="638" y="3"/>
                    <a:pt x="630" y="0"/>
                    <a:pt x="61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536;p38"/>
            <p:cNvSpPr/>
            <p:nvPr/>
          </p:nvSpPr>
          <p:spPr>
            <a:xfrm>
              <a:off x="-885759" y="2017883"/>
              <a:ext cx="34014" cy="30587"/>
            </a:xfrm>
            <a:custGeom>
              <a:avLst/>
              <a:gdLst/>
              <a:ahLst/>
              <a:cxnLst/>
              <a:rect l="l" t="t" r="r" b="b"/>
              <a:pathLst>
                <a:path w="685" h="616" extrusionOk="0">
                  <a:moveTo>
                    <a:pt x="619" y="0"/>
                  </a:moveTo>
                  <a:cubicBezTo>
                    <a:pt x="555" y="0"/>
                    <a:pt x="409" y="96"/>
                    <a:pt x="268" y="237"/>
                  </a:cubicBezTo>
                  <a:cubicBezTo>
                    <a:pt x="103" y="402"/>
                    <a:pt x="1" y="567"/>
                    <a:pt x="41" y="607"/>
                  </a:cubicBezTo>
                  <a:cubicBezTo>
                    <a:pt x="46" y="613"/>
                    <a:pt x="55" y="616"/>
                    <a:pt x="66" y="616"/>
                  </a:cubicBezTo>
                  <a:cubicBezTo>
                    <a:pt x="129" y="616"/>
                    <a:pt x="270" y="520"/>
                    <a:pt x="411" y="379"/>
                  </a:cubicBezTo>
                  <a:cubicBezTo>
                    <a:pt x="582" y="214"/>
                    <a:pt x="684" y="49"/>
                    <a:pt x="644" y="9"/>
                  </a:cubicBezTo>
                  <a:cubicBezTo>
                    <a:pt x="638" y="3"/>
                    <a:pt x="630" y="0"/>
                    <a:pt x="61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537;p38"/>
            <p:cNvSpPr/>
            <p:nvPr/>
          </p:nvSpPr>
          <p:spPr>
            <a:xfrm>
              <a:off x="-885759" y="2064806"/>
              <a:ext cx="34014" cy="30885"/>
            </a:xfrm>
            <a:custGeom>
              <a:avLst/>
              <a:gdLst/>
              <a:ahLst/>
              <a:cxnLst/>
              <a:rect l="l" t="t" r="r" b="b"/>
              <a:pathLst>
                <a:path w="685" h="622" extrusionOk="0">
                  <a:moveTo>
                    <a:pt x="66" y="1"/>
                  </a:moveTo>
                  <a:cubicBezTo>
                    <a:pt x="55" y="1"/>
                    <a:pt x="46" y="4"/>
                    <a:pt x="41" y="9"/>
                  </a:cubicBezTo>
                  <a:cubicBezTo>
                    <a:pt x="1" y="49"/>
                    <a:pt x="103" y="220"/>
                    <a:pt x="268" y="385"/>
                  </a:cubicBezTo>
                  <a:cubicBezTo>
                    <a:pt x="414" y="526"/>
                    <a:pt x="556" y="622"/>
                    <a:pt x="619" y="622"/>
                  </a:cubicBezTo>
                  <a:cubicBezTo>
                    <a:pt x="630" y="622"/>
                    <a:pt x="638" y="619"/>
                    <a:pt x="644" y="613"/>
                  </a:cubicBezTo>
                  <a:cubicBezTo>
                    <a:pt x="684" y="573"/>
                    <a:pt x="582" y="408"/>
                    <a:pt x="417" y="237"/>
                  </a:cubicBezTo>
                  <a:cubicBezTo>
                    <a:pt x="271"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538;p38"/>
            <p:cNvSpPr/>
            <p:nvPr/>
          </p:nvSpPr>
          <p:spPr>
            <a:xfrm>
              <a:off x="-850107"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6" y="204"/>
                    <a:pt x="296" y="131"/>
                  </a:cubicBezTo>
                  <a:cubicBezTo>
                    <a:pt x="296"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539;p38"/>
            <p:cNvSpPr/>
            <p:nvPr/>
          </p:nvSpPr>
          <p:spPr>
            <a:xfrm>
              <a:off x="-790422" y="2017883"/>
              <a:ext cx="33666" cy="30587"/>
            </a:xfrm>
            <a:custGeom>
              <a:avLst/>
              <a:gdLst/>
              <a:ahLst/>
              <a:cxnLst/>
              <a:rect l="l" t="t" r="r" b="b"/>
              <a:pathLst>
                <a:path w="678" h="616" extrusionOk="0">
                  <a:moveTo>
                    <a:pt x="613" y="0"/>
                  </a:moveTo>
                  <a:cubicBezTo>
                    <a:pt x="550" y="0"/>
                    <a:pt x="409" y="96"/>
                    <a:pt x="268" y="237"/>
                  </a:cubicBezTo>
                  <a:cubicBezTo>
                    <a:pt x="103" y="402"/>
                    <a:pt x="0" y="567"/>
                    <a:pt x="40" y="607"/>
                  </a:cubicBezTo>
                  <a:cubicBezTo>
                    <a:pt x="46" y="613"/>
                    <a:pt x="54" y="616"/>
                    <a:pt x="65" y="616"/>
                  </a:cubicBezTo>
                  <a:cubicBezTo>
                    <a:pt x="128"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540;p38"/>
            <p:cNvSpPr/>
            <p:nvPr/>
          </p:nvSpPr>
          <p:spPr>
            <a:xfrm>
              <a:off x="-790422" y="1972896"/>
              <a:ext cx="33666" cy="30885"/>
            </a:xfrm>
            <a:custGeom>
              <a:avLst/>
              <a:gdLst/>
              <a:ahLst/>
              <a:cxnLst/>
              <a:rect l="l" t="t" r="r" b="b"/>
              <a:pathLst>
                <a:path w="678" h="622" extrusionOk="0">
                  <a:moveTo>
                    <a:pt x="65" y="1"/>
                  </a:moveTo>
                  <a:cubicBezTo>
                    <a:pt x="54" y="1"/>
                    <a:pt x="46" y="4"/>
                    <a:pt x="40" y="10"/>
                  </a:cubicBezTo>
                  <a:cubicBezTo>
                    <a:pt x="0" y="49"/>
                    <a:pt x="103" y="220"/>
                    <a:pt x="268" y="385"/>
                  </a:cubicBezTo>
                  <a:cubicBezTo>
                    <a:pt x="409" y="526"/>
                    <a:pt x="550" y="622"/>
                    <a:pt x="613" y="622"/>
                  </a:cubicBezTo>
                  <a:cubicBezTo>
                    <a:pt x="624" y="622"/>
                    <a:pt x="632" y="619"/>
                    <a:pt x="638" y="613"/>
                  </a:cubicBezTo>
                  <a:cubicBezTo>
                    <a:pt x="678" y="573"/>
                    <a:pt x="575"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541;p38"/>
            <p:cNvSpPr/>
            <p:nvPr/>
          </p:nvSpPr>
          <p:spPr>
            <a:xfrm>
              <a:off x="-885759" y="1972896"/>
              <a:ext cx="34014" cy="30885"/>
            </a:xfrm>
            <a:custGeom>
              <a:avLst/>
              <a:gdLst/>
              <a:ahLst/>
              <a:cxnLst/>
              <a:rect l="l" t="t" r="r" b="b"/>
              <a:pathLst>
                <a:path w="685" h="622" extrusionOk="0">
                  <a:moveTo>
                    <a:pt x="66" y="1"/>
                  </a:moveTo>
                  <a:cubicBezTo>
                    <a:pt x="55" y="1"/>
                    <a:pt x="46" y="4"/>
                    <a:pt x="41" y="10"/>
                  </a:cubicBezTo>
                  <a:cubicBezTo>
                    <a:pt x="1" y="49"/>
                    <a:pt x="103" y="220"/>
                    <a:pt x="268" y="385"/>
                  </a:cubicBezTo>
                  <a:cubicBezTo>
                    <a:pt x="414" y="526"/>
                    <a:pt x="556" y="622"/>
                    <a:pt x="619" y="622"/>
                  </a:cubicBezTo>
                  <a:cubicBezTo>
                    <a:pt x="630" y="622"/>
                    <a:pt x="638" y="619"/>
                    <a:pt x="644" y="613"/>
                  </a:cubicBezTo>
                  <a:cubicBezTo>
                    <a:pt x="684" y="573"/>
                    <a:pt x="582" y="408"/>
                    <a:pt x="417" y="237"/>
                  </a:cubicBezTo>
                  <a:cubicBezTo>
                    <a:pt x="271"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542;p38"/>
            <p:cNvSpPr/>
            <p:nvPr/>
          </p:nvSpPr>
          <p:spPr>
            <a:xfrm>
              <a:off x="-790174" y="1939975"/>
              <a:ext cx="24679" cy="16585"/>
            </a:xfrm>
            <a:custGeom>
              <a:avLst/>
              <a:gdLst/>
              <a:ahLst/>
              <a:cxnLst/>
              <a:rect l="l" t="t" r="r" b="b"/>
              <a:pathLst>
                <a:path w="497" h="334" extrusionOk="0">
                  <a:moveTo>
                    <a:pt x="217" y="0"/>
                  </a:moveTo>
                  <a:cubicBezTo>
                    <a:pt x="80" y="149"/>
                    <a:pt x="1" y="291"/>
                    <a:pt x="35" y="325"/>
                  </a:cubicBezTo>
                  <a:cubicBezTo>
                    <a:pt x="41" y="331"/>
                    <a:pt x="49" y="334"/>
                    <a:pt x="60" y="334"/>
                  </a:cubicBezTo>
                  <a:cubicBezTo>
                    <a:pt x="123" y="334"/>
                    <a:pt x="264" y="238"/>
                    <a:pt x="405"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543;p38"/>
            <p:cNvSpPr/>
            <p:nvPr/>
          </p:nvSpPr>
          <p:spPr>
            <a:xfrm>
              <a:off x="-790422" y="2109793"/>
              <a:ext cx="33666" cy="30587"/>
            </a:xfrm>
            <a:custGeom>
              <a:avLst/>
              <a:gdLst/>
              <a:ahLst/>
              <a:cxnLst/>
              <a:rect l="l" t="t" r="r" b="b"/>
              <a:pathLst>
                <a:path w="678" h="616" extrusionOk="0">
                  <a:moveTo>
                    <a:pt x="613" y="0"/>
                  </a:moveTo>
                  <a:cubicBezTo>
                    <a:pt x="550" y="0"/>
                    <a:pt x="409" y="96"/>
                    <a:pt x="268" y="237"/>
                  </a:cubicBezTo>
                  <a:cubicBezTo>
                    <a:pt x="103" y="402"/>
                    <a:pt x="0" y="567"/>
                    <a:pt x="40" y="607"/>
                  </a:cubicBezTo>
                  <a:cubicBezTo>
                    <a:pt x="46" y="613"/>
                    <a:pt x="54" y="616"/>
                    <a:pt x="65" y="616"/>
                  </a:cubicBezTo>
                  <a:cubicBezTo>
                    <a:pt x="128"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544;p38"/>
            <p:cNvSpPr/>
            <p:nvPr/>
          </p:nvSpPr>
          <p:spPr>
            <a:xfrm>
              <a:off x="-1018388" y="1939975"/>
              <a:ext cx="24927" cy="16585"/>
            </a:xfrm>
            <a:custGeom>
              <a:avLst/>
              <a:gdLst/>
              <a:ahLst/>
              <a:cxnLst/>
              <a:rect l="l" t="t" r="r" b="b"/>
              <a:pathLst>
                <a:path w="502" h="334" extrusionOk="0">
                  <a:moveTo>
                    <a:pt x="1" y="0"/>
                  </a:moveTo>
                  <a:cubicBezTo>
                    <a:pt x="23" y="35"/>
                    <a:pt x="58" y="63"/>
                    <a:pt x="86" y="97"/>
                  </a:cubicBezTo>
                  <a:cubicBezTo>
                    <a:pt x="227" y="238"/>
                    <a:pt x="372" y="334"/>
                    <a:pt x="437" y="334"/>
                  </a:cubicBezTo>
                  <a:cubicBezTo>
                    <a:pt x="448" y="334"/>
                    <a:pt x="456" y="331"/>
                    <a:pt x="462" y="325"/>
                  </a:cubicBezTo>
                  <a:cubicBezTo>
                    <a:pt x="502" y="285"/>
                    <a:pt x="416" y="149"/>
                    <a:pt x="2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545;p38"/>
            <p:cNvSpPr/>
            <p:nvPr/>
          </p:nvSpPr>
          <p:spPr>
            <a:xfrm>
              <a:off x="-828060" y="1939975"/>
              <a:ext cx="24927" cy="16585"/>
            </a:xfrm>
            <a:custGeom>
              <a:avLst/>
              <a:gdLst/>
              <a:ahLst/>
              <a:cxnLst/>
              <a:rect l="l" t="t" r="r" b="b"/>
              <a:pathLst>
                <a:path w="502" h="334" extrusionOk="0">
                  <a:moveTo>
                    <a:pt x="1" y="0"/>
                  </a:moveTo>
                  <a:cubicBezTo>
                    <a:pt x="29" y="35"/>
                    <a:pt x="58" y="63"/>
                    <a:pt x="92" y="97"/>
                  </a:cubicBezTo>
                  <a:cubicBezTo>
                    <a:pt x="233" y="238"/>
                    <a:pt x="374" y="334"/>
                    <a:pt x="437" y="334"/>
                  </a:cubicBezTo>
                  <a:cubicBezTo>
                    <a:pt x="448" y="334"/>
                    <a:pt x="456" y="331"/>
                    <a:pt x="462" y="325"/>
                  </a:cubicBezTo>
                  <a:cubicBezTo>
                    <a:pt x="502" y="285"/>
                    <a:pt x="416" y="149"/>
                    <a:pt x="2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546;p38"/>
            <p:cNvSpPr/>
            <p:nvPr/>
          </p:nvSpPr>
          <p:spPr>
            <a:xfrm>
              <a:off x="-804871" y="2096089"/>
              <a:ext cx="14748" cy="12612"/>
            </a:xfrm>
            <a:custGeom>
              <a:avLst/>
              <a:gdLst/>
              <a:ahLst/>
              <a:cxnLst/>
              <a:rect l="l" t="t" r="r" b="b"/>
              <a:pathLst>
                <a:path w="297" h="254" extrusionOk="0">
                  <a:moveTo>
                    <a:pt x="171" y="0"/>
                  </a:moveTo>
                  <a:cubicBezTo>
                    <a:pt x="58" y="0"/>
                    <a:pt x="1" y="137"/>
                    <a:pt x="80" y="217"/>
                  </a:cubicBezTo>
                  <a:cubicBezTo>
                    <a:pt x="108" y="242"/>
                    <a:pt x="140" y="254"/>
                    <a:pt x="171" y="254"/>
                  </a:cubicBezTo>
                  <a:cubicBezTo>
                    <a:pt x="236" y="254"/>
                    <a:pt x="297" y="203"/>
                    <a:pt x="297" y="126"/>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547;p38"/>
            <p:cNvSpPr/>
            <p:nvPr/>
          </p:nvSpPr>
          <p:spPr>
            <a:xfrm>
              <a:off x="-804871" y="2005022"/>
              <a:ext cx="14748" cy="12612"/>
            </a:xfrm>
            <a:custGeom>
              <a:avLst/>
              <a:gdLst/>
              <a:ahLst/>
              <a:cxnLst/>
              <a:rect l="l" t="t" r="r" b="b"/>
              <a:pathLst>
                <a:path w="297" h="254" extrusionOk="0">
                  <a:moveTo>
                    <a:pt x="171" y="0"/>
                  </a:moveTo>
                  <a:cubicBezTo>
                    <a:pt x="58" y="0"/>
                    <a:pt x="1" y="137"/>
                    <a:pt x="80" y="217"/>
                  </a:cubicBezTo>
                  <a:cubicBezTo>
                    <a:pt x="106" y="242"/>
                    <a:pt x="138" y="254"/>
                    <a:pt x="169" y="254"/>
                  </a:cubicBezTo>
                  <a:cubicBezTo>
                    <a:pt x="234" y="254"/>
                    <a:pt x="297" y="203"/>
                    <a:pt x="297" y="126"/>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548;p38"/>
            <p:cNvSpPr/>
            <p:nvPr/>
          </p:nvSpPr>
          <p:spPr>
            <a:xfrm>
              <a:off x="-836800" y="2064806"/>
              <a:ext cx="33666" cy="30885"/>
            </a:xfrm>
            <a:custGeom>
              <a:avLst/>
              <a:gdLst/>
              <a:ahLst/>
              <a:cxnLst/>
              <a:rect l="l" t="t" r="r" b="b"/>
              <a:pathLst>
                <a:path w="678" h="622" extrusionOk="0">
                  <a:moveTo>
                    <a:pt x="613" y="1"/>
                  </a:moveTo>
                  <a:cubicBezTo>
                    <a:pt x="550" y="1"/>
                    <a:pt x="409" y="96"/>
                    <a:pt x="268" y="237"/>
                  </a:cubicBezTo>
                  <a:cubicBezTo>
                    <a:pt x="103" y="402"/>
                    <a:pt x="0" y="573"/>
                    <a:pt x="40" y="613"/>
                  </a:cubicBezTo>
                  <a:cubicBezTo>
                    <a:pt x="46" y="619"/>
                    <a:pt x="54" y="622"/>
                    <a:pt x="65" y="622"/>
                  </a:cubicBezTo>
                  <a:cubicBezTo>
                    <a:pt x="128" y="622"/>
                    <a:pt x="269" y="526"/>
                    <a:pt x="410" y="385"/>
                  </a:cubicBezTo>
                  <a:cubicBezTo>
                    <a:pt x="575" y="220"/>
                    <a:pt x="678" y="49"/>
                    <a:pt x="638" y="9"/>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549;p38"/>
            <p:cNvSpPr/>
            <p:nvPr/>
          </p:nvSpPr>
          <p:spPr>
            <a:xfrm>
              <a:off x="-943160" y="2152894"/>
              <a:ext cx="12513" cy="12513"/>
            </a:xfrm>
            <a:custGeom>
              <a:avLst/>
              <a:gdLst/>
              <a:ahLst/>
              <a:cxnLst/>
              <a:rect l="l" t="t" r="r" b="b"/>
              <a:pathLst>
                <a:path w="252" h="252" extrusionOk="0">
                  <a:moveTo>
                    <a:pt x="126" y="1"/>
                  </a:moveTo>
                  <a:cubicBezTo>
                    <a:pt x="58" y="1"/>
                    <a:pt x="1" y="58"/>
                    <a:pt x="1" y="126"/>
                  </a:cubicBezTo>
                  <a:cubicBezTo>
                    <a:pt x="1" y="195"/>
                    <a:pt x="58" y="252"/>
                    <a:pt x="126" y="252"/>
                  </a:cubicBezTo>
                  <a:cubicBezTo>
                    <a:pt x="194" y="252"/>
                    <a:pt x="251" y="195"/>
                    <a:pt x="251" y="126"/>
                  </a:cubicBezTo>
                  <a:cubicBezTo>
                    <a:pt x="251" y="58"/>
                    <a:pt x="194" y="1"/>
                    <a:pt x="12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550;p38"/>
            <p:cNvSpPr/>
            <p:nvPr/>
          </p:nvSpPr>
          <p:spPr>
            <a:xfrm>
              <a:off x="-885461" y="1939975"/>
              <a:ext cx="24629" cy="16585"/>
            </a:xfrm>
            <a:custGeom>
              <a:avLst/>
              <a:gdLst/>
              <a:ahLst/>
              <a:cxnLst/>
              <a:rect l="l" t="t" r="r" b="b"/>
              <a:pathLst>
                <a:path w="496" h="334" extrusionOk="0">
                  <a:moveTo>
                    <a:pt x="217" y="0"/>
                  </a:moveTo>
                  <a:cubicBezTo>
                    <a:pt x="80" y="149"/>
                    <a:pt x="0" y="291"/>
                    <a:pt x="35" y="325"/>
                  </a:cubicBezTo>
                  <a:cubicBezTo>
                    <a:pt x="40" y="331"/>
                    <a:pt x="49" y="334"/>
                    <a:pt x="60" y="334"/>
                  </a:cubicBezTo>
                  <a:cubicBezTo>
                    <a:pt x="123" y="334"/>
                    <a:pt x="264" y="238"/>
                    <a:pt x="405" y="97"/>
                  </a:cubicBezTo>
                  <a:cubicBezTo>
                    <a:pt x="439" y="63"/>
                    <a:pt x="467"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551;p38"/>
            <p:cNvSpPr/>
            <p:nvPr/>
          </p:nvSpPr>
          <p:spPr>
            <a:xfrm>
              <a:off x="-981047" y="2109793"/>
              <a:ext cx="33716" cy="30587"/>
            </a:xfrm>
            <a:custGeom>
              <a:avLst/>
              <a:gdLst/>
              <a:ahLst/>
              <a:cxnLst/>
              <a:rect l="l" t="t" r="r" b="b"/>
              <a:pathLst>
                <a:path w="679" h="616" extrusionOk="0">
                  <a:moveTo>
                    <a:pt x="614" y="0"/>
                  </a:moveTo>
                  <a:cubicBezTo>
                    <a:pt x="552" y="0"/>
                    <a:pt x="414" y="96"/>
                    <a:pt x="268" y="237"/>
                  </a:cubicBezTo>
                  <a:cubicBezTo>
                    <a:pt x="103" y="402"/>
                    <a:pt x="0" y="567"/>
                    <a:pt x="40" y="607"/>
                  </a:cubicBezTo>
                  <a:cubicBezTo>
                    <a:pt x="46" y="613"/>
                    <a:pt x="55" y="616"/>
                    <a:pt x="65" y="616"/>
                  </a:cubicBezTo>
                  <a:cubicBezTo>
                    <a:pt x="128" y="616"/>
                    <a:pt x="269" y="520"/>
                    <a:pt x="411" y="379"/>
                  </a:cubicBezTo>
                  <a:cubicBezTo>
                    <a:pt x="576" y="214"/>
                    <a:pt x="678" y="49"/>
                    <a:pt x="638" y="9"/>
                  </a:cubicBezTo>
                  <a:cubicBezTo>
                    <a:pt x="633" y="3"/>
                    <a:pt x="624" y="0"/>
                    <a:pt x="61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552;p38"/>
            <p:cNvSpPr/>
            <p:nvPr/>
          </p:nvSpPr>
          <p:spPr>
            <a:xfrm>
              <a:off x="-945395"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6" y="204"/>
                    <a:pt x="296" y="131"/>
                  </a:cubicBezTo>
                  <a:cubicBezTo>
                    <a:pt x="296" y="57"/>
                    <a:pt x="239"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553;p38"/>
            <p:cNvSpPr/>
            <p:nvPr/>
          </p:nvSpPr>
          <p:spPr>
            <a:xfrm>
              <a:off x="-981047" y="2064806"/>
              <a:ext cx="33964" cy="30885"/>
            </a:xfrm>
            <a:custGeom>
              <a:avLst/>
              <a:gdLst/>
              <a:ahLst/>
              <a:cxnLst/>
              <a:rect l="l" t="t" r="r" b="b"/>
              <a:pathLst>
                <a:path w="684" h="622" extrusionOk="0">
                  <a:moveTo>
                    <a:pt x="66" y="1"/>
                  </a:moveTo>
                  <a:cubicBezTo>
                    <a:pt x="55" y="1"/>
                    <a:pt x="46" y="4"/>
                    <a:pt x="40" y="9"/>
                  </a:cubicBezTo>
                  <a:cubicBezTo>
                    <a:pt x="0" y="49"/>
                    <a:pt x="103" y="220"/>
                    <a:pt x="274" y="385"/>
                  </a:cubicBezTo>
                  <a:cubicBezTo>
                    <a:pt x="415" y="526"/>
                    <a:pt x="556" y="622"/>
                    <a:pt x="619" y="622"/>
                  </a:cubicBezTo>
                  <a:cubicBezTo>
                    <a:pt x="630" y="622"/>
                    <a:pt x="638" y="619"/>
                    <a:pt x="644" y="613"/>
                  </a:cubicBezTo>
                  <a:cubicBezTo>
                    <a:pt x="684" y="573"/>
                    <a:pt x="581" y="408"/>
                    <a:pt x="416" y="237"/>
                  </a:cubicBezTo>
                  <a:cubicBezTo>
                    <a:pt x="275" y="96"/>
                    <a:pt x="130"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54;p38"/>
            <p:cNvSpPr/>
            <p:nvPr/>
          </p:nvSpPr>
          <p:spPr>
            <a:xfrm>
              <a:off x="-992915" y="2005022"/>
              <a:ext cx="12463" cy="12463"/>
            </a:xfrm>
            <a:custGeom>
              <a:avLst/>
              <a:gdLst/>
              <a:ahLst/>
              <a:cxnLst/>
              <a:rect l="l" t="t" r="r" b="b"/>
              <a:pathLst>
                <a:path w="251" h="251" extrusionOk="0">
                  <a:moveTo>
                    <a:pt x="126" y="0"/>
                  </a:moveTo>
                  <a:cubicBezTo>
                    <a:pt x="57" y="0"/>
                    <a:pt x="0" y="57"/>
                    <a:pt x="0" y="126"/>
                  </a:cubicBezTo>
                  <a:cubicBezTo>
                    <a:pt x="0"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55;p38"/>
            <p:cNvSpPr/>
            <p:nvPr/>
          </p:nvSpPr>
          <p:spPr>
            <a:xfrm>
              <a:off x="-981047" y="1972896"/>
              <a:ext cx="33964" cy="30885"/>
            </a:xfrm>
            <a:custGeom>
              <a:avLst/>
              <a:gdLst/>
              <a:ahLst/>
              <a:cxnLst/>
              <a:rect l="l" t="t" r="r" b="b"/>
              <a:pathLst>
                <a:path w="684" h="622" extrusionOk="0">
                  <a:moveTo>
                    <a:pt x="66" y="1"/>
                  </a:moveTo>
                  <a:cubicBezTo>
                    <a:pt x="55" y="1"/>
                    <a:pt x="46" y="4"/>
                    <a:pt x="40" y="10"/>
                  </a:cubicBezTo>
                  <a:cubicBezTo>
                    <a:pt x="0" y="49"/>
                    <a:pt x="103" y="220"/>
                    <a:pt x="274" y="385"/>
                  </a:cubicBezTo>
                  <a:cubicBezTo>
                    <a:pt x="415" y="526"/>
                    <a:pt x="556" y="622"/>
                    <a:pt x="619" y="622"/>
                  </a:cubicBezTo>
                  <a:cubicBezTo>
                    <a:pt x="630" y="622"/>
                    <a:pt x="638" y="619"/>
                    <a:pt x="644" y="613"/>
                  </a:cubicBezTo>
                  <a:cubicBezTo>
                    <a:pt x="684" y="573"/>
                    <a:pt x="581" y="408"/>
                    <a:pt x="416" y="237"/>
                  </a:cubicBezTo>
                  <a:cubicBezTo>
                    <a:pt x="275" y="96"/>
                    <a:pt x="130"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56;p38"/>
            <p:cNvSpPr/>
            <p:nvPr/>
          </p:nvSpPr>
          <p:spPr>
            <a:xfrm>
              <a:off x="-992915" y="2096089"/>
              <a:ext cx="12463" cy="12463"/>
            </a:xfrm>
            <a:custGeom>
              <a:avLst/>
              <a:gdLst/>
              <a:ahLst/>
              <a:cxnLst/>
              <a:rect l="l" t="t" r="r" b="b"/>
              <a:pathLst>
                <a:path w="251" h="251" extrusionOk="0">
                  <a:moveTo>
                    <a:pt x="126" y="0"/>
                  </a:moveTo>
                  <a:cubicBezTo>
                    <a:pt x="57" y="0"/>
                    <a:pt x="0" y="57"/>
                    <a:pt x="0" y="126"/>
                  </a:cubicBezTo>
                  <a:cubicBezTo>
                    <a:pt x="0"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57;p38"/>
            <p:cNvSpPr/>
            <p:nvPr/>
          </p:nvSpPr>
          <p:spPr>
            <a:xfrm>
              <a:off x="-980749" y="1939975"/>
              <a:ext cx="24629" cy="16585"/>
            </a:xfrm>
            <a:custGeom>
              <a:avLst/>
              <a:gdLst/>
              <a:ahLst/>
              <a:cxnLst/>
              <a:rect l="l" t="t" r="r" b="b"/>
              <a:pathLst>
                <a:path w="496" h="334" extrusionOk="0">
                  <a:moveTo>
                    <a:pt x="222" y="0"/>
                  </a:moveTo>
                  <a:cubicBezTo>
                    <a:pt x="80" y="149"/>
                    <a:pt x="0" y="291"/>
                    <a:pt x="34" y="325"/>
                  </a:cubicBezTo>
                  <a:cubicBezTo>
                    <a:pt x="40" y="331"/>
                    <a:pt x="49" y="334"/>
                    <a:pt x="60" y="334"/>
                  </a:cubicBezTo>
                  <a:cubicBezTo>
                    <a:pt x="124" y="334"/>
                    <a:pt x="269" y="238"/>
                    <a:pt x="410" y="97"/>
                  </a:cubicBezTo>
                  <a:cubicBezTo>
                    <a:pt x="439" y="63"/>
                    <a:pt x="467"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58;p38"/>
            <p:cNvSpPr/>
            <p:nvPr/>
          </p:nvSpPr>
          <p:spPr>
            <a:xfrm>
              <a:off x="-980749" y="2017883"/>
              <a:ext cx="33666" cy="30587"/>
            </a:xfrm>
            <a:custGeom>
              <a:avLst/>
              <a:gdLst/>
              <a:ahLst/>
              <a:cxnLst/>
              <a:rect l="l" t="t" r="r" b="b"/>
              <a:pathLst>
                <a:path w="678" h="616" extrusionOk="0">
                  <a:moveTo>
                    <a:pt x="613" y="0"/>
                  </a:moveTo>
                  <a:cubicBezTo>
                    <a:pt x="550" y="0"/>
                    <a:pt x="409" y="96"/>
                    <a:pt x="268" y="237"/>
                  </a:cubicBezTo>
                  <a:cubicBezTo>
                    <a:pt x="97" y="402"/>
                    <a:pt x="0" y="567"/>
                    <a:pt x="34" y="607"/>
                  </a:cubicBezTo>
                  <a:cubicBezTo>
                    <a:pt x="40" y="613"/>
                    <a:pt x="49" y="616"/>
                    <a:pt x="60" y="616"/>
                  </a:cubicBezTo>
                  <a:cubicBezTo>
                    <a:pt x="124"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9;p38"/>
            <p:cNvSpPr/>
            <p:nvPr/>
          </p:nvSpPr>
          <p:spPr>
            <a:xfrm>
              <a:off x="-932137" y="2064806"/>
              <a:ext cx="33716" cy="30885"/>
            </a:xfrm>
            <a:custGeom>
              <a:avLst/>
              <a:gdLst/>
              <a:ahLst/>
              <a:cxnLst/>
              <a:rect l="l" t="t" r="r" b="b"/>
              <a:pathLst>
                <a:path w="679" h="622" extrusionOk="0">
                  <a:moveTo>
                    <a:pt x="614" y="1"/>
                  </a:moveTo>
                  <a:cubicBezTo>
                    <a:pt x="551" y="1"/>
                    <a:pt x="409" y="96"/>
                    <a:pt x="268" y="237"/>
                  </a:cubicBezTo>
                  <a:cubicBezTo>
                    <a:pt x="103" y="402"/>
                    <a:pt x="1" y="573"/>
                    <a:pt x="41" y="613"/>
                  </a:cubicBezTo>
                  <a:cubicBezTo>
                    <a:pt x="46" y="619"/>
                    <a:pt x="55" y="622"/>
                    <a:pt x="66" y="622"/>
                  </a:cubicBezTo>
                  <a:cubicBezTo>
                    <a:pt x="129" y="622"/>
                    <a:pt x="270" y="526"/>
                    <a:pt x="411" y="385"/>
                  </a:cubicBezTo>
                  <a:cubicBezTo>
                    <a:pt x="576" y="220"/>
                    <a:pt x="678" y="49"/>
                    <a:pt x="639" y="9"/>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0;p38"/>
            <p:cNvSpPr/>
            <p:nvPr/>
          </p:nvSpPr>
          <p:spPr>
            <a:xfrm>
              <a:off x="-923100" y="1939975"/>
              <a:ext cx="24679" cy="16585"/>
            </a:xfrm>
            <a:custGeom>
              <a:avLst/>
              <a:gdLst/>
              <a:ahLst/>
              <a:cxnLst/>
              <a:rect l="l" t="t" r="r" b="b"/>
              <a:pathLst>
                <a:path w="497" h="334" extrusionOk="0">
                  <a:moveTo>
                    <a:pt x="1" y="0"/>
                  </a:moveTo>
                  <a:cubicBezTo>
                    <a:pt x="29" y="35"/>
                    <a:pt x="52" y="63"/>
                    <a:pt x="86" y="97"/>
                  </a:cubicBezTo>
                  <a:cubicBezTo>
                    <a:pt x="227" y="238"/>
                    <a:pt x="369" y="334"/>
                    <a:pt x="432" y="334"/>
                  </a:cubicBezTo>
                  <a:cubicBezTo>
                    <a:pt x="442" y="334"/>
                    <a:pt x="451" y="331"/>
                    <a:pt x="457" y="325"/>
                  </a:cubicBezTo>
                  <a:cubicBezTo>
                    <a:pt x="496" y="285"/>
                    <a:pt x="411" y="149"/>
                    <a:pt x="2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61;p38"/>
            <p:cNvSpPr/>
            <p:nvPr/>
          </p:nvSpPr>
          <p:spPr>
            <a:xfrm>
              <a:off x="-899911" y="2096089"/>
              <a:ext cx="14797" cy="12612"/>
            </a:xfrm>
            <a:custGeom>
              <a:avLst/>
              <a:gdLst/>
              <a:ahLst/>
              <a:cxnLst/>
              <a:rect l="l" t="t" r="r" b="b"/>
              <a:pathLst>
                <a:path w="298" h="254" extrusionOk="0">
                  <a:moveTo>
                    <a:pt x="172" y="0"/>
                  </a:moveTo>
                  <a:cubicBezTo>
                    <a:pt x="58" y="0"/>
                    <a:pt x="1" y="137"/>
                    <a:pt x="81" y="217"/>
                  </a:cubicBezTo>
                  <a:cubicBezTo>
                    <a:pt x="106" y="242"/>
                    <a:pt x="138" y="254"/>
                    <a:pt x="169" y="254"/>
                  </a:cubicBezTo>
                  <a:cubicBezTo>
                    <a:pt x="234" y="254"/>
                    <a:pt x="297" y="203"/>
                    <a:pt x="297" y="126"/>
                  </a:cubicBezTo>
                  <a:cubicBezTo>
                    <a:pt x="297" y="57"/>
                    <a:pt x="240" y="0"/>
                    <a:pt x="17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62;p38"/>
            <p:cNvSpPr/>
            <p:nvPr/>
          </p:nvSpPr>
          <p:spPr>
            <a:xfrm>
              <a:off x="-899911" y="2005022"/>
              <a:ext cx="14797" cy="12612"/>
            </a:xfrm>
            <a:custGeom>
              <a:avLst/>
              <a:gdLst/>
              <a:ahLst/>
              <a:cxnLst/>
              <a:rect l="l" t="t" r="r" b="b"/>
              <a:pathLst>
                <a:path w="298" h="254" extrusionOk="0">
                  <a:moveTo>
                    <a:pt x="172" y="0"/>
                  </a:moveTo>
                  <a:cubicBezTo>
                    <a:pt x="58" y="0"/>
                    <a:pt x="1" y="137"/>
                    <a:pt x="81" y="217"/>
                  </a:cubicBezTo>
                  <a:cubicBezTo>
                    <a:pt x="106" y="242"/>
                    <a:pt x="138" y="254"/>
                    <a:pt x="169" y="254"/>
                  </a:cubicBezTo>
                  <a:cubicBezTo>
                    <a:pt x="234" y="254"/>
                    <a:pt x="297" y="203"/>
                    <a:pt x="297" y="126"/>
                  </a:cubicBezTo>
                  <a:cubicBezTo>
                    <a:pt x="297" y="57"/>
                    <a:pt x="240" y="0"/>
                    <a:pt x="17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63;p38"/>
            <p:cNvSpPr/>
            <p:nvPr/>
          </p:nvSpPr>
          <p:spPr>
            <a:xfrm>
              <a:off x="-932137" y="2017883"/>
              <a:ext cx="33716" cy="30587"/>
            </a:xfrm>
            <a:custGeom>
              <a:avLst/>
              <a:gdLst/>
              <a:ahLst/>
              <a:cxnLst/>
              <a:rect l="l" t="t" r="r" b="b"/>
              <a:pathLst>
                <a:path w="679" h="616" extrusionOk="0">
                  <a:moveTo>
                    <a:pt x="66" y="0"/>
                  </a:moveTo>
                  <a:cubicBezTo>
                    <a:pt x="55" y="0"/>
                    <a:pt x="46" y="3"/>
                    <a:pt x="41" y="9"/>
                  </a:cubicBezTo>
                  <a:cubicBezTo>
                    <a:pt x="1" y="49"/>
                    <a:pt x="103" y="214"/>
                    <a:pt x="268" y="379"/>
                  </a:cubicBezTo>
                  <a:cubicBezTo>
                    <a:pt x="409" y="520"/>
                    <a:pt x="551" y="616"/>
                    <a:pt x="614" y="616"/>
                  </a:cubicBezTo>
                  <a:cubicBezTo>
                    <a:pt x="624" y="616"/>
                    <a:pt x="633" y="613"/>
                    <a:pt x="639" y="607"/>
                  </a:cubicBezTo>
                  <a:cubicBezTo>
                    <a:pt x="678"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564;p38"/>
            <p:cNvSpPr/>
            <p:nvPr/>
          </p:nvSpPr>
          <p:spPr>
            <a:xfrm>
              <a:off x="-932137" y="1972896"/>
              <a:ext cx="33716" cy="30885"/>
            </a:xfrm>
            <a:custGeom>
              <a:avLst/>
              <a:gdLst/>
              <a:ahLst/>
              <a:cxnLst/>
              <a:rect l="l" t="t" r="r" b="b"/>
              <a:pathLst>
                <a:path w="679" h="622" extrusionOk="0">
                  <a:moveTo>
                    <a:pt x="614" y="1"/>
                  </a:moveTo>
                  <a:cubicBezTo>
                    <a:pt x="551" y="1"/>
                    <a:pt x="409" y="96"/>
                    <a:pt x="268" y="237"/>
                  </a:cubicBezTo>
                  <a:cubicBezTo>
                    <a:pt x="103" y="408"/>
                    <a:pt x="1" y="573"/>
                    <a:pt x="41" y="613"/>
                  </a:cubicBezTo>
                  <a:cubicBezTo>
                    <a:pt x="46" y="619"/>
                    <a:pt x="55" y="622"/>
                    <a:pt x="66" y="622"/>
                  </a:cubicBezTo>
                  <a:cubicBezTo>
                    <a:pt x="129" y="622"/>
                    <a:pt x="270" y="526"/>
                    <a:pt x="411" y="385"/>
                  </a:cubicBezTo>
                  <a:cubicBezTo>
                    <a:pt x="576" y="215"/>
                    <a:pt x="678" y="49"/>
                    <a:pt x="639" y="10"/>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565;p38"/>
            <p:cNvSpPr/>
            <p:nvPr/>
          </p:nvSpPr>
          <p:spPr>
            <a:xfrm>
              <a:off x="-932137" y="2109793"/>
              <a:ext cx="33716" cy="30587"/>
            </a:xfrm>
            <a:custGeom>
              <a:avLst/>
              <a:gdLst/>
              <a:ahLst/>
              <a:cxnLst/>
              <a:rect l="l" t="t" r="r" b="b"/>
              <a:pathLst>
                <a:path w="679" h="616" extrusionOk="0">
                  <a:moveTo>
                    <a:pt x="66" y="0"/>
                  </a:moveTo>
                  <a:cubicBezTo>
                    <a:pt x="55" y="0"/>
                    <a:pt x="46" y="3"/>
                    <a:pt x="41" y="9"/>
                  </a:cubicBezTo>
                  <a:cubicBezTo>
                    <a:pt x="1" y="49"/>
                    <a:pt x="103" y="214"/>
                    <a:pt x="268" y="379"/>
                  </a:cubicBezTo>
                  <a:cubicBezTo>
                    <a:pt x="409" y="520"/>
                    <a:pt x="551" y="616"/>
                    <a:pt x="614" y="616"/>
                  </a:cubicBezTo>
                  <a:cubicBezTo>
                    <a:pt x="624" y="616"/>
                    <a:pt x="633" y="613"/>
                    <a:pt x="639" y="607"/>
                  </a:cubicBezTo>
                  <a:cubicBezTo>
                    <a:pt x="678"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566;p38"/>
            <p:cNvSpPr/>
            <p:nvPr/>
          </p:nvSpPr>
          <p:spPr>
            <a:xfrm>
              <a:off x="-945395" y="2053932"/>
              <a:ext cx="14748" cy="12662"/>
            </a:xfrm>
            <a:custGeom>
              <a:avLst/>
              <a:gdLst/>
              <a:ahLst/>
              <a:cxnLst/>
              <a:rect l="l" t="t" r="r" b="b"/>
              <a:pathLst>
                <a:path w="297" h="255" extrusionOk="0">
                  <a:moveTo>
                    <a:pt x="171" y="1"/>
                  </a:moveTo>
                  <a:cubicBezTo>
                    <a:pt x="57" y="1"/>
                    <a:pt x="0" y="137"/>
                    <a:pt x="80" y="217"/>
                  </a:cubicBezTo>
                  <a:cubicBezTo>
                    <a:pt x="107" y="243"/>
                    <a:pt x="140" y="254"/>
                    <a:pt x="171" y="254"/>
                  </a:cubicBezTo>
                  <a:cubicBezTo>
                    <a:pt x="236" y="254"/>
                    <a:pt x="296" y="203"/>
                    <a:pt x="296" y="126"/>
                  </a:cubicBezTo>
                  <a:cubicBezTo>
                    <a:pt x="296" y="58"/>
                    <a:pt x="239"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3" name="Google Shape;820;p32"/>
          <p:cNvSpPr/>
          <p:nvPr/>
        </p:nvSpPr>
        <p:spPr>
          <a:xfrm>
            <a:off x="261318" y="-151329"/>
            <a:ext cx="338449" cy="819743"/>
          </a:xfrm>
          <a:custGeom>
            <a:avLst/>
            <a:gdLst/>
            <a:ahLst/>
            <a:cxnLst/>
            <a:rect l="l" t="t" r="r" b="b"/>
            <a:pathLst>
              <a:path w="1197" h="2899" extrusionOk="0">
                <a:moveTo>
                  <a:pt x="609" y="0"/>
                </a:moveTo>
                <a:cubicBezTo>
                  <a:pt x="605" y="0"/>
                  <a:pt x="602" y="0"/>
                  <a:pt x="599" y="0"/>
                </a:cubicBezTo>
                <a:cubicBezTo>
                  <a:pt x="268" y="0"/>
                  <a:pt x="1" y="262"/>
                  <a:pt x="1" y="592"/>
                </a:cubicBezTo>
                <a:lnTo>
                  <a:pt x="1" y="678"/>
                </a:lnTo>
                <a:lnTo>
                  <a:pt x="132" y="678"/>
                </a:lnTo>
                <a:lnTo>
                  <a:pt x="132" y="598"/>
                </a:lnTo>
                <a:cubicBezTo>
                  <a:pt x="120" y="330"/>
                  <a:pt x="331" y="108"/>
                  <a:pt x="599" y="108"/>
                </a:cubicBezTo>
                <a:cubicBezTo>
                  <a:pt x="861" y="108"/>
                  <a:pt x="1071" y="330"/>
                  <a:pt x="1060" y="598"/>
                </a:cubicBezTo>
                <a:lnTo>
                  <a:pt x="1060" y="2523"/>
                </a:lnTo>
                <a:cubicBezTo>
                  <a:pt x="1060" y="2654"/>
                  <a:pt x="952" y="2762"/>
                  <a:pt x="821" y="2762"/>
                </a:cubicBezTo>
                <a:lnTo>
                  <a:pt x="764" y="2762"/>
                </a:lnTo>
                <a:cubicBezTo>
                  <a:pt x="627" y="2762"/>
                  <a:pt x="519" y="2654"/>
                  <a:pt x="519" y="2523"/>
                </a:cubicBezTo>
                <a:lnTo>
                  <a:pt x="519" y="866"/>
                </a:lnTo>
                <a:cubicBezTo>
                  <a:pt x="519" y="820"/>
                  <a:pt x="485" y="797"/>
                  <a:pt x="451" y="797"/>
                </a:cubicBezTo>
                <a:cubicBezTo>
                  <a:pt x="416" y="797"/>
                  <a:pt x="382" y="820"/>
                  <a:pt x="382" y="866"/>
                </a:cubicBezTo>
                <a:lnTo>
                  <a:pt x="382" y="2523"/>
                </a:lnTo>
                <a:cubicBezTo>
                  <a:pt x="388" y="2728"/>
                  <a:pt x="553" y="2899"/>
                  <a:pt x="758" y="2899"/>
                </a:cubicBezTo>
                <a:lnTo>
                  <a:pt x="821" y="2899"/>
                </a:lnTo>
                <a:cubicBezTo>
                  <a:pt x="1026" y="2893"/>
                  <a:pt x="1197" y="2728"/>
                  <a:pt x="1197" y="2523"/>
                </a:cubicBezTo>
                <a:lnTo>
                  <a:pt x="1197" y="598"/>
                </a:lnTo>
                <a:cubicBezTo>
                  <a:pt x="1197" y="271"/>
                  <a:pt x="934" y="0"/>
                  <a:pt x="60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189</TotalTime>
  <Words>928</Words>
  <Application>Microsoft Office PowerPoint</Application>
  <PresentationFormat>On-screen Show (16:9)</PresentationFormat>
  <Paragraphs>121</Paragraphs>
  <Slides>36</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Lato</vt:lpstr>
      <vt:lpstr>Raleway</vt:lpstr>
      <vt:lpstr>Montserrat</vt:lpstr>
      <vt:lpstr>Times New Roman</vt:lpstr>
      <vt:lpstr>Calibri</vt:lpstr>
      <vt:lpstr>Focus</vt:lpstr>
      <vt:lpstr>MINOR PROJECT</vt:lpstr>
      <vt:lpstr>PRESENTED BY :</vt:lpstr>
      <vt:lpstr>PowerPoint Presentation</vt:lpstr>
      <vt:lpstr>PowerPoint Presentation</vt:lpstr>
      <vt:lpstr>Selling your idea</vt:lpstr>
      <vt:lpstr>Proposed System: The proposed system is a global chat-room platform allows its user to create chat room and start communicating to people. It allows its users to create their global presence by maintaining their profile details.  Key Features of Proposed System: Easy user log-in/sign-in. Chat rooms for chatting. Chatting with their friends and family. Sharing files, pictures, audio and documents easily. Make new friends. User friendly application. Maintains one’s privacy Easy navigation through web application. Easy user data maintenance.   Advantages for Users:  User can create chat rooms User can chat with their friends and family. Also can make new friends. User can manage its profile: username and profile photo update option. User can view other member’s profile. Easy navigation. Easy sharing and download of files: images or other document files.  User friendly. </vt:lpstr>
      <vt:lpstr>PowerPoint Presentation</vt:lpstr>
      <vt:lpstr> 1. USE CASE     </vt:lpstr>
      <vt:lpstr>2. DATA FLOW DIAGRAM(LEVEL 0)  </vt:lpstr>
      <vt:lpstr>PowerPoint Presentation</vt:lpstr>
      <vt:lpstr>4. DATA FLOW DIAGRAM(LEVEL 2)   </vt:lpstr>
      <vt:lpstr>5. DATA MODEL DIAGRAM                                      </vt:lpstr>
      <vt:lpstr>PowerPoint Presentation</vt:lpstr>
      <vt:lpstr> *1. SIGN IN WITH GOOGLE </vt:lpstr>
      <vt:lpstr>PowerPoint Presentation</vt:lpstr>
      <vt:lpstr>*2. DASHBOARD (EDIT YOUR PROFILE) </vt:lpstr>
      <vt:lpstr>PowerPoint Presentation</vt:lpstr>
      <vt:lpstr>PowerPoint Presentation</vt:lpstr>
      <vt:lpstr>PowerPoint Presentation</vt:lpstr>
      <vt:lpstr>*3. Create Chat Room </vt:lpstr>
      <vt:lpstr>PowerPoint Presentation</vt:lpstr>
      <vt:lpstr>PowerPoint Presentation</vt:lpstr>
      <vt:lpstr>PowerPoint Presentation</vt:lpstr>
      <vt:lpstr>PowerPoint Presentation</vt:lpstr>
      <vt:lpstr>PowerPoint Presentation</vt:lpstr>
      <vt:lpstr>*6. CHAT FEATURES</vt:lpstr>
      <vt:lpstr>PowerPoint Presentation</vt:lpstr>
      <vt:lpstr>PowerPoint Presentation</vt:lpstr>
      <vt:lpstr>PowerPoint Presentation</vt:lpstr>
      <vt:lpstr>******Message </vt:lpstr>
      <vt:lpstr>PowerPoint Presentation</vt:lpstr>
      <vt:lpstr>*7. SIGN OUT</vt:lpstr>
      <vt:lpstr>PowerPoint Presentation</vt:lpstr>
      <vt:lpstr>CONCLUSION</vt:lpstr>
      <vt:lpstr>FUTURE SCOPE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MINOR PROJECT</dc:title>
  <dc:creator>Neverland</dc:creator>
  <cp:lastModifiedBy>PC</cp:lastModifiedBy>
  <cp:revision>35</cp:revision>
  <dcterms:modified xsi:type="dcterms:W3CDTF">2021-12-15T10:49:21Z</dcterms:modified>
</cp:coreProperties>
</file>